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733" r:id="rId2"/>
  </p:sldMasterIdLst>
  <p:notesMasterIdLst>
    <p:notesMasterId r:id="rId3"/>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57" r:id="rId43"/>
    <p:sldId id="298" r:id="rId44"/>
  </p:sldIdLst>
  <p:sldSz cx="12192000" cy="6858000"/>
  <p:notesSz cx="6858000" cy="9144000"/>
  <p:custDataLst>
    <p:tags r:id="rId4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84"/>
      </p:cViewPr>
      <p:guideLst>
        <p:guide orient="horz" pos="2183"/>
        <p:guide pos="3840"/>
      </p:guideLst>
    </p:cSldViewPr>
  </p:slideViewPr>
  <p:notesTextViewPr>
    <p:cViewPr>
      <p:scale>
        <a:sx n="1" d="1"/>
        <a:sy n="1" d="1"/>
      </p:scale>
      <p:origin x="0" y="0"/>
    </p:cViewPr>
  </p:notesTextViewPr>
  <p:sorterViewPr>
    <p:cViewPr>
      <p:scale>
        <a:sx n="31" d="100"/>
        <a:sy n="31"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4.png" Type="http://schemas.openxmlformats.org/officeDocument/2006/relationships/image"/><Relationship Id="rId2" Target="../media/image5.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14.pn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AC0E8-234F-4A57-B233-C1F7C4AE6A42}" type="datetimeFigureOut">
              <a:rPr lang="zh-CN" altLang="en-US" smtClean="0"/>
              <a:t>2016/11/8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C47BD-014D-4C3A-8176-40BBD0F60D68}" type="slidenum">
              <a:rPr lang="zh-CN" altLang="en-US" smtClean="0"/>
              <a:t>‹#›</a:t>
            </a:fld>
            <a:endParaRPr lang="zh-CN" altLang="en-US"/>
          </a:p>
        </p:txBody>
      </p:sp>
    </p:spTree>
    <p:extLst>
      <p:ext uri="{BB962C8B-B14F-4D97-AF65-F5344CB8AC3E}">
        <p14:creationId val="351924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2"/>
          <p:cNvPicPr>
            <a:picLocks noChangeAspect="1"/>
          </p:cNvPicPr>
          <p:nvPr userDrawn="1"/>
        </p:nvPicPr>
        <p:blipFill>
          <a:blip r:embed="rId1"/>
          <a:stretch>
            <a:fillRect/>
          </a:stretch>
        </p:blipFill>
        <p:spPr bwMode="auto">
          <a:xfrm>
            <a:off x="5224463" y="0"/>
            <a:ext cx="6967537" cy="6858000"/>
          </a:xfrm>
          <a:prstGeom prst="rect">
            <a:avLst/>
          </a:prstGeom>
          <a:noFill/>
          <a:ln w="9525">
            <a:noFill/>
            <a:miter lim="800000"/>
          </a:ln>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CA88350-C780-4FB1-AE97-F510730C86BC}" type="datetimeFigureOut">
              <a:rPr lang="zh-CN" altLang="en-US"/>
              <a:pPr>
                <a:defRPr/>
              </a:pPr>
              <a:t>2016/11/8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6D1A840-EF38-4BB4-8D8E-D779542843CC}"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C0D36F01-2D12-47B2-A096-CB16133529CD}" type="datetimeFigureOut">
              <a:rPr lang="zh-CN" altLang="en-US"/>
              <a:pPr>
                <a:defRPr/>
              </a:pPr>
              <a:t>2016/11/8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B717777-A018-4341-B712-B71471F8FD10}" type="slidenum">
              <a:rPr lang="zh-CN" altLang="en-US"/>
              <a:pPr>
                <a:defRPr/>
              </a:pPr>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8FA61778-C808-4738-8A0A-931072DC1CA8}" type="datetimeFigureOut">
              <a:rPr lang="zh-CN" altLang="en-US"/>
              <a:pPr>
                <a:defRPr/>
              </a:pPr>
              <a:t>2016/11/8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A11EFC9-3A4A-4A18-A03C-60E2E45CBB14}" type="slidenum">
              <a:rPr lang="zh-CN" altLang="en-US"/>
              <a:pPr>
                <a:defRPr/>
              </a:pPr>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89811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738389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64225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89204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89303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55322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05224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161AFB21-DBA3-481D-8F7B-09C9B17B6691}" type="datetimeFigureOut">
              <a:rPr lang="zh-CN" altLang="en-US"/>
              <a:pPr>
                <a:defRPr/>
              </a:pPr>
              <a:t>2016/11/8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0FF262C-3761-4C24-872D-544326259E36}" type="slidenum">
              <a:rPr lang="zh-CN" altLang="en-US"/>
              <a:pPr>
                <a:defRPr/>
              </a:pPr>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162736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422156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833765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81355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0CB64265-347A-4A89-84B8-A5D80D7834B9}" type="datetimeFigureOut">
              <a:rPr lang="zh-CN" altLang="en-US"/>
              <a:pPr>
                <a:defRPr/>
              </a:pPr>
              <a:t>2016/11/8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2241782-DA87-4978-9051-98B99502C9DD}" type="slidenum">
              <a:rPr lang="zh-CN" altLang="en-US"/>
              <a:pPr>
                <a:defRPr/>
              </a:pPr>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72AFB4C0-FA24-4F4D-A17C-63F7D7E08FB5}" type="datetimeFigureOut">
              <a:rPr lang="zh-CN" altLang="en-US"/>
              <a:pPr>
                <a:defRPr/>
              </a:pPr>
              <a:t>2016/11/8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A6C8A3E-0184-4FB7-A8D4-E3A320247705}" type="slidenum">
              <a:rPr lang="zh-CN" altLang="en-US"/>
              <a:pPr>
                <a:defRPr/>
              </a:pPr>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BFF735C5-43AD-4464-852C-402DC6313CA8}" type="datetimeFigureOut">
              <a:rPr lang="zh-CN" altLang="en-US"/>
              <a:pPr>
                <a:defRPr/>
              </a:pPr>
              <a:t>2016/11/8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43A6D05-960A-4253-9142-2CB4B89AFF8C}"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4393B5FD-2CFD-4C17-8CA1-8896FC99F542}" type="datetimeFigureOut">
              <a:rPr lang="zh-CN" altLang="en-US"/>
              <a:pPr>
                <a:defRPr/>
              </a:pPr>
              <a:t>2016/11/8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6C4FB72-450F-457D-B1A2-F5E1D863448B}"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AE0B2FB6-452A-4425-8BD9-2ACAB7243718}" type="datetimeFigureOut">
              <a:rPr lang="zh-CN" altLang="en-US"/>
              <a:pPr>
                <a:defRPr/>
              </a:pPr>
              <a:t>2016/11/8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EE5DD97-D3D6-4805-872F-3FD53EF08E83}"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B99501A5-C41B-4B5F-819C-1B487BE05E4C}" type="datetimeFigureOut">
              <a:rPr lang="zh-CN" altLang="en-US"/>
              <a:pPr>
                <a:defRPr/>
              </a:pPr>
              <a:t>2016/11/8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5A97971-8DE0-44B2-A0D5-2DC1F1B69BFA}"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D96DB21-153E-4DEE-9473-F53FC02AA951}" type="datetimeFigureOut">
              <a:rPr lang="zh-CN" altLang="en-US"/>
              <a:pPr>
                <a:defRPr/>
              </a:pPr>
              <a:t>2016/11/8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70F98E7-03C2-4218-8ED6-D5E805875C3C}"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2.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3074" name="图片 6"/>
          <p:cNvPicPr>
            <a:picLocks noChangeAspect="1"/>
          </p:cNvPicPr>
          <p:nvPr userDrawn="1"/>
        </p:nvPicPr>
        <p:blipFill>
          <a:blip r:embed="rId13"/>
          <a:stretch>
            <a:fillRect/>
          </a:stretch>
        </p:blipFill>
        <p:spPr bwMode="auto">
          <a:xfrm>
            <a:off x="1588" y="0"/>
            <a:ext cx="12188825" cy="6858000"/>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2016/11/8</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4792397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drawings/vmlDrawing2.vml" Type="http://schemas.openxmlformats.org/officeDocument/2006/relationships/vmlDrawing"/><Relationship Id="rId2" Target="../embeddings/oleObject3.bin" Type="http://schemas.openxmlformats.org/officeDocument/2006/relationships/oleObject"/><Relationship Id="rId3" Target="../media/image14.png" Type="http://schemas.openxmlformats.org/officeDocument/2006/relationships/image"/><Relationship Id="rId4" Target="../embeddings/oleObject4.bin" Type="http://schemas.openxmlformats.org/officeDocument/2006/relationships/oleObject"/><Relationship Id="rId5" Target="../media/image15.png" Type="http://schemas.openxmlformats.org/officeDocument/2006/relationships/image"/><Relationship Id="rId6" Target="../embeddings/oleObject5.bin" Type="http://schemas.openxmlformats.org/officeDocument/2006/relationships/oleObject"/><Relationship Id="rId7" Target="../media/image16.png" Type="http://schemas.openxmlformats.org/officeDocument/2006/relationships/image"/><Relationship Id="rId8" Target="../embeddings/oleObject6.bin" Type="http://schemas.openxmlformats.org/officeDocument/2006/relationships/oleObject"/><Relationship Id="rId9"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embeddings/oleObject1.bin" Type="http://schemas.openxmlformats.org/officeDocument/2006/relationships/oleObject"/><Relationship Id="rId3" Target="../media/image4.png" Type="http://schemas.openxmlformats.org/officeDocument/2006/relationships/image"/><Relationship Id="rId4" Target="../embeddings/oleObject2.bin" Type="http://schemas.openxmlformats.org/officeDocument/2006/relationships/oleObject"/><Relationship Id="rId5" Target="../media/image5.png" Type="http://schemas.openxmlformats.org/officeDocument/2006/relationships/image"/><Relationship Id="rId6" Target="../drawings/vmlDrawing1.vml" Type="http://schemas.openxmlformats.org/officeDocument/2006/relationships/vmlDrawing"/></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a:spLocks noChangeArrowheads="1"/>
          </p:cNvSpPr>
          <p:nvPr/>
        </p:nvSpPr>
        <p:spPr bwMode="auto">
          <a:xfrm>
            <a:off x="430213" y="3419475"/>
            <a:ext cx="5227637" cy="1432560"/>
          </a:xfrm>
          <a:prstGeom prst="rect">
            <a:avLst/>
          </a:prstGeom>
          <a:noFill/>
          <a:ln w="9525">
            <a:noFill/>
            <a:miter lim="800000"/>
          </a:ln>
        </p:spPr>
        <p:txBody>
          <a:bodyPr>
            <a:spAutoFit/>
          </a:bodyPr>
          <a:lstStyle/>
          <a:p>
            <a:pPr algn="ctr" eaLnBrk="1" hangingPunct="1"/>
            <a:r>
              <a:rPr altLang="zh-CN" lang="en-US" sz="4400">
                <a:solidFill>
                  <a:srgbClr val="1570C1"/>
                </a:solidFill>
                <a:latin charset="0" pitchFamily="50" typeface="DIN"/>
              </a:rPr>
              <a:t>MORE THAN </a:t>
            </a:r>
          </a:p>
          <a:p>
            <a:pPr algn="ctr" eaLnBrk="1" hangingPunct="1"/>
            <a:r>
              <a:rPr altLang="zh-CN" lang="en-US" sz="4400">
                <a:solidFill>
                  <a:srgbClr val="1570C1"/>
                </a:solidFill>
                <a:latin charset="0" pitchFamily="50" typeface="DIN"/>
              </a:rPr>
              <a:t>TEMPLATE</a:t>
            </a:r>
          </a:p>
        </p:txBody>
      </p:sp>
      <p:sp>
        <p:nvSpPr>
          <p:cNvPr id="6" name="文本框 5"/>
          <p:cNvSpPr txBox="1">
            <a:spLocks noChangeArrowheads="1"/>
          </p:cNvSpPr>
          <p:nvPr/>
        </p:nvSpPr>
        <p:spPr bwMode="auto">
          <a:xfrm>
            <a:off x="687388" y="1973263"/>
            <a:ext cx="4713287" cy="1432560"/>
          </a:xfrm>
          <a:prstGeom prst="rect">
            <a:avLst/>
          </a:prstGeom>
          <a:noFill/>
          <a:ln w="9525">
            <a:noFill/>
            <a:miter lim="800000"/>
          </a:ln>
        </p:spPr>
        <p:txBody>
          <a:bodyPr>
            <a:spAutoFit/>
          </a:bodyPr>
          <a:lstStyle/>
          <a:p>
            <a:pPr algn="ctr" eaLnBrk="1" hangingPunct="1"/>
            <a:r>
              <a:rPr altLang="zh-CN" lang="en-US" smtClean="0" sz="8800">
                <a:solidFill>
                  <a:srgbClr val="1570C1"/>
                </a:solidFill>
                <a:latin charset="0" pitchFamily="50" typeface="DIN"/>
              </a:rPr>
              <a:t>2017</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60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560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560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5605" name="Shape 539"/>
          <p:cNvSpPr/>
          <p:nvPr/>
        </p:nvSpPr>
        <p:spPr bwMode="auto">
          <a:xfrm>
            <a:off x="1476375" y="1936750"/>
            <a:ext cx="2527300" cy="1274763"/>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1570C1"/>
          </a:solidFill>
          <a:ln w="12700">
            <a:noFill/>
            <a:miter lim="400000"/>
          </a:ln>
        </p:spPr>
        <p:txBody>
          <a:bodyPr anchor="ctr" bIns="0" lIns="0" rIns="0" tIns="0"/>
          <a:lstStyle/>
          <a:p>
            <a:endParaRPr altLang="en-US" lang="zh-CN"/>
          </a:p>
        </p:txBody>
      </p:sp>
      <p:sp>
        <p:nvSpPr>
          <p:cNvPr id="58" name="Shape 540"/>
          <p:cNvSpPr/>
          <p:nvPr/>
        </p:nvSpPr>
        <p:spPr>
          <a:xfrm>
            <a:off x="1676400" y="3460750"/>
            <a:ext cx="19621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59" name="Shape 541"/>
          <p:cNvSpPr/>
          <p:nvPr/>
        </p:nvSpPr>
        <p:spPr>
          <a:xfrm>
            <a:off x="1676400" y="3937000"/>
            <a:ext cx="19621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0" name="Shape 542"/>
          <p:cNvSpPr/>
          <p:nvPr/>
        </p:nvSpPr>
        <p:spPr>
          <a:xfrm>
            <a:off x="2441575" y="2336800"/>
            <a:ext cx="563563" cy="469900"/>
          </a:xfrm>
          <a:custGeom>
            <a:cxnLst>
              <a:cxn ang="0">
                <a:pos x="wd2" y="hd2"/>
              </a:cxn>
              <a:cxn ang="5400000">
                <a:pos x="wd2" y="hd2"/>
              </a:cxn>
              <a:cxn ang="10800000">
                <a:pos x="wd2" y="hd2"/>
              </a:cxn>
              <a:cxn ang="16200000">
                <a:pos x="wd2" y="hd2"/>
              </a:cxn>
            </a:cxnLst>
            <a:rect b="b" l="0" r="r" t="0"/>
            <a:pathLst>
              <a:path extrusionOk="0"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25609" name="Shape 544"/>
          <p:cNvSpPr/>
          <p:nvPr/>
        </p:nvSpPr>
        <p:spPr bwMode="auto">
          <a:xfrm>
            <a:off x="3702050" y="1935163"/>
            <a:ext cx="2528888"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00B0F0"/>
          </a:solidFill>
          <a:ln w="12700">
            <a:noFill/>
            <a:miter lim="400000"/>
          </a:ln>
        </p:spPr>
        <p:txBody>
          <a:bodyPr anchor="ctr" bIns="0" lIns="0" rIns="0" tIns="0"/>
          <a:lstStyle/>
          <a:p>
            <a:endParaRPr altLang="en-US" lang="zh-CN"/>
          </a:p>
        </p:txBody>
      </p:sp>
      <p:sp>
        <p:nvSpPr>
          <p:cNvPr id="62" name="Shape 545"/>
          <p:cNvSpPr/>
          <p:nvPr/>
        </p:nvSpPr>
        <p:spPr>
          <a:xfrm>
            <a:off x="3924300" y="3460750"/>
            <a:ext cx="18605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3" name="Shape 546"/>
          <p:cNvSpPr/>
          <p:nvPr/>
        </p:nvSpPr>
        <p:spPr>
          <a:xfrm>
            <a:off x="3924300" y="3937000"/>
            <a:ext cx="18605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4" name="Shape 547"/>
          <p:cNvSpPr/>
          <p:nvPr/>
        </p:nvSpPr>
        <p:spPr>
          <a:xfrm>
            <a:off x="4695825" y="2332038"/>
            <a:ext cx="585788" cy="487362"/>
          </a:xfrm>
          <a:custGeom>
            <a:cxnLst>
              <a:cxn ang="0">
                <a:pos x="wd2" y="hd2"/>
              </a:cxn>
              <a:cxn ang="5400000">
                <a:pos x="wd2" y="hd2"/>
              </a:cxn>
              <a:cxn ang="10800000">
                <a:pos x="wd2" y="hd2"/>
              </a:cxn>
              <a:cxn ang="16200000">
                <a:pos x="wd2" y="hd2"/>
              </a:cxn>
            </a:cxnLst>
            <a:rect b="b" l="0" r="r" t="0"/>
            <a:pathLst>
              <a:path extrusionOk="0" h="21600" w="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25613" name="Shape 549"/>
          <p:cNvSpPr/>
          <p:nvPr/>
        </p:nvSpPr>
        <p:spPr bwMode="auto">
          <a:xfrm>
            <a:off x="5932488" y="1935163"/>
            <a:ext cx="2527300"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1570C1"/>
          </a:solidFill>
          <a:ln w="12700">
            <a:noFill/>
            <a:miter lim="400000"/>
          </a:ln>
        </p:spPr>
        <p:txBody>
          <a:bodyPr anchor="ctr" bIns="0" lIns="0" rIns="0" tIns="0"/>
          <a:lstStyle/>
          <a:p>
            <a:endParaRPr altLang="en-US" lang="zh-CN"/>
          </a:p>
        </p:txBody>
      </p:sp>
      <p:sp>
        <p:nvSpPr>
          <p:cNvPr id="66" name="Shape 550"/>
          <p:cNvSpPr/>
          <p:nvPr/>
        </p:nvSpPr>
        <p:spPr>
          <a:xfrm>
            <a:off x="6083300" y="3460750"/>
            <a:ext cx="19177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7" name="Shape 551"/>
          <p:cNvSpPr/>
          <p:nvPr/>
        </p:nvSpPr>
        <p:spPr>
          <a:xfrm>
            <a:off x="6083300" y="3937000"/>
            <a:ext cx="18669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8" name="Shape 553"/>
          <p:cNvSpPr/>
          <p:nvPr/>
        </p:nvSpPr>
        <p:spPr>
          <a:xfrm>
            <a:off x="6973888" y="2319338"/>
            <a:ext cx="584200" cy="488950"/>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25617" name="Shape 555"/>
          <p:cNvSpPr/>
          <p:nvPr/>
        </p:nvSpPr>
        <p:spPr bwMode="auto">
          <a:xfrm>
            <a:off x="8161338" y="1935163"/>
            <a:ext cx="2528887" cy="1276350"/>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5898240 60000 65536" name="T9"/>
              <a:gd fmla="*/ 11796480 60000 65536" name="T10"/>
              <a:gd fmla="*/ 1769472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00B0F0"/>
          </a:solidFill>
          <a:ln w="12700">
            <a:noFill/>
            <a:miter lim="400000"/>
          </a:ln>
        </p:spPr>
        <p:txBody>
          <a:bodyPr anchor="ctr" bIns="0" lIns="0" rIns="0" tIns="0"/>
          <a:lstStyle/>
          <a:p>
            <a:endParaRPr altLang="en-US" lang="zh-CN"/>
          </a:p>
        </p:txBody>
      </p:sp>
      <p:sp>
        <p:nvSpPr>
          <p:cNvPr id="70" name="Shape 556"/>
          <p:cNvSpPr/>
          <p:nvPr/>
        </p:nvSpPr>
        <p:spPr>
          <a:xfrm>
            <a:off x="8350250" y="3460750"/>
            <a:ext cx="18161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71" name="Shape 557"/>
          <p:cNvSpPr/>
          <p:nvPr/>
        </p:nvSpPr>
        <p:spPr>
          <a:xfrm>
            <a:off x="8350250" y="3937000"/>
            <a:ext cx="18161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72" name="Shape 559"/>
          <p:cNvSpPr/>
          <p:nvPr/>
        </p:nvSpPr>
        <p:spPr>
          <a:xfrm>
            <a:off x="9190038" y="2319338"/>
            <a:ext cx="573087" cy="47942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62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662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662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5" name="Rectangle 24"/>
          <p:cNvSpPr/>
          <p:nvPr/>
        </p:nvSpPr>
        <p:spPr>
          <a:xfrm>
            <a:off x="0" y="1593850"/>
            <a:ext cx="12192000" cy="290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26630" name="Picture 21"/>
          <p:cNvPicPr>
            <a:picLocks noChangeAspect="1"/>
          </p:cNvPicPr>
          <p:nvPr/>
        </p:nvPicPr>
        <p:blipFill>
          <a:blip r:embed="rId2"/>
          <a:stretch>
            <a:fillRect/>
          </a:stretch>
        </p:blipFill>
        <p:spPr bwMode="auto">
          <a:xfrm>
            <a:off x="4495800" y="2011363"/>
            <a:ext cx="6970713" cy="4008437"/>
          </a:xfrm>
          <a:prstGeom prst="rect">
            <a:avLst/>
          </a:prstGeom>
          <a:noFill/>
          <a:ln w="9525">
            <a:noFill/>
            <a:miter lim="800000"/>
          </a:ln>
        </p:spPr>
      </p:pic>
      <p:sp>
        <p:nvSpPr>
          <p:cNvPr id="27" name="矩形 26"/>
          <p:cNvSpPr/>
          <p:nvPr/>
        </p:nvSpPr>
        <p:spPr>
          <a:xfrm>
            <a:off x="5409287" y="2286200"/>
            <a:ext cx="5129417" cy="3243938"/>
          </a:xfrm>
          <a:prstGeom prst="rect">
            <a:avLst/>
          </a:prstGeom>
          <a:blipFill>
            <a:blip r:embed="rId3">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8"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26635" name="TextBox 25"/>
          <p:cNvSpPr txBox="1">
            <a:spLocks noChangeArrowheads="1"/>
          </p:cNvSpPr>
          <p:nvPr/>
        </p:nvSpPr>
        <p:spPr bwMode="auto">
          <a:xfrm>
            <a:off x="838200" y="4572000"/>
            <a:ext cx="1808480" cy="335280"/>
          </a:xfrm>
          <a:prstGeom prst="rect">
            <a:avLst/>
          </a:prstGeom>
          <a:noFill/>
          <a:ln w="9525">
            <a:noFill/>
            <a:miter lim="800000"/>
          </a:ln>
        </p:spPr>
        <p:txBody>
          <a:bodyPr wrap="none">
            <a:spAutoFit/>
          </a:bodyPr>
          <a:lstStyle/>
          <a:p>
            <a:pPr eaLnBrk="1" hangingPunct="1"/>
            <a:r>
              <a:rPr altLang="en-US" b="1" lang="zh-CN" sz="1600">
                <a:solidFill>
                  <a:srgbClr val="1570C1"/>
                </a:solidFill>
                <a:latin charset="-122" pitchFamily="34" typeface="微软雅黑"/>
                <a:ea charset="-122" pitchFamily="34" typeface="微软雅黑"/>
              </a:rPr>
              <a:t>这里输入标题文字</a:t>
            </a:r>
          </a:p>
        </p:txBody>
      </p:sp>
      <p:sp>
        <p:nvSpPr>
          <p:cNvPr id="30" name="Rectangle 26"/>
          <p:cNvSpPr/>
          <p:nvPr/>
        </p:nvSpPr>
        <p:spPr>
          <a:xfrm>
            <a:off x="838200" y="4833938"/>
            <a:ext cx="3448050" cy="1188720"/>
          </a:xfrm>
          <a:prstGeom prst="rect">
            <a:avLst/>
          </a:prstGeom>
        </p:spPr>
        <p:txBody>
          <a:bodyPr>
            <a:spAutoFit/>
          </a:bodyPr>
          <a:lstStyle/>
          <a:p>
            <a:pPr algn="just" eaLnBrk="1" fontAlgn="auto" hangingPunct="1">
              <a:lnSpc>
                <a:spcPct val="150000"/>
              </a:lnSpc>
              <a:spcBef>
                <a:spcPct val="0"/>
              </a:spcBef>
              <a:spcAft>
                <a:spcPct val="0"/>
              </a:spcAft>
              <a:defRPr/>
            </a:pPr>
            <a:r>
              <a:rPr altLang="en-US" lang="zh-CN" sz="1600">
                <a:solidFill>
                  <a:schemeClr val="tx1">
                    <a:lumMod val="50000"/>
                    <a:lumOff val="50000"/>
                  </a:schemeClr>
                </a:solidFill>
                <a:latin charset="-122" pitchFamily="34" typeface="微软雅黑"/>
                <a:ea charset="-122" pitchFamily="34" typeface="微软雅黑"/>
              </a:rPr>
              <a:t>这里输入标题文字这里输入标题文字这里输入标题文字这里输入标题文字这里输入标题文字这里输入标题</a:t>
            </a:r>
          </a:p>
        </p:txBody>
      </p:sp>
      <p:sp>
        <p:nvSpPr>
          <p:cNvPr id="31" name="TextBox 27"/>
          <p:cNvSpPr txBox="1"/>
          <p:nvPr/>
        </p:nvSpPr>
        <p:spPr>
          <a:xfrm>
            <a:off x="1428592" y="2571750"/>
            <a:ext cx="2621280" cy="548640"/>
          </a:xfrm>
          <a:prstGeom prst="rect">
            <a:avLst/>
          </a:prstGeom>
          <a:noFill/>
        </p:spPr>
        <p:txBody>
          <a:bodyPr wrap="none">
            <a:spAutoFit/>
          </a:bodyPr>
          <a:lstStyle/>
          <a:p>
            <a:pPr algn="just" eaLnBrk="1" fontAlgn="auto" hangingPunct="1">
              <a:lnSpc>
                <a:spcPct val="125000"/>
              </a:lnSpc>
              <a:spcBef>
                <a:spcPts val="1200"/>
              </a:spcBef>
              <a:spcAft>
                <a:spcPct val="0"/>
              </a:spcAft>
              <a:defRPr/>
            </a:pPr>
            <a:r>
              <a:rPr altLang="en-US" b="1" kern="100" lang="zh-CN" sz="2400">
                <a:solidFill>
                  <a:schemeClr val="bg1"/>
                </a:solidFill>
                <a:latin charset="-122" pitchFamily="34" typeface="微软雅黑"/>
                <a:ea charset="-122" pitchFamily="34" typeface="微软雅黑"/>
              </a:rPr>
              <a:t>这里输入标题文字</a:t>
            </a:r>
          </a:p>
        </p:txBody>
      </p:sp>
      <p:sp>
        <p:nvSpPr>
          <p:cNvPr id="26638" name="Freeform 52"/>
          <p:cNvSpPr>
            <a:spLocks noEditPoints="1"/>
          </p:cNvSpPr>
          <p:nvPr/>
        </p:nvSpPr>
        <p:spPr bwMode="auto">
          <a:xfrm>
            <a:off x="3379788" y="3214688"/>
            <a:ext cx="503237" cy="503237"/>
          </a:xfrm>
          <a:custGeom>
            <a:gdLst>
              <a:gd fmla="*/ 2147483647 w 144" name="T0"/>
              <a:gd fmla="*/ 0 h 144" name="T1"/>
              <a:gd fmla="*/ 0 w 144" name="T2"/>
              <a:gd fmla="*/ 2147483647 h 144" name="T3"/>
              <a:gd fmla="*/ 2147483647 w 144" name="T4"/>
              <a:gd fmla="*/ 2147483647 h 144" name="T5"/>
              <a:gd fmla="*/ 2147483647 w 144" name="T6"/>
              <a:gd fmla="*/ 2147483647 h 144" name="T7"/>
              <a:gd fmla="*/ 2147483647 w 144" name="T8"/>
              <a:gd fmla="*/ 0 h 144" name="T9"/>
              <a:gd fmla="*/ 2147483647 w 144" name="T10"/>
              <a:gd fmla="*/ 2147483647 h 144" name="T11"/>
              <a:gd fmla="*/ 2147483647 w 144" name="T12"/>
              <a:gd fmla="*/ 2147483647 h 144" name="T13"/>
              <a:gd fmla="*/ 2147483647 w 144" name="T14"/>
              <a:gd fmla="*/ 2147483647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2147483647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2147483647 w 144" name="T40"/>
              <a:gd fmla="*/ 2147483647 h 144" name="T41"/>
              <a:gd fmla="*/ 2147483647 w 144" name="T42"/>
              <a:gd fmla="*/ 2147483647 h 144" name="T43"/>
              <a:gd fmla="*/ 2147483647 w 144" name="T44"/>
              <a:gd fmla="*/ 2147483647 h 144" name="T45"/>
              <a:gd fmla="*/ 2147483647 w 144" name="T46"/>
              <a:gd fmla="*/ 2147483647 h 144" name="T47"/>
              <a:gd fmla="*/ 2147483647 w 144" name="T48"/>
              <a:gd fmla="*/ 2147483647 h 144" name="T49"/>
              <a:gd fmla="*/ 2147483647 w 144" name="T50"/>
              <a:gd fmla="*/ 2147483647 h 144" name="T51"/>
              <a:gd fmla="*/ 2147483647 w 144" name="T52"/>
              <a:gd fmla="*/ 2147483647 h 14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44" name="T81"/>
              <a:gd fmla="*/ 0 h 144" name="T82"/>
              <a:gd fmla="*/ 144 w 144" name="T83"/>
              <a:gd fmla="*/ 144 h 144"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w="9525">
            <a:noFill/>
            <a:round/>
          </a:ln>
        </p:spPr>
        <p:txBody>
          <a:bodyPr/>
          <a:lstStyle/>
          <a:p>
            <a:endParaRPr altLang="en-US" lang="zh-CN"/>
          </a:p>
        </p:txBody>
      </p:sp>
      <p:sp>
        <p:nvSpPr>
          <p:cNvPr id="26639" name="Freeform 44"/>
          <p:cNvSpPr>
            <a:spLocks noEditPoints="1"/>
          </p:cNvSpPr>
          <p:nvPr/>
        </p:nvSpPr>
        <p:spPr bwMode="auto">
          <a:xfrm>
            <a:off x="1266825" y="3209925"/>
            <a:ext cx="509588" cy="511175"/>
          </a:xfrm>
          <a:custGeom>
            <a:gdLst>
              <a:gd fmla="*/ 2147483647 w 146" name="T0"/>
              <a:gd fmla="*/ 0 h 146" name="T1"/>
              <a:gd fmla="*/ 0 w 146" name="T2"/>
              <a:gd fmla="*/ 2147483647 h 146" name="T3"/>
              <a:gd fmla="*/ 2147483647 w 146" name="T4"/>
              <a:gd fmla="*/ 2147483647 h 146" name="T5"/>
              <a:gd fmla="*/ 2147483647 w 146" name="T6"/>
              <a:gd fmla="*/ 2147483647 h 146" name="T7"/>
              <a:gd fmla="*/ 2147483647 w 146" name="T8"/>
              <a:gd fmla="*/ 0 h 146" name="T9"/>
              <a:gd fmla="*/ 2147483647 w 146" name="T10"/>
              <a:gd fmla="*/ 2147483647 h 146" name="T11"/>
              <a:gd fmla="*/ 2147483647 w 146" name="T12"/>
              <a:gd fmla="*/ 2147483647 h 146" name="T13"/>
              <a:gd fmla="*/ 2147483647 w 146" name="T14"/>
              <a:gd fmla="*/ 2147483647 h 146" name="T15"/>
              <a:gd fmla="*/ 2147483647 w 146" name="T16"/>
              <a:gd fmla="*/ 2147483647 h 146" name="T17"/>
              <a:gd fmla="*/ 2147483647 w 146" name="T18"/>
              <a:gd fmla="*/ 2147483647 h 146" name="T19"/>
              <a:gd fmla="*/ 2147483647 w 146" name="T20"/>
              <a:gd fmla="*/ 2147483647 h 146" name="T21"/>
              <a:gd fmla="*/ 2147483647 w 146" name="T22"/>
              <a:gd fmla="*/ 2147483647 h 146" name="T23"/>
              <a:gd fmla="*/ 2147483647 w 146" name="T24"/>
              <a:gd fmla="*/ 2147483647 h 146" name="T25"/>
              <a:gd fmla="*/ 2147483647 w 146" name="T26"/>
              <a:gd fmla="*/ 2147483647 h 146" name="T27"/>
              <a:gd fmla="*/ 2147483647 w 146" name="T28"/>
              <a:gd fmla="*/ 2147483647 h 146" name="T29"/>
              <a:gd fmla="*/ 2147483647 w 146" name="T30"/>
              <a:gd fmla="*/ 2147483647 h 14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46" name="T48"/>
              <a:gd fmla="*/ 0 h 146" name="T49"/>
              <a:gd fmla="*/ 146 w 146" name="T50"/>
              <a:gd fmla="*/ 146 h 14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 w="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w="9525">
            <a:noFill/>
            <a:round/>
          </a:ln>
        </p:spPr>
        <p:txBody>
          <a:bodyPr/>
          <a:lstStyle/>
          <a:p>
            <a:endParaRPr altLang="en-US" lang="zh-CN"/>
          </a:p>
        </p:txBody>
      </p:sp>
      <p:sp>
        <p:nvSpPr>
          <p:cNvPr id="26640" name="Freeform 45"/>
          <p:cNvSpPr>
            <a:spLocks noEditPoints="1"/>
          </p:cNvSpPr>
          <p:nvPr/>
        </p:nvSpPr>
        <p:spPr bwMode="auto">
          <a:xfrm>
            <a:off x="2327275" y="3214688"/>
            <a:ext cx="501650" cy="503237"/>
          </a:xfrm>
          <a:custGeom>
            <a:gdLst>
              <a:gd fmla="*/ 2147483647 w 144" name="T0"/>
              <a:gd fmla="*/ 0 h 144" name="T1"/>
              <a:gd fmla="*/ 0 w 144" name="T2"/>
              <a:gd fmla="*/ 2147483647 h 144" name="T3"/>
              <a:gd fmla="*/ 2147483647 w 144" name="T4"/>
              <a:gd fmla="*/ 2147483647 h 144" name="T5"/>
              <a:gd fmla="*/ 2147483647 w 144" name="T6"/>
              <a:gd fmla="*/ 2147483647 h 144" name="T7"/>
              <a:gd fmla="*/ 2147483647 w 144" name="T8"/>
              <a:gd fmla="*/ 0 h 144" name="T9"/>
              <a:gd fmla="*/ 2147483647 w 144" name="T10"/>
              <a:gd fmla="*/ 2147483647 h 144" name="T11"/>
              <a:gd fmla="*/ 2147483647 w 144" name="T12"/>
              <a:gd fmla="*/ 2147483647 h 144" name="T13"/>
              <a:gd fmla="*/ 2147483647 w 144" name="T14"/>
              <a:gd fmla="*/ 2147483647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2147483647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44" name="T60"/>
              <a:gd fmla="*/ 0 h 144" name="T61"/>
              <a:gd fmla="*/ 144 w 144" name="T62"/>
              <a:gd fmla="*/ 144 h 14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w="9525">
            <a:noFill/>
            <a:round/>
          </a:ln>
        </p:spPr>
        <p:txBody>
          <a:bodyPr/>
          <a:lstStyle/>
          <a:p>
            <a:endParaRPr altLang="en-US" lang="zh-CN"/>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5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05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05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19" name="Shape 564"/>
          <p:cNvSpPr/>
          <p:nvPr/>
        </p:nvSpPr>
        <p:spPr>
          <a:xfrm>
            <a:off x="1635125"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50" name="Chart 565"/>
          <p:cNvGraphicFramePr/>
          <p:nvPr/>
        </p:nvGraphicFramePr>
        <p:xfrm>
          <a:off x="1460500" y="1746250"/>
          <a:ext cx="2000250" cy="2000250"/>
        </p:xfrm>
        <a:graphic>
          <a:graphicData uri="http://schemas.openxmlformats.org/presentationml/2006/ole">
            <mc:AlternateContent>
              <mc:Choice xmlns:v="urn:schemas-microsoft-com:vml" Requires="v">
                <p:oleObj imgH="2005758" imgW="2005758" name="图表" progId="Excel.Chart.8" r:id="rId2" spid="_x0000_s1040">
                  <p:embed/>
                </p:oleObj>
              </mc:Choice>
              <mc:Fallback>
                <p:oleObj imgH="2005758" imgW="2005758"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460500" y="1746250"/>
                        <a:ext cx="2000250" cy="2000250"/>
                      </a:xfrm>
                      <a:prstGeom prst="rect">
                        <a:avLst/>
                      </a:prstGeom>
                      <a:noFill/>
                    </p:spPr>
                  </p:pic>
                </p:oleObj>
              </mc:Fallback>
            </mc:AlternateContent>
          </a:graphicData>
        </a:graphic>
      </p:graphicFrame>
      <p:sp>
        <p:nvSpPr>
          <p:cNvPr id="21" name="Shape 566"/>
          <p:cNvSpPr/>
          <p:nvPr/>
        </p:nvSpPr>
        <p:spPr>
          <a:xfrm>
            <a:off x="1778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30%</a:t>
            </a:r>
          </a:p>
        </p:txBody>
      </p:sp>
      <p:sp>
        <p:nvSpPr>
          <p:cNvPr id="22" name="Shape 567"/>
          <p:cNvSpPr/>
          <p:nvPr/>
        </p:nvSpPr>
        <p:spPr>
          <a:xfrm>
            <a:off x="17208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BB22F"/>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1570C1"/>
                </a:solidFill>
                <a:latin typeface="+mn-lt"/>
              </a:rPr>
              <a:t>$1,900,000</a:t>
            </a:r>
          </a:p>
        </p:txBody>
      </p:sp>
      <p:sp>
        <p:nvSpPr>
          <p:cNvPr id="23" name="Shape 568"/>
          <p:cNvSpPr/>
          <p:nvPr/>
        </p:nvSpPr>
        <p:spPr>
          <a:xfrm>
            <a:off x="1939925"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24" name="Shape 569"/>
          <p:cNvSpPr/>
          <p:nvPr/>
        </p:nvSpPr>
        <p:spPr>
          <a:xfrm>
            <a:off x="142875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35" name="Shape 570"/>
          <p:cNvSpPr/>
          <p:nvPr/>
        </p:nvSpPr>
        <p:spPr>
          <a:xfrm>
            <a:off x="1727200" y="3841750"/>
            <a:ext cx="1096713"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Slidehack.ltd</a:t>
            </a:r>
          </a:p>
        </p:txBody>
      </p:sp>
      <p:sp>
        <p:nvSpPr>
          <p:cNvPr id="36" name="Shape 572"/>
          <p:cNvSpPr/>
          <p:nvPr/>
        </p:nvSpPr>
        <p:spPr>
          <a:xfrm>
            <a:off x="4070350"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51" name="Chart 573"/>
          <p:cNvGraphicFramePr/>
          <p:nvPr/>
        </p:nvGraphicFramePr>
        <p:xfrm>
          <a:off x="3890963" y="1746250"/>
          <a:ext cx="2000250" cy="2000250"/>
        </p:xfrm>
        <a:graphic>
          <a:graphicData uri="http://schemas.openxmlformats.org/presentationml/2006/ole">
            <mc:AlternateContent>
              <mc:Choice xmlns:v="urn:schemas-microsoft-com:vml" Requires="v">
                <p:oleObj imgH="2005758" imgW="2005758" name="图表" progId="Excel.Chart.8" r:id="rId4" spid="_x0000_s1041">
                  <p:embed/>
                </p:oleObj>
              </mc:Choice>
              <mc:Fallback>
                <p:oleObj imgH="2005758" imgW="2005758"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3890963" y="1746250"/>
                        <a:ext cx="2000250" cy="2000250"/>
                      </a:xfrm>
                      <a:prstGeom prst="rect">
                        <a:avLst/>
                      </a:prstGeom>
                      <a:noFill/>
                    </p:spPr>
                  </p:pic>
                </p:oleObj>
              </mc:Fallback>
            </mc:AlternateContent>
          </a:graphicData>
        </a:graphic>
      </p:graphicFrame>
      <p:sp>
        <p:nvSpPr>
          <p:cNvPr id="38" name="Shape 574"/>
          <p:cNvSpPr/>
          <p:nvPr/>
        </p:nvSpPr>
        <p:spPr>
          <a:xfrm>
            <a:off x="42037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45%</a:t>
            </a:r>
          </a:p>
        </p:txBody>
      </p:sp>
      <p:sp>
        <p:nvSpPr>
          <p:cNvPr id="39" name="Shape 575"/>
          <p:cNvSpPr/>
          <p:nvPr/>
        </p:nvSpPr>
        <p:spPr>
          <a:xfrm>
            <a:off x="41465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15F47"/>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1570C1"/>
                </a:solidFill>
                <a:latin typeface="+mn-lt"/>
              </a:rPr>
              <a:t>$2,884,000</a:t>
            </a:r>
          </a:p>
        </p:txBody>
      </p:sp>
      <p:sp>
        <p:nvSpPr>
          <p:cNvPr id="40" name="Shape 576"/>
          <p:cNvSpPr/>
          <p:nvPr/>
        </p:nvSpPr>
        <p:spPr>
          <a:xfrm>
            <a:off x="43703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41" name="Shape 577"/>
          <p:cNvSpPr/>
          <p:nvPr/>
        </p:nvSpPr>
        <p:spPr>
          <a:xfrm>
            <a:off x="4265613" y="3841750"/>
            <a:ext cx="998097"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Connect.ltd</a:t>
            </a:r>
          </a:p>
        </p:txBody>
      </p:sp>
      <p:sp>
        <p:nvSpPr>
          <p:cNvPr id="42" name="Shape 578"/>
          <p:cNvSpPr/>
          <p:nvPr/>
        </p:nvSpPr>
        <p:spPr>
          <a:xfrm>
            <a:off x="386080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43" name="Shape 580"/>
          <p:cNvSpPr/>
          <p:nvPr/>
        </p:nvSpPr>
        <p:spPr>
          <a:xfrm>
            <a:off x="642778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52" name="Chart 581"/>
          <p:cNvGraphicFramePr/>
          <p:nvPr/>
        </p:nvGraphicFramePr>
        <p:xfrm>
          <a:off x="6248400" y="1746250"/>
          <a:ext cx="2000250" cy="2000250"/>
        </p:xfrm>
        <a:graphic>
          <a:graphicData uri="http://schemas.openxmlformats.org/presentationml/2006/ole">
            <mc:AlternateContent>
              <mc:Choice xmlns:v="urn:schemas-microsoft-com:vml" Requires="v">
                <p:oleObj imgH="2005758" imgW="2005758" name="图表" progId="Excel.Chart.8" r:id="rId6" spid="_x0000_s1042">
                  <p:embed/>
                </p:oleObj>
              </mc:Choice>
              <mc:Fallback>
                <p:oleObj imgH="2005758" imgW="2005758" name="图表"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6248400" y="1746250"/>
                        <a:ext cx="2000250" cy="2000250"/>
                      </a:xfrm>
                      <a:prstGeom prst="rect">
                        <a:avLst/>
                      </a:prstGeom>
                      <a:noFill/>
                    </p:spPr>
                  </p:pic>
                </p:oleObj>
              </mc:Fallback>
            </mc:AlternateContent>
          </a:graphicData>
        </a:graphic>
      </p:graphicFrame>
      <p:sp>
        <p:nvSpPr>
          <p:cNvPr id="45" name="Shape 582"/>
          <p:cNvSpPr/>
          <p:nvPr/>
        </p:nvSpPr>
        <p:spPr>
          <a:xfrm>
            <a:off x="6604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67%</a:t>
            </a:r>
          </a:p>
        </p:txBody>
      </p:sp>
      <p:sp>
        <p:nvSpPr>
          <p:cNvPr id="46" name="Shape 583"/>
          <p:cNvSpPr/>
          <p:nvPr/>
        </p:nvSpPr>
        <p:spPr>
          <a:xfrm>
            <a:off x="655320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2BC2AC"/>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1570C1"/>
                </a:solidFill>
                <a:latin typeface="+mn-lt"/>
              </a:rPr>
              <a:t>$7,879,000</a:t>
            </a:r>
          </a:p>
        </p:txBody>
      </p:sp>
      <p:sp>
        <p:nvSpPr>
          <p:cNvPr id="47" name="Shape 584"/>
          <p:cNvSpPr/>
          <p:nvPr/>
        </p:nvSpPr>
        <p:spPr>
          <a:xfrm>
            <a:off x="677703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48" name="Shape 585"/>
          <p:cNvSpPr/>
          <p:nvPr/>
        </p:nvSpPr>
        <p:spPr>
          <a:xfrm>
            <a:off x="6618288" y="3841750"/>
            <a:ext cx="99898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Piechart.ltd</a:t>
            </a:r>
          </a:p>
        </p:txBody>
      </p:sp>
      <p:sp>
        <p:nvSpPr>
          <p:cNvPr id="49" name="Shape 586"/>
          <p:cNvSpPr/>
          <p:nvPr/>
        </p:nvSpPr>
        <p:spPr>
          <a:xfrm>
            <a:off x="62611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50" name="Shape 588"/>
          <p:cNvSpPr/>
          <p:nvPr/>
        </p:nvSpPr>
        <p:spPr>
          <a:xfrm>
            <a:off x="892333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053" name="Chart 589"/>
          <p:cNvGraphicFramePr/>
          <p:nvPr/>
        </p:nvGraphicFramePr>
        <p:xfrm>
          <a:off x="8743950" y="1746250"/>
          <a:ext cx="2000250" cy="2000250"/>
        </p:xfrm>
        <a:graphic>
          <a:graphicData uri="http://schemas.openxmlformats.org/presentationml/2006/ole">
            <mc:AlternateContent>
              <mc:Choice xmlns:v="urn:schemas-microsoft-com:vml" Requires="v">
                <p:oleObj imgH="2005758" imgW="2005758" name="图表" progId="Excel.Chart.8" r:id="rId8" spid="_x0000_s1043">
                  <p:embed/>
                </p:oleObj>
              </mc:Choice>
              <mc:Fallback>
                <p:oleObj imgH="2005758" imgW="2005758" name="图表" progId="Excel.Chart.8" r:id="rId8">
                  <p:embed/>
                  <p:pic>
                    <p:nvPicPr>
                      <p:cNvPr id="0" name="OLE substitute image"/>
                      <p:cNvPicPr/>
                      <p:nvPr/>
                    </p:nvPicPr>
                    <p:blipFill>
                      <a:blip r:embed="rId9">
                        <a:extLst>
                          <a:ext uri="{28A0092B-C50C-407E-A947-70E740481C1C}">
                            <a14:useLocalDpi val="0"/>
                          </a:ext>
                        </a:extLst>
                      </a:blip>
                      <a:stretch>
                        <a:fillRect/>
                      </a:stretch>
                    </p:blipFill>
                    <p:spPr>
                      <a:xfrm>
                        <a:off x="8743950" y="1746250"/>
                        <a:ext cx="2000250" cy="2000250"/>
                      </a:xfrm>
                      <a:prstGeom prst="rect">
                        <a:avLst/>
                      </a:prstGeom>
                      <a:noFill/>
                    </p:spPr>
                  </p:pic>
                </p:oleObj>
              </mc:Fallback>
            </mc:AlternateContent>
          </a:graphicData>
        </a:graphic>
      </p:graphicFrame>
      <p:sp>
        <p:nvSpPr>
          <p:cNvPr id="52" name="Shape 590"/>
          <p:cNvSpPr/>
          <p:nvPr/>
        </p:nvSpPr>
        <p:spPr>
          <a:xfrm>
            <a:off x="906145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80%</a:t>
            </a:r>
          </a:p>
        </p:txBody>
      </p:sp>
      <p:sp>
        <p:nvSpPr>
          <p:cNvPr id="53" name="Shape 591"/>
          <p:cNvSpPr/>
          <p:nvPr/>
        </p:nvSpPr>
        <p:spPr>
          <a:xfrm>
            <a:off x="89979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3AC7E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1570C1"/>
                </a:solidFill>
                <a:latin typeface="+mn-lt"/>
              </a:rPr>
              <a:t>$9,000,000</a:t>
            </a:r>
          </a:p>
        </p:txBody>
      </p:sp>
      <p:sp>
        <p:nvSpPr>
          <p:cNvPr id="54" name="Shape 592"/>
          <p:cNvSpPr/>
          <p:nvPr/>
        </p:nvSpPr>
        <p:spPr>
          <a:xfrm>
            <a:off x="92217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55" name="Shape 593"/>
          <p:cNvSpPr/>
          <p:nvPr/>
        </p:nvSpPr>
        <p:spPr>
          <a:xfrm>
            <a:off x="9010650" y="3841750"/>
            <a:ext cx="121180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TheAgency.ltd</a:t>
            </a:r>
          </a:p>
        </p:txBody>
      </p:sp>
      <p:sp>
        <p:nvSpPr>
          <p:cNvPr id="56" name="Shape 594"/>
          <p:cNvSpPr/>
          <p:nvPr/>
        </p:nvSpPr>
        <p:spPr>
          <a:xfrm>
            <a:off x="87122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65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765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765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57" name="Rounded Rectangle 20"/>
          <p:cNvSpPr/>
          <p:nvPr/>
        </p:nvSpPr>
        <p:spPr>
          <a:xfrm>
            <a:off x="3886200" y="1524000"/>
            <a:ext cx="990600" cy="990600"/>
          </a:xfrm>
          <a:prstGeom prst="roundRect">
            <a:avLst>
              <a:gd fmla="val 37768" name="adj"/>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8" name="Rounded Rectangle 21"/>
          <p:cNvSpPr/>
          <p:nvPr/>
        </p:nvSpPr>
        <p:spPr>
          <a:xfrm>
            <a:off x="2935288" y="2570163"/>
            <a:ext cx="990600" cy="990600"/>
          </a:xfrm>
          <a:prstGeom prst="roundRect">
            <a:avLst>
              <a:gd fmla="val 37768" name="adj"/>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9" name="Rounded Rectangle 23"/>
          <p:cNvSpPr/>
          <p:nvPr/>
        </p:nvSpPr>
        <p:spPr>
          <a:xfrm>
            <a:off x="2935288" y="3897313"/>
            <a:ext cx="990600" cy="990600"/>
          </a:xfrm>
          <a:prstGeom prst="roundRect">
            <a:avLst>
              <a:gd fmla="val 37768" name="adj"/>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0" name="Rounded Rectangle 24"/>
          <p:cNvSpPr/>
          <p:nvPr/>
        </p:nvSpPr>
        <p:spPr>
          <a:xfrm>
            <a:off x="3886200" y="4830763"/>
            <a:ext cx="990600" cy="990600"/>
          </a:xfrm>
          <a:prstGeom prst="roundRect">
            <a:avLst>
              <a:gd fmla="val 37768" name="adj"/>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descr="C:\Users\Dsgn\Desktop\iPhone_MockUp\iPhone_5C_Green.png" id="27657" name="Picture 26"/>
          <p:cNvPicPr>
            <a:picLocks noChangeArrowheads="1" noChangeAspect="1"/>
          </p:cNvPicPr>
          <p:nvPr/>
        </p:nvPicPr>
        <p:blipFill>
          <a:blip r:embed="rId2"/>
          <a:stretch>
            <a:fillRect/>
          </a:stretch>
        </p:blipFill>
        <p:spPr bwMode="auto">
          <a:xfrm>
            <a:off x="5210175" y="1809750"/>
            <a:ext cx="1762125" cy="3694113"/>
          </a:xfrm>
          <a:prstGeom prst="rect">
            <a:avLst/>
          </a:prstGeom>
          <a:noFill/>
          <a:ln w="9525">
            <a:noFill/>
            <a:miter lim="800000"/>
          </a:ln>
        </p:spPr>
      </p:pic>
      <p:sp>
        <p:nvSpPr>
          <p:cNvPr id="62" name="矩形 61"/>
          <p:cNvSpPr/>
          <p:nvPr/>
        </p:nvSpPr>
        <p:spPr>
          <a:xfrm>
            <a:off x="5357230" y="2352688"/>
            <a:ext cx="1488958" cy="2630788"/>
          </a:xfrm>
          <a:prstGeom prst="rect">
            <a:avLst/>
          </a:prstGeom>
          <a:blipFill dpi="0" rotWithShape="1">
            <a:blip r:embed="rId3">
              <a:extLst/>
            </a:blip>
            <a:stretch>
              <a:fillRect b="-3865" l="-134156" r="-60848" t="-5619"/>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63"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64" name="Rounded Rectangle 33"/>
          <p:cNvSpPr/>
          <p:nvPr/>
        </p:nvSpPr>
        <p:spPr>
          <a:xfrm flipH="1">
            <a:off x="7315200" y="1524000"/>
            <a:ext cx="1049338" cy="990600"/>
          </a:xfrm>
          <a:prstGeom prst="roundRect">
            <a:avLst>
              <a:gd fmla="val 37768"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5" name="Rounded Rectangle 34"/>
          <p:cNvSpPr/>
          <p:nvPr/>
        </p:nvSpPr>
        <p:spPr>
          <a:xfrm flipH="1">
            <a:off x="8323263" y="2570163"/>
            <a:ext cx="1049337" cy="990600"/>
          </a:xfrm>
          <a:prstGeom prst="roundRect">
            <a:avLst>
              <a:gd fmla="val 37768"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6" name="Rounded Rectangle 35"/>
          <p:cNvSpPr/>
          <p:nvPr/>
        </p:nvSpPr>
        <p:spPr>
          <a:xfrm flipH="1">
            <a:off x="8323263" y="3897313"/>
            <a:ext cx="1049337" cy="990600"/>
          </a:xfrm>
          <a:prstGeom prst="roundRect">
            <a:avLst>
              <a:gd fmla="val 37768"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7" name="Rounded Rectangle 40"/>
          <p:cNvSpPr/>
          <p:nvPr/>
        </p:nvSpPr>
        <p:spPr>
          <a:xfrm flipH="1">
            <a:off x="7315200" y="4830763"/>
            <a:ext cx="1049338" cy="990600"/>
          </a:xfrm>
          <a:prstGeom prst="roundRect">
            <a:avLst>
              <a:gd fmla="val 37768"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nvGrpSpPr>
          <p:cNvPr id="5" name="Group 45"/>
          <p:cNvGrpSpPr/>
          <p:nvPr/>
        </p:nvGrpSpPr>
        <p:grpSpPr>
          <a:xfrm>
            <a:off x="7648265" y="5176075"/>
            <a:ext cx="383279" cy="378060"/>
            <a:chOff x="6865938" y="5622925"/>
            <a:chExt cx="815975" cy="804863"/>
          </a:xfrm>
          <a:solidFill>
            <a:schemeClr val="bg1"/>
          </a:solidFill>
        </p:grpSpPr>
        <p:sp>
          <p:nvSpPr>
            <p:cNvPr id="69" name="Freeform 49"/>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0" name="Freeform 58"/>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6" name="Group 59"/>
          <p:cNvGrpSpPr/>
          <p:nvPr/>
        </p:nvGrpSpPr>
        <p:grpSpPr>
          <a:xfrm>
            <a:off x="4189861" y="5137401"/>
            <a:ext cx="383279" cy="378060"/>
            <a:chOff x="6865938" y="5622925"/>
            <a:chExt cx="815975" cy="804863"/>
          </a:xfrm>
          <a:solidFill>
            <a:schemeClr val="bg1"/>
          </a:solidFill>
        </p:grpSpPr>
        <p:sp>
          <p:nvSpPr>
            <p:cNvPr id="72" name="Freeform 60"/>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3" name="Freeform 61"/>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 name="Group 62"/>
          <p:cNvGrpSpPr/>
          <p:nvPr/>
        </p:nvGrpSpPr>
        <p:grpSpPr>
          <a:xfrm>
            <a:off x="3222838" y="4229814"/>
            <a:ext cx="414324" cy="326232"/>
            <a:chOff x="3578225" y="5840413"/>
            <a:chExt cx="881063" cy="693737"/>
          </a:xfrm>
          <a:solidFill>
            <a:schemeClr val="bg1"/>
          </a:solidFill>
        </p:grpSpPr>
        <p:sp>
          <p:nvSpPr>
            <p:cNvPr id="75" name="Freeform 63"/>
            <p:cNvSpPr/>
            <p:nvPr/>
          </p:nvSpPr>
          <p:spPr bwMode="auto">
            <a:xfrm>
              <a:off x="3638550" y="6215063"/>
              <a:ext cx="762000" cy="319087"/>
            </a:xfrm>
            <a:custGeom>
              <a:gdLst>
                <a:gd fmla="*/ 17 w 203" name="T0"/>
                <a:gd fmla="*/ 68 h 85" name="T1"/>
                <a:gd fmla="*/ 38 w 203" name="T2"/>
                <a:gd fmla="*/ 85 h 85" name="T3"/>
                <a:gd fmla="*/ 165 w 203" name="T4"/>
                <a:gd fmla="*/ 85 h 85" name="T5"/>
                <a:gd fmla="*/ 186 w 203" name="T6"/>
                <a:gd fmla="*/ 68 h 85" name="T7"/>
                <a:gd fmla="*/ 203 w 203" name="T8"/>
                <a:gd fmla="*/ 0 h 85" name="T9"/>
                <a:gd fmla="*/ 0 w 203" name="T10"/>
                <a:gd fmla="*/ 0 h 85" name="T11"/>
                <a:gd fmla="*/ 17 w 203" name="T12"/>
                <a:gd fmla="*/ 68 h 85" name="T13"/>
              </a:gdLst>
              <a:cxnLst>
                <a:cxn ang="0">
                  <a:pos x="T0" y="T1"/>
                </a:cxn>
                <a:cxn ang="0">
                  <a:pos x="T2" y="T3"/>
                </a:cxn>
                <a:cxn ang="0">
                  <a:pos x="T4" y="T5"/>
                </a:cxn>
                <a:cxn ang="0">
                  <a:pos x="T6" y="T7"/>
                </a:cxn>
                <a:cxn ang="0">
                  <a:pos x="T8" y="T9"/>
                </a:cxn>
                <a:cxn ang="0">
                  <a:pos x="T10" y="T11"/>
                </a:cxn>
                <a:cxn ang="0">
                  <a:pos x="T12" y="T13"/>
                </a:cxn>
              </a:cxnLst>
              <a:rect b="b" l="0" r="r" t="0"/>
              <a:pathLst>
                <a:path h="85" w="203">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6" name="Freeform 64"/>
            <p:cNvSpPr/>
            <p:nvPr/>
          </p:nvSpPr>
          <p:spPr bwMode="auto">
            <a:xfrm>
              <a:off x="3578225" y="5840413"/>
              <a:ext cx="881063" cy="347662"/>
            </a:xfrm>
            <a:custGeom>
              <a:gdLst>
                <a:gd fmla="*/ 224 w 235" name="T0"/>
                <a:gd fmla="*/ 58 h 93" name="T1"/>
                <a:gd fmla="*/ 208 w 235" name="T2"/>
                <a:gd fmla="*/ 58 h 93" name="T3"/>
                <a:gd fmla="*/ 168 w 235" name="T4"/>
                <a:gd fmla="*/ 26 h 93" name="T5"/>
                <a:gd fmla="*/ 169 w 235" name="T6"/>
                <a:gd fmla="*/ 21 h 93" name="T7"/>
                <a:gd fmla="*/ 147 w 235" name="T8"/>
                <a:gd fmla="*/ 0 h 93" name="T9"/>
                <a:gd fmla="*/ 126 w 235" name="T10"/>
                <a:gd fmla="*/ 21 h 93" name="T11"/>
                <a:gd fmla="*/ 147 w 235" name="T12"/>
                <a:gd fmla="*/ 42 h 93" name="T13"/>
                <a:gd fmla="*/ 157 w 235" name="T14"/>
                <a:gd fmla="*/ 40 h 93" name="T15"/>
                <a:gd fmla="*/ 179 w 235" name="T16"/>
                <a:gd fmla="*/ 58 h 93" name="T17"/>
                <a:gd fmla="*/ 56 w 235" name="T18"/>
                <a:gd fmla="*/ 58 h 93" name="T19"/>
                <a:gd fmla="*/ 78 w 235" name="T20"/>
                <a:gd fmla="*/ 40 h 93" name="T21"/>
                <a:gd fmla="*/ 88 w 235" name="T22"/>
                <a:gd fmla="*/ 42 h 93" name="T23"/>
                <a:gd fmla="*/ 109 w 235" name="T24"/>
                <a:gd fmla="*/ 21 h 93" name="T25"/>
                <a:gd fmla="*/ 88 w 235" name="T26"/>
                <a:gd fmla="*/ 0 h 93" name="T27"/>
                <a:gd fmla="*/ 67 w 235" name="T28"/>
                <a:gd fmla="*/ 21 h 93" name="T29"/>
                <a:gd fmla="*/ 67 w 235" name="T30"/>
                <a:gd fmla="*/ 26 h 93" name="T31"/>
                <a:gd fmla="*/ 28 w 235" name="T32"/>
                <a:gd fmla="*/ 58 h 93" name="T33"/>
                <a:gd fmla="*/ 11 w 235" name="T34"/>
                <a:gd fmla="*/ 58 h 93" name="T35"/>
                <a:gd fmla="*/ 0 w 235" name="T36"/>
                <a:gd fmla="*/ 68 h 93" name="T37"/>
                <a:gd fmla="*/ 0 w 235" name="T38"/>
                <a:gd fmla="*/ 82 h 93" name="T39"/>
                <a:gd fmla="*/ 11 w 235" name="T40"/>
                <a:gd fmla="*/ 93 h 93" name="T41"/>
                <a:gd fmla="*/ 224 w 235" name="T42"/>
                <a:gd fmla="*/ 93 h 93" name="T43"/>
                <a:gd fmla="*/ 235 w 235" name="T44"/>
                <a:gd fmla="*/ 82 h 93" name="T45"/>
                <a:gd fmla="*/ 235 w 235" name="T46"/>
                <a:gd fmla="*/ 68 h 93" name="T47"/>
                <a:gd fmla="*/ 224 w 235" name="T48"/>
                <a:gd fmla="*/ 58 h 9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3" w="235">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9" name="Group 65"/>
          <p:cNvGrpSpPr/>
          <p:nvPr/>
        </p:nvGrpSpPr>
        <p:grpSpPr>
          <a:xfrm>
            <a:off x="8659378" y="4204414"/>
            <a:ext cx="377032" cy="377032"/>
            <a:chOff x="1987550" y="6086475"/>
            <a:chExt cx="754063" cy="754063"/>
          </a:xfrm>
          <a:solidFill>
            <a:schemeClr val="bg1"/>
          </a:solidFill>
        </p:grpSpPr>
        <p:sp>
          <p:nvSpPr>
            <p:cNvPr id="78" name="Freeform 66"/>
            <p:cNvSpPr/>
            <p:nvPr/>
          </p:nvSpPr>
          <p:spPr bwMode="auto">
            <a:xfrm>
              <a:off x="2095500" y="6194425"/>
              <a:ext cx="71438" cy="71438"/>
            </a:xfrm>
            <a:custGeom>
              <a:gdLst>
                <a:gd fmla="*/ 16 w 19" name="T0"/>
                <a:gd fmla="*/ 16 h 19" name="T1"/>
                <a:gd fmla="*/ 16 w 19" name="T2"/>
                <a:gd fmla="*/ 4 h 19" name="T3"/>
                <a:gd fmla="*/ 4 w 19" name="T4"/>
                <a:gd fmla="*/ 4 h 19" name="T5"/>
                <a:gd fmla="*/ 4 w 19" name="T6"/>
                <a:gd fmla="*/ 16 h 19" name="T7"/>
                <a:gd fmla="*/ 16 w 19" name="T8"/>
                <a:gd fmla="*/ 16 h 19" name="T9"/>
              </a:gdLst>
              <a:cxnLst>
                <a:cxn ang="0">
                  <a:pos x="T0" y="T1"/>
                </a:cxn>
                <a:cxn ang="0">
                  <a:pos x="T2" y="T3"/>
                </a:cxn>
                <a:cxn ang="0">
                  <a:pos x="T4" y="T5"/>
                </a:cxn>
                <a:cxn ang="0">
                  <a:pos x="T6" y="T7"/>
                </a:cxn>
                <a:cxn ang="0">
                  <a:pos x="T8" y="T9"/>
                </a:cxn>
              </a:cxnLst>
              <a:rect b="b" l="0" r="r" t="0"/>
              <a:pathLst>
                <a:path h="19" w="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9" name="Freeform 67"/>
            <p:cNvSpPr>
              <a:spLocks noEditPoints="1"/>
            </p:cNvSpPr>
            <p:nvPr/>
          </p:nvSpPr>
          <p:spPr bwMode="auto">
            <a:xfrm>
              <a:off x="1987550" y="6086475"/>
              <a:ext cx="754063" cy="754063"/>
            </a:xfrm>
            <a:custGeom>
              <a:gdLst>
                <a:gd fmla="*/ 198 w 201" name="T0"/>
                <a:gd fmla="*/ 116 h 201" name="T1"/>
                <a:gd fmla="*/ 106 w 201" name="T2"/>
                <a:gd fmla="*/ 25 h 201" name="T3"/>
                <a:gd fmla="*/ 91 w 201" name="T4"/>
                <a:gd fmla="*/ 15 h 201" name="T5"/>
                <a:gd fmla="*/ 54 w 201" name="T6"/>
                <a:gd fmla="*/ 2 h 201" name="T7"/>
                <a:gd fmla="*/ 38 w 201" name="T8"/>
                <a:gd fmla="*/ 6 h 201" name="T9"/>
                <a:gd fmla="*/ 6 w 201" name="T10"/>
                <a:gd fmla="*/ 38 h 201" name="T11"/>
                <a:gd fmla="*/ 2 w 201" name="T12"/>
                <a:gd fmla="*/ 54 h 201" name="T13"/>
                <a:gd fmla="*/ 15 w 201" name="T14"/>
                <a:gd fmla="*/ 91 h 201" name="T15"/>
                <a:gd fmla="*/ 25 w 201" name="T16"/>
                <a:gd fmla="*/ 106 h 201" name="T17"/>
                <a:gd fmla="*/ 116 w 201" name="T18"/>
                <a:gd fmla="*/ 198 h 201" name="T19"/>
                <a:gd fmla="*/ 129 w 201" name="T20"/>
                <a:gd fmla="*/ 198 h 201" name="T21"/>
                <a:gd fmla="*/ 198 w 201" name="T22"/>
                <a:gd fmla="*/ 129 h 201" name="T23"/>
                <a:gd fmla="*/ 198 w 201" name="T24"/>
                <a:gd fmla="*/ 116 h 201" name="T25"/>
                <a:gd fmla="*/ 29 w 201" name="T26"/>
                <a:gd fmla="*/ 29 h 201" name="T27"/>
                <a:gd fmla="*/ 48 w 201" name="T28"/>
                <a:gd fmla="*/ 29 h 201" name="T29"/>
                <a:gd fmla="*/ 48 w 201" name="T30"/>
                <a:gd fmla="*/ 48 h 201" name="T31"/>
                <a:gd fmla="*/ 29 w 201" name="T32"/>
                <a:gd fmla="*/ 48 h 201" name="T33"/>
                <a:gd fmla="*/ 29 w 201" name="T34"/>
                <a:gd fmla="*/ 29 h 201" name="T35"/>
                <a:gd fmla="*/ 180 w 201" name="T36"/>
                <a:gd fmla="*/ 126 h 201" name="T37"/>
                <a:gd fmla="*/ 126 w 201" name="T38"/>
                <a:gd fmla="*/ 180 h 201" name="T39"/>
                <a:gd fmla="*/ 118 w 201" name="T40"/>
                <a:gd fmla="*/ 180 h 201" name="T41"/>
                <a:gd fmla="*/ 32 w 201" name="T42"/>
                <a:gd fmla="*/ 95 h 201" name="T43"/>
                <a:gd fmla="*/ 32 w 201" name="T44"/>
                <a:gd fmla="*/ 86 h 201" name="T45"/>
                <a:gd fmla="*/ 86 w 201" name="T46"/>
                <a:gd fmla="*/ 32 h 201" name="T47"/>
                <a:gd fmla="*/ 95 w 201" name="T48"/>
                <a:gd fmla="*/ 32 h 201" name="T49"/>
                <a:gd fmla="*/ 180 w 201" name="T50"/>
                <a:gd fmla="*/ 118 h 201" name="T51"/>
                <a:gd fmla="*/ 180 w 201" name="T52"/>
                <a:gd fmla="*/ 126 h 20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01" w="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10" name="Group 68"/>
          <p:cNvGrpSpPr/>
          <p:nvPr/>
        </p:nvGrpSpPr>
        <p:grpSpPr>
          <a:xfrm>
            <a:off x="8626738" y="2843683"/>
            <a:ext cx="442313" cy="444186"/>
            <a:chOff x="4619626" y="2154237"/>
            <a:chExt cx="750886" cy="754064"/>
          </a:xfrm>
          <a:solidFill>
            <a:schemeClr val="bg1"/>
          </a:solidFill>
        </p:grpSpPr>
        <p:sp>
          <p:nvSpPr>
            <p:cNvPr id="81" name="Freeform 69"/>
            <p:cNvSpPr/>
            <p:nvPr/>
          </p:nvSpPr>
          <p:spPr bwMode="auto">
            <a:xfrm>
              <a:off x="4930775" y="2468563"/>
              <a:ext cx="439737" cy="439738"/>
            </a:xfrm>
            <a:custGeom>
              <a:gdLst>
                <a:gd fmla="*/ 33 w 117" name="T0"/>
                <a:gd fmla="*/ 7 h 117" name="T1"/>
                <a:gd fmla="*/ 50 w 117" name="T2"/>
                <a:gd fmla="*/ 24 h 117" name="T3"/>
                <a:gd fmla="*/ 55 w 117" name="T4"/>
                <a:gd fmla="*/ 27 h 117" name="T5"/>
                <a:gd fmla="*/ 90 w 117" name="T6"/>
                <a:gd fmla="*/ 62 h 117" name="T7"/>
                <a:gd fmla="*/ 90 w 117" name="T8"/>
                <a:gd fmla="*/ 73 h 117" name="T9"/>
                <a:gd fmla="*/ 73 w 117" name="T10"/>
                <a:gd fmla="*/ 89 h 117" name="T11"/>
                <a:gd fmla="*/ 62 w 117" name="T12"/>
                <a:gd fmla="*/ 89 h 117" name="T13"/>
                <a:gd fmla="*/ 27 w 117" name="T14"/>
                <a:gd fmla="*/ 55 h 117" name="T15"/>
                <a:gd fmla="*/ 25 w 117" name="T16"/>
                <a:gd fmla="*/ 49 h 117" name="T17"/>
                <a:gd fmla="*/ 8 w 117" name="T18"/>
                <a:gd fmla="*/ 32 h 117" name="T19"/>
                <a:gd fmla="*/ 12 w 117" name="T20"/>
                <a:gd fmla="*/ 70 h 117" name="T21"/>
                <a:gd fmla="*/ 46 w 117" name="T22"/>
                <a:gd fmla="*/ 105 h 117" name="T23"/>
                <a:gd fmla="*/ 89 w 117" name="T24"/>
                <a:gd fmla="*/ 105 h 117" name="T25"/>
                <a:gd fmla="*/ 105 w 117" name="T26"/>
                <a:gd fmla="*/ 89 h 117" name="T27"/>
                <a:gd fmla="*/ 105 w 117" name="T28"/>
                <a:gd fmla="*/ 46 h 117" name="T29"/>
                <a:gd fmla="*/ 70 w 117" name="T30"/>
                <a:gd fmla="*/ 11 h 117" name="T31"/>
                <a:gd fmla="*/ 33 w 117" name="T32"/>
                <a:gd fmla="*/ 7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82" name="Freeform 70"/>
            <p:cNvSpPr/>
            <p:nvPr/>
          </p:nvSpPr>
          <p:spPr bwMode="auto">
            <a:xfrm>
              <a:off x="4619626" y="2154237"/>
              <a:ext cx="438150" cy="438150"/>
            </a:xfrm>
            <a:custGeom>
              <a:gdLst>
                <a:gd fmla="*/ 28 w 117" name="T0"/>
                <a:gd fmla="*/ 12 h 117" name="T1"/>
                <a:gd fmla="*/ 12 w 117" name="T2"/>
                <a:gd fmla="*/ 28 h 117" name="T3"/>
                <a:gd fmla="*/ 12 w 117" name="T4"/>
                <a:gd fmla="*/ 71 h 117" name="T5"/>
                <a:gd fmla="*/ 47 w 117" name="T6"/>
                <a:gd fmla="*/ 105 h 117" name="T7"/>
                <a:gd fmla="*/ 84 w 117" name="T8"/>
                <a:gd fmla="*/ 109 h 117" name="T9"/>
                <a:gd fmla="*/ 67 w 117" name="T10"/>
                <a:gd fmla="*/ 92 h 117" name="T11"/>
                <a:gd fmla="*/ 62 w 117" name="T12"/>
                <a:gd fmla="*/ 90 h 117" name="T13"/>
                <a:gd fmla="*/ 27 w 117" name="T14"/>
                <a:gd fmla="*/ 55 h 117" name="T15"/>
                <a:gd fmla="*/ 27 w 117" name="T16"/>
                <a:gd fmla="*/ 43 h 117" name="T17"/>
                <a:gd fmla="*/ 43 w 117" name="T18"/>
                <a:gd fmla="*/ 27 h 117" name="T19"/>
                <a:gd fmla="*/ 55 w 117" name="T20"/>
                <a:gd fmla="*/ 27 h 117" name="T21"/>
                <a:gd fmla="*/ 90 w 117" name="T22"/>
                <a:gd fmla="*/ 62 h 117" name="T23"/>
                <a:gd fmla="*/ 92 w 117" name="T24"/>
                <a:gd fmla="*/ 68 h 117" name="T25"/>
                <a:gd fmla="*/ 109 w 117" name="T26"/>
                <a:gd fmla="*/ 85 h 117" name="T27"/>
                <a:gd fmla="*/ 105 w 117" name="T28"/>
                <a:gd fmla="*/ 47 h 117" name="T29"/>
                <a:gd fmla="*/ 71 w 117" name="T30"/>
                <a:gd fmla="*/ 12 h 117" name="T31"/>
                <a:gd fmla="*/ 28 w 117" name="T32"/>
                <a:gd fmla="*/ 12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83" name="Freeform 71"/>
            <p:cNvSpPr/>
            <p:nvPr/>
          </p:nvSpPr>
          <p:spPr bwMode="auto">
            <a:xfrm>
              <a:off x="4864100" y="2397125"/>
              <a:ext cx="261937" cy="266700"/>
            </a:xfrm>
            <a:custGeom>
              <a:gdLst>
                <a:gd fmla="*/ 66 w 70" name="T0"/>
                <a:gd fmla="*/ 51 h 71" name="T1"/>
                <a:gd fmla="*/ 20 w 70" name="T2"/>
                <a:gd fmla="*/ 4 h 71" name="T3"/>
                <a:gd fmla="*/ 4 w 70" name="T4"/>
                <a:gd fmla="*/ 4 h 71" name="T5"/>
                <a:gd fmla="*/ 4 w 70" name="T6"/>
                <a:gd fmla="*/ 20 h 71" name="T7"/>
                <a:gd fmla="*/ 50 w 70" name="T8"/>
                <a:gd fmla="*/ 66 h 71" name="T9"/>
                <a:gd fmla="*/ 66 w 70" name="T10"/>
                <a:gd fmla="*/ 66 h 71" name="T11"/>
                <a:gd fmla="*/ 66 w 70" name="T12"/>
                <a:gd fmla="*/ 51 h 71" name="T13"/>
              </a:gdLst>
              <a:cxnLst>
                <a:cxn ang="0">
                  <a:pos x="T0" y="T1"/>
                </a:cxn>
                <a:cxn ang="0">
                  <a:pos x="T2" y="T3"/>
                </a:cxn>
                <a:cxn ang="0">
                  <a:pos x="T4" y="T5"/>
                </a:cxn>
                <a:cxn ang="0">
                  <a:pos x="T6" y="T7"/>
                </a:cxn>
                <a:cxn ang="0">
                  <a:pos x="T8" y="T9"/>
                </a:cxn>
                <a:cxn ang="0">
                  <a:pos x="T10" y="T11"/>
                </a:cxn>
                <a:cxn ang="0">
                  <a:pos x="T12" y="T13"/>
                </a:cxn>
              </a:cxnLst>
              <a:rect b="b" l="0" r="r" t="0"/>
              <a:pathLst>
                <a:path h="71" w="70">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11" name="Group 72"/>
          <p:cNvGrpSpPr/>
          <p:nvPr/>
        </p:nvGrpSpPr>
        <p:grpSpPr>
          <a:xfrm>
            <a:off x="3221409" y="2858974"/>
            <a:ext cx="417182" cy="413605"/>
            <a:chOff x="3567113" y="2855913"/>
            <a:chExt cx="555626" cy="550862"/>
          </a:xfrm>
          <a:solidFill>
            <a:schemeClr val="bg1"/>
          </a:solidFill>
        </p:grpSpPr>
        <p:sp>
          <p:nvSpPr>
            <p:cNvPr id="85" name="Freeform 73"/>
            <p:cNvSpPr/>
            <p:nvPr/>
          </p:nvSpPr>
          <p:spPr bwMode="auto">
            <a:xfrm>
              <a:off x="3567113" y="2855913"/>
              <a:ext cx="468313" cy="465137"/>
            </a:xfrm>
            <a:custGeom>
              <a:gdLst>
                <a:gd fmla="*/ 101 w 125" name="T0"/>
                <a:gd fmla="*/ 53 h 124" name="T1"/>
                <a:gd fmla="*/ 50 w 125" name="T2"/>
                <a:gd fmla="*/ 14 h 124" name="T3"/>
                <a:gd fmla="*/ 47 w 125" name="T4"/>
                <a:gd fmla="*/ 0 h 124" name="T5"/>
                <a:gd fmla="*/ 0 w 125" name="T6"/>
                <a:gd fmla="*/ 46 h 124" name="T7"/>
                <a:gd fmla="*/ 14 w 125" name="T8"/>
                <a:gd fmla="*/ 49 h 124" name="T9"/>
                <a:gd fmla="*/ 54 w 125" name="T10"/>
                <a:gd fmla="*/ 100 h 124" name="T11"/>
                <a:gd fmla="*/ 57 w 125" name="T12"/>
                <a:gd fmla="*/ 124 h 124" name="T13"/>
                <a:gd fmla="*/ 125 w 125" name="T14"/>
                <a:gd fmla="*/ 56 h 124" name="T15"/>
                <a:gd fmla="*/ 101 w 125" name="T16"/>
                <a:gd fmla="*/ 53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125">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86" name="Freeform 74"/>
            <p:cNvSpPr/>
            <p:nvPr/>
          </p:nvSpPr>
          <p:spPr bwMode="auto">
            <a:xfrm>
              <a:off x="3886201" y="3171825"/>
              <a:ext cx="236538" cy="234950"/>
            </a:xfrm>
            <a:custGeom>
              <a:gdLst>
                <a:gd fmla="*/ 149 w 149" name="T0"/>
                <a:gd fmla="*/ 148 h 148" name="T1"/>
                <a:gd fmla="*/ 38 w 149" name="T2"/>
                <a:gd fmla="*/ 0 h 148" name="T3"/>
                <a:gd fmla="*/ 0 w 149" name="T4"/>
                <a:gd fmla="*/ 37 h 148" name="T5"/>
                <a:gd fmla="*/ 149 w 149" name="T6"/>
                <a:gd fmla="*/ 148 h 148" name="T7"/>
              </a:gdLst>
              <a:cxnLst>
                <a:cxn ang="0">
                  <a:pos x="T0" y="T1"/>
                </a:cxn>
                <a:cxn ang="0">
                  <a:pos x="T2" y="T3"/>
                </a:cxn>
                <a:cxn ang="0">
                  <a:pos x="T4" y="T5"/>
                </a:cxn>
                <a:cxn ang="0">
                  <a:pos x="T6" y="T7"/>
                </a:cxn>
              </a:cxnLst>
              <a:rect b="b" l="0" r="r" t="0"/>
              <a:pathLst>
                <a:path h="148" w="149">
                  <a:moveTo>
                    <a:pt x="149" y="148"/>
                  </a:moveTo>
                  <a:lnTo>
                    <a:pt x="38" y="0"/>
                  </a:lnTo>
                  <a:lnTo>
                    <a:pt x="0" y="37"/>
                  </a:lnTo>
                  <a:lnTo>
                    <a:pt x="149" y="148"/>
                  </a:lnTo>
                  <a:close/>
                </a:path>
              </a:pathLst>
            </a:custGeom>
            <a:grpFill/>
            <a:ln>
              <a:noFill/>
            </a:ln>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sp>
        <p:nvSpPr>
          <p:cNvPr id="27672" name="Freeform 75"/>
          <p:cNvSpPr>
            <a:spLocks noEditPoints="1"/>
          </p:cNvSpPr>
          <p:nvPr/>
        </p:nvSpPr>
        <p:spPr bwMode="auto">
          <a:xfrm>
            <a:off x="4152900" y="1790700"/>
            <a:ext cx="457200" cy="457200"/>
          </a:xfrm>
          <a:custGeom>
            <a:gdLst>
              <a:gd fmla="*/ 2147483647 w 101" name="T0"/>
              <a:gd fmla="*/ 2147483647 h 101" name="T1"/>
              <a:gd fmla="*/ 2147483647 w 101" name="T2"/>
              <a:gd fmla="*/ 2147483647 h 101" name="T3"/>
              <a:gd fmla="*/ 2147483647 w 101" name="T4"/>
              <a:gd fmla="*/ 2147483647 h 101" name="T5"/>
              <a:gd fmla="*/ 2147483647 w 101" name="T6"/>
              <a:gd fmla="*/ 2147483647 h 101" name="T7"/>
              <a:gd fmla="*/ 2147483647 w 101" name="T8"/>
              <a:gd fmla="*/ 2147483647 h 101" name="T9"/>
              <a:gd fmla="*/ 2147483647 w 101" name="T10"/>
              <a:gd fmla="*/ 2147483647 h 101" name="T11"/>
              <a:gd fmla="*/ 2147483647 w 101" name="T12"/>
              <a:gd fmla="*/ 2147483647 h 101" name="T13"/>
              <a:gd fmla="*/ 2147483647 w 101" name="T14"/>
              <a:gd fmla="*/ 2147483647 h 101" name="T15"/>
              <a:gd fmla="*/ 2147483647 w 101" name="T16"/>
              <a:gd fmla="*/ 2147483647 h 101" name="T17"/>
              <a:gd fmla="*/ 2147483647 w 101" name="T18"/>
              <a:gd fmla="*/ 2147483647 h 101" name="T19"/>
              <a:gd fmla="*/ 2147483647 w 101" name="T20"/>
              <a:gd fmla="*/ 2147483647 h 101" name="T21"/>
              <a:gd fmla="*/ 2147483647 w 101" name="T22"/>
              <a:gd fmla="*/ 2147483647 h 101" name="T23"/>
              <a:gd fmla="*/ 2147483647 w 101" name="T24"/>
              <a:gd fmla="*/ 2147483647 h 101" name="T25"/>
              <a:gd fmla="*/ 2147483647 w 101" name="T26"/>
              <a:gd fmla="*/ 2147483647 h 101" name="T27"/>
              <a:gd fmla="*/ 2147483647 w 101" name="T28"/>
              <a:gd fmla="*/ 2147483647 h 101" name="T29"/>
              <a:gd fmla="*/ 2147483647 w 101" name="T30"/>
              <a:gd fmla="*/ 2147483647 h 101" name="T31"/>
              <a:gd fmla="*/ 0 w 101" name="T32"/>
              <a:gd fmla="*/ 2147483647 h 101" name="T33"/>
              <a:gd fmla="*/ 0 w 101" name="T34"/>
              <a:gd fmla="*/ 2147483647 h 101" name="T35"/>
              <a:gd fmla="*/ 2147483647 w 101" name="T36"/>
              <a:gd fmla="*/ 2147483647 h 101" name="T37"/>
              <a:gd fmla="*/ 2147483647 w 101" name="T38"/>
              <a:gd fmla="*/ 2147483647 h 101" name="T39"/>
              <a:gd fmla="*/ 2147483647 w 101" name="T40"/>
              <a:gd fmla="*/ 2147483647 h 101" name="T41"/>
              <a:gd fmla="*/ 2147483647 w 101" name="T42"/>
              <a:gd fmla="*/ 2147483647 h 101" name="T43"/>
              <a:gd fmla="*/ 2147483647 w 101" name="T44"/>
              <a:gd fmla="*/ 2147483647 h 101" name="T45"/>
              <a:gd fmla="*/ 2147483647 w 101" name="T46"/>
              <a:gd fmla="*/ 2147483647 h 101" name="T47"/>
              <a:gd fmla="*/ 2147483647 w 101" name="T48"/>
              <a:gd fmla="*/ 0 h 101" name="T49"/>
              <a:gd fmla="*/ 2147483647 w 101" name="T50"/>
              <a:gd fmla="*/ 0 h 101" name="T51"/>
              <a:gd fmla="*/ 2147483647 w 101" name="T52"/>
              <a:gd fmla="*/ 2147483647 h 101" name="T53"/>
              <a:gd fmla="*/ 2147483647 w 101" name="T54"/>
              <a:gd fmla="*/ 2147483647 h 101" name="T55"/>
              <a:gd fmla="*/ 2147483647 w 101" name="T56"/>
              <a:gd fmla="*/ 2147483647 h 101" name="T57"/>
              <a:gd fmla="*/ 2147483647 w 101" name="T58"/>
              <a:gd fmla="*/ 2147483647 h 101" name="T59"/>
              <a:gd fmla="*/ 2147483647 w 101" name="T60"/>
              <a:gd fmla="*/ 2147483647 h 101" name="T61"/>
              <a:gd fmla="*/ 2147483647 w 101" name="T62"/>
              <a:gd fmla="*/ 2147483647 h 101" name="T63"/>
              <a:gd fmla="*/ 2147483647 w 101" name="T64"/>
              <a:gd fmla="*/ 2147483647 h 101" name="T65"/>
              <a:gd fmla="*/ 2147483647 w 101" name="T66"/>
              <a:gd fmla="*/ 2147483647 h 101" name="T67"/>
              <a:gd fmla="*/ 2147483647 w 101" name="T68"/>
              <a:gd fmla="*/ 2147483647 h 101" name="T69"/>
              <a:gd fmla="*/ 2147483647 w 101" name="T70"/>
              <a:gd fmla="*/ 2147483647 h 101" name="T71"/>
              <a:gd fmla="*/ 2147483647 w 101" name="T72"/>
              <a:gd fmla="*/ 2147483647 h 101" name="T73"/>
              <a:gd fmla="*/ 2147483647 w 101" name="T74"/>
              <a:gd fmla="*/ 2147483647 h 101" name="T75"/>
              <a:gd fmla="*/ 2147483647 w 101" name="T76"/>
              <a:gd fmla="*/ 2147483647 h 101" name="T77"/>
              <a:gd fmla="*/ 2147483647 w 101" name="T78"/>
              <a:gd fmla="*/ 2147483647 h 101" name="T79"/>
              <a:gd fmla="*/ 2147483647 w 101" name="T80"/>
              <a:gd fmla="*/ 2147483647 h 101" name="T81"/>
              <a:gd fmla="*/ 2147483647 w 101" name="T82"/>
              <a:gd fmla="*/ 2147483647 h 101" name="T83"/>
              <a:gd fmla="*/ 2147483647 w 101" name="T84"/>
              <a:gd fmla="*/ 2147483647 h 10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1" name="T129"/>
              <a:gd fmla="*/ 0 h 101" name="T130"/>
              <a:gd fmla="*/ 101 w 101" name="T131"/>
              <a:gd fmla="*/ 101 h 10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00" w="100">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w="9525">
            <a:noFill/>
            <a:round/>
          </a:ln>
        </p:spPr>
        <p:txBody>
          <a:bodyPr/>
          <a:lstStyle/>
          <a:p>
            <a:endParaRPr altLang="en-US" lang="zh-CN"/>
          </a:p>
        </p:txBody>
      </p:sp>
      <p:sp>
        <p:nvSpPr>
          <p:cNvPr id="27673" name="TextBox 77"/>
          <p:cNvSpPr txBox="1">
            <a:spLocks noChangeArrowheads="1"/>
          </p:cNvSpPr>
          <p:nvPr/>
        </p:nvSpPr>
        <p:spPr bwMode="auto">
          <a:xfrm>
            <a:off x="1411288" y="15859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89" name="Rectangle 78"/>
          <p:cNvSpPr/>
          <p:nvPr/>
        </p:nvSpPr>
        <p:spPr>
          <a:xfrm>
            <a:off x="1420813"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7675" name="TextBox 79"/>
          <p:cNvSpPr txBox="1">
            <a:spLocks noChangeArrowheads="1"/>
          </p:cNvSpPr>
          <p:nvPr/>
        </p:nvSpPr>
        <p:spPr bwMode="auto">
          <a:xfrm>
            <a:off x="1398588" y="4953000"/>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91" name="Rectangle 80"/>
          <p:cNvSpPr/>
          <p:nvPr/>
        </p:nvSpPr>
        <p:spPr>
          <a:xfrm>
            <a:off x="1409700"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7677" name="TextBox 81"/>
          <p:cNvSpPr txBox="1">
            <a:spLocks noChangeArrowheads="1"/>
          </p:cNvSpPr>
          <p:nvPr/>
        </p:nvSpPr>
        <p:spPr bwMode="auto">
          <a:xfrm>
            <a:off x="8447089" y="15859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93" name="Rectangle 82"/>
          <p:cNvSpPr/>
          <p:nvPr/>
        </p:nvSpPr>
        <p:spPr>
          <a:xfrm>
            <a:off x="8456614"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7679" name="TextBox 83"/>
          <p:cNvSpPr txBox="1">
            <a:spLocks noChangeArrowheads="1"/>
          </p:cNvSpPr>
          <p:nvPr/>
        </p:nvSpPr>
        <p:spPr bwMode="auto">
          <a:xfrm>
            <a:off x="8458199" y="4953000"/>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95" name="Rectangle 84"/>
          <p:cNvSpPr/>
          <p:nvPr/>
        </p:nvSpPr>
        <p:spPr>
          <a:xfrm>
            <a:off x="8467724"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7681" name="TextBox 85"/>
          <p:cNvSpPr txBox="1">
            <a:spLocks noChangeArrowheads="1"/>
          </p:cNvSpPr>
          <p:nvPr/>
        </p:nvSpPr>
        <p:spPr bwMode="auto">
          <a:xfrm>
            <a:off x="9412289" y="26400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97" name="Rectangle 86"/>
          <p:cNvSpPr/>
          <p:nvPr/>
        </p:nvSpPr>
        <p:spPr>
          <a:xfrm>
            <a:off x="9412289" y="29210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7683" name="TextBox 87"/>
          <p:cNvSpPr txBox="1">
            <a:spLocks noChangeArrowheads="1"/>
          </p:cNvSpPr>
          <p:nvPr/>
        </p:nvSpPr>
        <p:spPr bwMode="auto">
          <a:xfrm>
            <a:off x="9405939" y="39354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99" name="Rectangle 88"/>
          <p:cNvSpPr/>
          <p:nvPr/>
        </p:nvSpPr>
        <p:spPr>
          <a:xfrm>
            <a:off x="9404349" y="42164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7685" name="TextBox 89"/>
          <p:cNvSpPr txBox="1">
            <a:spLocks noChangeArrowheads="1"/>
          </p:cNvSpPr>
          <p:nvPr/>
        </p:nvSpPr>
        <p:spPr bwMode="auto">
          <a:xfrm>
            <a:off x="884238" y="26400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101" name="Rectangle 90"/>
          <p:cNvSpPr/>
          <p:nvPr/>
        </p:nvSpPr>
        <p:spPr>
          <a:xfrm>
            <a:off x="884238" y="29210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7687" name="TextBox 91"/>
          <p:cNvSpPr txBox="1">
            <a:spLocks noChangeArrowheads="1"/>
          </p:cNvSpPr>
          <p:nvPr/>
        </p:nvSpPr>
        <p:spPr bwMode="auto">
          <a:xfrm>
            <a:off x="877888" y="3935413"/>
            <a:ext cx="1222692" cy="335280"/>
          </a:xfrm>
          <a:prstGeom prst="rect">
            <a:avLst/>
          </a:prstGeom>
          <a:noFill/>
          <a:ln w="9525">
            <a:noFill/>
            <a:miter lim="800000"/>
          </a:ln>
        </p:spPr>
        <p:txBody>
          <a:bodyPr wrap="none">
            <a:spAutoFit/>
          </a:bodyPr>
          <a:lstStyle/>
          <a:p>
            <a:pPr eaLnBrk="1" hangingPunct="1"/>
            <a:r>
              <a:rPr altLang="zh-CN" b="1" lang="en-US" sz="1600">
                <a:solidFill>
                  <a:srgbClr val="2A3B4B"/>
                </a:solidFill>
                <a:latin charset="0" pitchFamily="34" typeface="Segoe UI"/>
                <a:cs charset="0" pitchFamily="34" typeface="Segoe UI"/>
              </a:rPr>
              <a:t>TEXT HERE.</a:t>
            </a:r>
          </a:p>
        </p:txBody>
      </p:sp>
      <p:sp>
        <p:nvSpPr>
          <p:cNvPr id="103" name="Rectangle 92"/>
          <p:cNvSpPr/>
          <p:nvPr/>
        </p:nvSpPr>
        <p:spPr>
          <a:xfrm>
            <a:off x="877888" y="42164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7689" name="Freeform 114"/>
          <p:cNvSpPr>
            <a:spLocks noEditPoints="1"/>
          </p:cNvSpPr>
          <p:nvPr/>
        </p:nvSpPr>
        <p:spPr bwMode="auto">
          <a:xfrm>
            <a:off x="7673975" y="1770063"/>
            <a:ext cx="350838" cy="463550"/>
          </a:xfrm>
          <a:custGeom>
            <a:gdLst>
              <a:gd fmla="*/ 2147483647 w 100" name="T0"/>
              <a:gd fmla="*/ 2147483647 h 132" name="T1"/>
              <a:gd fmla="*/ 2147483647 w 100" name="T2"/>
              <a:gd fmla="*/ 2147483647 h 132" name="T3"/>
              <a:gd fmla="*/ 2147483647 w 100" name="T4"/>
              <a:gd fmla="*/ 2147483647 h 132" name="T5"/>
              <a:gd fmla="*/ 2147483647 w 100" name="T6"/>
              <a:gd fmla="*/ 2147483647 h 132" name="T7"/>
              <a:gd fmla="*/ 2147483647 w 100" name="T8"/>
              <a:gd fmla="*/ 2147483647 h 132" name="T9"/>
              <a:gd fmla="*/ 2147483647 w 100" name="T10"/>
              <a:gd fmla="*/ 2147483647 h 132" name="T11"/>
              <a:gd fmla="*/ 2147483647 w 100" name="T12"/>
              <a:gd fmla="*/ 2147483647 h 132" name="T13"/>
              <a:gd fmla="*/ 2147483647 w 100" name="T14"/>
              <a:gd fmla="*/ 2147483647 h 132" name="T15"/>
              <a:gd fmla="*/ 2147483647 w 100" name="T16"/>
              <a:gd fmla="*/ 2147483647 h 132" name="T17"/>
              <a:gd fmla="*/ 2147483647 w 100" name="T18"/>
              <a:gd fmla="*/ 2147483647 h 132" name="T19"/>
              <a:gd fmla="*/ 2147483647 w 100" name="T20"/>
              <a:gd fmla="*/ 2147483647 h 132" name="T21"/>
              <a:gd fmla="*/ 2147483647 w 100" name="T22"/>
              <a:gd fmla="*/ 2147483647 h 132" name="T23"/>
              <a:gd fmla="*/ 2147483647 w 100" name="T24"/>
              <a:gd fmla="*/ 2147483647 h 132" name="T25"/>
              <a:gd fmla="*/ 2147483647 w 100" name="T26"/>
              <a:gd fmla="*/ 2147483647 h 132" name="T27"/>
              <a:gd fmla="*/ 2147483647 w 100" name="T28"/>
              <a:gd fmla="*/ 2147483647 h 132" name="T29"/>
              <a:gd fmla="*/ 2147483647 w 100" name="T30"/>
              <a:gd fmla="*/ 2147483647 h 132" name="T31"/>
              <a:gd fmla="*/ 2147483647 w 100" name="T32"/>
              <a:gd fmla="*/ 0 h 132" name="T33"/>
              <a:gd fmla="*/ 2147483647 w 100" name="T34"/>
              <a:gd fmla="*/ 2147483647 h 132" name="T35"/>
              <a:gd fmla="*/ 2147483647 w 100" name="T36"/>
              <a:gd fmla="*/ 2147483647 h 132" name="T37"/>
              <a:gd fmla="*/ 0 w 100" name="T38"/>
              <a:gd fmla="*/ 2147483647 h 132" name="T39"/>
              <a:gd fmla="*/ 0 w 100" name="T40"/>
              <a:gd fmla="*/ 2147483647 h 132" name="T41"/>
              <a:gd fmla="*/ 2147483647 w 100" name="T42"/>
              <a:gd fmla="*/ 2147483647 h 132" name="T43"/>
              <a:gd fmla="*/ 2147483647 w 100" name="T44"/>
              <a:gd fmla="*/ 2147483647 h 132" name="T45"/>
              <a:gd fmla="*/ 2147483647 w 100" name="T46"/>
              <a:gd fmla="*/ 2147483647 h 132" name="T47"/>
              <a:gd fmla="*/ 2147483647 w 100" name="T48"/>
              <a:gd fmla="*/ 2147483647 h 132" name="T49"/>
              <a:gd fmla="*/ 2147483647 w 100" name="T50"/>
              <a:gd fmla="*/ 2147483647 h 132" name="T51"/>
              <a:gd fmla="*/ 2147483647 w 100" name="T52"/>
              <a:gd fmla="*/ 2147483647 h 132" name="T53"/>
              <a:gd fmla="*/ 2147483647 w 100" name="T54"/>
              <a:gd fmla="*/ 2147483647 h 132" name="T55"/>
              <a:gd fmla="*/ 2147483647 w 100" name="T56"/>
              <a:gd fmla="*/ 2147483647 h 132" name="T57"/>
              <a:gd fmla="*/ 2147483647 w 100" name="T58"/>
              <a:gd fmla="*/ 2147483647 h 132" name="T59"/>
              <a:gd fmla="*/ 2147483647 w 100" name="T60"/>
              <a:gd fmla="*/ 2147483647 h 132" name="T61"/>
              <a:gd fmla="*/ 2147483647 w 100" name="T62"/>
              <a:gd fmla="*/ 2147483647 h 132" name="T63"/>
              <a:gd fmla="*/ 2147483647 w 100" name="T64"/>
              <a:gd fmla="*/ 2147483647 h 132" name="T65"/>
              <a:gd fmla="*/ 2147483647 w 100" name="T66"/>
              <a:gd fmla="*/ 2147483647 h 132" name="T67"/>
              <a:gd fmla="*/ 2147483647 w 100" name="T68"/>
              <a:gd fmla="*/ 2147483647 h 132" name="T69"/>
              <a:gd fmla="*/ 2147483647 w 100" name="T70"/>
              <a:gd fmla="*/ 2147483647 h 132" name="T71"/>
              <a:gd fmla="*/ 2147483647 w 100" name="T72"/>
              <a:gd fmla="*/ 2147483647 h 13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00" name="T111"/>
              <a:gd fmla="*/ 0 h 132" name="T112"/>
              <a:gd fmla="*/ 100 w 100" name="T113"/>
              <a:gd fmla="*/ 132 h 132"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132" w="100">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w="9525">
            <a:noFill/>
            <a:round/>
          </a:ln>
        </p:spPr>
        <p:txBody>
          <a:bodyPr/>
          <a:lstStyle/>
          <a:p>
            <a:endParaRPr altLang="en-US" lang="zh-CN"/>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67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867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867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pic>
        <p:nvPicPr>
          <p:cNvPr id="105" name="Picture 21"/>
          <p:cNvPicPr>
            <a:picLocks noChangeAspect="1"/>
          </p:cNvPicPr>
          <p:nvPr/>
        </p:nvPicPr>
        <p:blipFill>
          <a:blip r:embed="rId2">
            <a:extLst/>
          </a:blip>
          <a:stretch>
            <a:fillRect/>
          </a:stretch>
        </p:blipFill>
        <p:spPr>
          <a:xfrm>
            <a:off x="3181679" y="1356064"/>
            <a:ext cx="5828643" cy="3292136"/>
          </a:xfrm>
          <a:prstGeom prst="rect">
            <a:avLst/>
          </a:prstGeom>
          <a:effectLst>
            <a:reflection algn="bl" dir="5400000" dist="63500" endPos="12000" rotWithShape="0" stA="14000" sy="-100000"/>
          </a:effectLst>
        </p:spPr>
      </p:pic>
      <p:sp>
        <p:nvSpPr>
          <p:cNvPr id="106" name="矩形 105"/>
          <p:cNvSpPr/>
          <p:nvPr/>
        </p:nvSpPr>
        <p:spPr>
          <a:xfrm>
            <a:off x="3923332" y="1575551"/>
            <a:ext cx="4345315" cy="2821432"/>
          </a:xfrm>
          <a:prstGeom prst="rect">
            <a:avLst/>
          </a:prstGeom>
          <a:blipFill>
            <a:blip r:embed="rId3">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07"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08" name="Rectangle 24"/>
          <p:cNvSpPr/>
          <p:nvPr/>
        </p:nvSpPr>
        <p:spPr>
          <a:xfrm>
            <a:off x="11525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anose="020b0806030902050204" pitchFamily="34" typeface="Impact"/>
            </a:endParaRPr>
          </a:p>
        </p:txBody>
      </p:sp>
      <p:sp>
        <p:nvSpPr>
          <p:cNvPr id="109" name="Rectangle 27"/>
          <p:cNvSpPr/>
          <p:nvPr/>
        </p:nvSpPr>
        <p:spPr>
          <a:xfrm>
            <a:off x="36671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10" name="Rectangle 28"/>
          <p:cNvSpPr/>
          <p:nvPr/>
        </p:nvSpPr>
        <p:spPr>
          <a:xfrm>
            <a:off x="61817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anose="020b0806030902050204" pitchFamily="34" typeface="Impact"/>
            </a:endParaRPr>
          </a:p>
        </p:txBody>
      </p:sp>
      <p:sp>
        <p:nvSpPr>
          <p:cNvPr id="111" name="Rectangle 29"/>
          <p:cNvSpPr/>
          <p:nvPr/>
        </p:nvSpPr>
        <p:spPr>
          <a:xfrm>
            <a:off x="86963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8686" name="TextBox 31"/>
          <p:cNvSpPr txBox="1">
            <a:spLocks noChangeArrowheads="1"/>
          </p:cNvSpPr>
          <p:nvPr/>
        </p:nvSpPr>
        <p:spPr bwMode="auto">
          <a:xfrm>
            <a:off x="1469867" y="3316288"/>
            <a:ext cx="1814830" cy="365760"/>
          </a:xfrm>
          <a:prstGeom prst="rect">
            <a:avLst/>
          </a:prstGeom>
          <a:noFill/>
          <a:ln w="9525">
            <a:noFill/>
            <a:miter lim="800000"/>
          </a:ln>
        </p:spPr>
        <p:txBody>
          <a:bodyPr wrap="none">
            <a:spAutoFit/>
          </a:bodyPr>
          <a:lstStyle/>
          <a:p>
            <a:pPr algn="ctr" eaLnBrk="1" hangingPunct="1"/>
            <a:r>
              <a:rPr altLang="zh-CN" b="1" lang="en-US">
                <a:solidFill>
                  <a:srgbClr val="2A3B4B"/>
                </a:solidFill>
                <a:latin charset="0" pitchFamily="34" typeface="Segoe UI"/>
                <a:cs charset="0" pitchFamily="34" typeface="Segoe UI"/>
              </a:rPr>
              <a:t>TEXT EXAMPLE</a:t>
            </a:r>
          </a:p>
        </p:txBody>
      </p:sp>
      <p:sp>
        <p:nvSpPr>
          <p:cNvPr id="28687" name="TextBox 32"/>
          <p:cNvSpPr txBox="1">
            <a:spLocks noChangeArrowheads="1"/>
          </p:cNvSpPr>
          <p:nvPr/>
        </p:nvSpPr>
        <p:spPr bwMode="auto">
          <a:xfrm>
            <a:off x="8907305" y="3316288"/>
            <a:ext cx="1814830" cy="365760"/>
          </a:xfrm>
          <a:prstGeom prst="rect">
            <a:avLst/>
          </a:prstGeom>
          <a:noFill/>
          <a:ln w="9525">
            <a:noFill/>
            <a:miter lim="800000"/>
          </a:ln>
        </p:spPr>
        <p:txBody>
          <a:bodyPr wrap="none">
            <a:spAutoFit/>
          </a:bodyPr>
          <a:lstStyle/>
          <a:p>
            <a:pPr algn="ctr" eaLnBrk="1" hangingPunct="1"/>
            <a:r>
              <a:rPr altLang="zh-CN" b="1" lang="en-US">
                <a:solidFill>
                  <a:srgbClr val="2A3B4B"/>
                </a:solidFill>
                <a:latin charset="0" pitchFamily="34" typeface="Segoe UI"/>
                <a:cs charset="0" pitchFamily="34" typeface="Segoe UI"/>
              </a:rPr>
              <a:t>TEXT EXAMPLE</a:t>
            </a:r>
          </a:p>
        </p:txBody>
      </p:sp>
      <p:sp>
        <p:nvSpPr>
          <p:cNvPr id="28688" name="TextBox 33"/>
          <p:cNvSpPr txBox="1">
            <a:spLocks noChangeArrowheads="1"/>
          </p:cNvSpPr>
          <p:nvPr/>
        </p:nvSpPr>
        <p:spPr bwMode="auto">
          <a:xfrm>
            <a:off x="9023639" y="5624513"/>
            <a:ext cx="1688524" cy="335280"/>
          </a:xfrm>
          <a:prstGeom prst="rect">
            <a:avLst/>
          </a:prstGeom>
          <a:noFill/>
          <a:ln w="9525">
            <a:noFill/>
            <a:miter lim="800000"/>
          </a:ln>
        </p:spPr>
        <p:txBody>
          <a:bodyPr wrap="none">
            <a:spAutoFit/>
          </a:bodyPr>
          <a:lstStyle/>
          <a:p>
            <a:pPr algn="ctr" eaLnBrk="1" hangingPunct="1"/>
            <a:r>
              <a:rPr altLang="zh-CN" b="1" lang="en-US" sz="1600">
                <a:solidFill>
                  <a:schemeClr val="bg1"/>
                </a:solidFill>
                <a:latin charset="0" pitchFamily="34" typeface="Segoe UI"/>
                <a:cs charset="0" pitchFamily="34" typeface="Segoe UI"/>
              </a:rPr>
              <a:t>CONTENT HERE.</a:t>
            </a:r>
          </a:p>
        </p:txBody>
      </p:sp>
      <p:sp>
        <p:nvSpPr>
          <p:cNvPr id="28689" name="TextBox 34"/>
          <p:cNvSpPr txBox="1">
            <a:spLocks noChangeArrowheads="1"/>
          </p:cNvSpPr>
          <p:nvPr/>
        </p:nvSpPr>
        <p:spPr bwMode="auto">
          <a:xfrm>
            <a:off x="6512212" y="5624513"/>
            <a:ext cx="1688524" cy="335280"/>
          </a:xfrm>
          <a:prstGeom prst="rect">
            <a:avLst/>
          </a:prstGeom>
          <a:noFill/>
          <a:ln w="9525">
            <a:noFill/>
            <a:miter lim="800000"/>
          </a:ln>
        </p:spPr>
        <p:txBody>
          <a:bodyPr wrap="none">
            <a:spAutoFit/>
          </a:bodyPr>
          <a:lstStyle/>
          <a:p>
            <a:pPr algn="ctr" eaLnBrk="1" hangingPunct="1"/>
            <a:r>
              <a:rPr altLang="zh-CN" b="1" lang="en-US" sz="1600">
                <a:solidFill>
                  <a:schemeClr val="bg1"/>
                </a:solidFill>
                <a:latin charset="0" pitchFamily="34" typeface="Segoe UI"/>
                <a:cs charset="0" pitchFamily="34" typeface="Segoe UI"/>
              </a:rPr>
              <a:t>CONTENT HERE.</a:t>
            </a:r>
          </a:p>
        </p:txBody>
      </p:sp>
      <p:sp>
        <p:nvSpPr>
          <p:cNvPr id="28690" name="TextBox 35"/>
          <p:cNvSpPr txBox="1">
            <a:spLocks noChangeArrowheads="1"/>
          </p:cNvSpPr>
          <p:nvPr/>
        </p:nvSpPr>
        <p:spPr bwMode="auto">
          <a:xfrm>
            <a:off x="3999994" y="5624513"/>
            <a:ext cx="1688524" cy="335280"/>
          </a:xfrm>
          <a:prstGeom prst="rect">
            <a:avLst/>
          </a:prstGeom>
          <a:noFill/>
          <a:ln w="9525">
            <a:noFill/>
            <a:miter lim="800000"/>
          </a:ln>
        </p:spPr>
        <p:txBody>
          <a:bodyPr wrap="none">
            <a:spAutoFit/>
          </a:bodyPr>
          <a:lstStyle/>
          <a:p>
            <a:pPr algn="ctr" eaLnBrk="1" hangingPunct="1"/>
            <a:r>
              <a:rPr altLang="zh-CN" b="1" lang="en-US" sz="1600">
                <a:solidFill>
                  <a:schemeClr val="bg1"/>
                </a:solidFill>
                <a:latin charset="0" pitchFamily="34" typeface="Segoe UI"/>
                <a:cs charset="0" pitchFamily="34" typeface="Segoe UI"/>
              </a:rPr>
              <a:t>CONTENT HERE.</a:t>
            </a:r>
          </a:p>
        </p:txBody>
      </p:sp>
      <p:sp>
        <p:nvSpPr>
          <p:cNvPr id="28691" name="TextBox 40"/>
          <p:cNvSpPr txBox="1">
            <a:spLocks noChangeArrowheads="1"/>
          </p:cNvSpPr>
          <p:nvPr/>
        </p:nvSpPr>
        <p:spPr bwMode="auto">
          <a:xfrm>
            <a:off x="1488569" y="5624513"/>
            <a:ext cx="1688524" cy="335280"/>
          </a:xfrm>
          <a:prstGeom prst="rect">
            <a:avLst/>
          </a:prstGeom>
          <a:noFill/>
          <a:ln w="9525">
            <a:noFill/>
            <a:miter lim="800000"/>
          </a:ln>
        </p:spPr>
        <p:txBody>
          <a:bodyPr wrap="none">
            <a:spAutoFit/>
          </a:bodyPr>
          <a:lstStyle/>
          <a:p>
            <a:pPr algn="ctr" eaLnBrk="1" hangingPunct="1"/>
            <a:r>
              <a:rPr altLang="zh-CN" b="1" lang="en-US" sz="1600">
                <a:solidFill>
                  <a:schemeClr val="bg1"/>
                </a:solidFill>
                <a:latin charset="0" pitchFamily="34" typeface="Segoe UI"/>
                <a:cs charset="0" pitchFamily="34" typeface="Segoe UI"/>
              </a:rPr>
              <a:t>CONTENT HERE.</a:t>
            </a:r>
          </a:p>
        </p:txBody>
      </p:sp>
      <p:sp>
        <p:nvSpPr>
          <p:cNvPr id="28692" name="Freeform 127"/>
          <p:cNvSpPr>
            <a:spLocks noEditPoints="1"/>
          </p:cNvSpPr>
          <p:nvPr/>
        </p:nvSpPr>
        <p:spPr bwMode="auto">
          <a:xfrm>
            <a:off x="2063750" y="2665413"/>
            <a:ext cx="625475" cy="641350"/>
          </a:xfrm>
          <a:custGeom>
            <a:gdLst>
              <a:gd fmla="*/ 2147483647 w 129" name="T0"/>
              <a:gd fmla="*/ 2147483647 h 132" name="T1"/>
              <a:gd fmla="*/ 2147483647 w 129" name="T2"/>
              <a:gd fmla="*/ 2147483647 h 132" name="T3"/>
              <a:gd fmla="*/ 2147483647 w 129" name="T4"/>
              <a:gd fmla="*/ 2147483647 h 132" name="T5"/>
              <a:gd fmla="*/ 2147483647 w 129" name="T6"/>
              <a:gd fmla="*/ 2147483647 h 132" name="T7"/>
              <a:gd fmla="*/ 2147483647 w 129" name="T8"/>
              <a:gd fmla="*/ 2147483647 h 132" name="T9"/>
              <a:gd fmla="*/ 2147483647 w 129" name="T10"/>
              <a:gd fmla="*/ 2147483647 h 132" name="T11"/>
              <a:gd fmla="*/ 2147483647 w 129" name="T12"/>
              <a:gd fmla="*/ 2147483647 h 132" name="T13"/>
              <a:gd fmla="*/ 2147483647 w 129" name="T14"/>
              <a:gd fmla="*/ 2147483647 h 132" name="T15"/>
              <a:gd fmla="*/ 2147483647 w 129" name="T16"/>
              <a:gd fmla="*/ 2147483647 h 132" name="T17"/>
              <a:gd fmla="*/ 2147483647 w 129" name="T18"/>
              <a:gd fmla="*/ 2147483647 h 132" name="T19"/>
              <a:gd fmla="*/ 2147483647 w 129" name="T20"/>
              <a:gd fmla="*/ 2147483647 h 132" name="T21"/>
              <a:gd fmla="*/ 2147483647 w 129" name="T22"/>
              <a:gd fmla="*/ 2147483647 h 132" name="T23"/>
              <a:gd fmla="*/ 2147483647 w 129" name="T24"/>
              <a:gd fmla="*/ 2147483647 h 132" name="T25"/>
              <a:gd fmla="*/ 2147483647 w 129" name="T26"/>
              <a:gd fmla="*/ 2147483647 h 132" name="T27"/>
              <a:gd fmla="*/ 2147483647 w 129" name="T28"/>
              <a:gd fmla="*/ 2147483647 h 132" name="T29"/>
              <a:gd fmla="*/ 2147483647 w 129" name="T30"/>
              <a:gd fmla="*/ 2147483647 h 132" name="T31"/>
              <a:gd fmla="*/ 2147483647 w 129" name="T32"/>
              <a:gd fmla="*/ 2147483647 h 132" name="T33"/>
              <a:gd fmla="*/ 2147483647 w 129" name="T34"/>
              <a:gd fmla="*/ 2147483647 h 132" name="T35"/>
              <a:gd fmla="*/ 2147483647 w 129" name="T36"/>
              <a:gd fmla="*/ 2147483647 h 132" name="T37"/>
              <a:gd fmla="*/ 2147483647 w 129" name="T38"/>
              <a:gd fmla="*/ 2147483647 h 132" name="T39"/>
              <a:gd fmla="*/ 2147483647 w 129" name="T40"/>
              <a:gd fmla="*/ 2147483647 h 132" name="T41"/>
              <a:gd fmla="*/ 2147483647 w 129" name="T42"/>
              <a:gd fmla="*/ 2147483647 h 132" name="T43"/>
              <a:gd fmla="*/ 2147483647 w 129" name="T44"/>
              <a:gd fmla="*/ 2147483647 h 132" name="T45"/>
              <a:gd fmla="*/ 2147483647 w 129" name="T46"/>
              <a:gd fmla="*/ 2147483647 h 132" name="T47"/>
              <a:gd fmla="*/ 2147483647 w 129" name="T48"/>
              <a:gd fmla="*/ 2147483647 h 132" name="T49"/>
              <a:gd fmla="*/ 2147483647 w 129" name="T50"/>
              <a:gd fmla="*/ 2147483647 h 132" name="T51"/>
              <a:gd fmla="*/ 2147483647 w 129" name="T52"/>
              <a:gd fmla="*/ 2147483647 h 132" name="T53"/>
              <a:gd fmla="*/ 2147483647 w 129" name="T54"/>
              <a:gd fmla="*/ 2147483647 h 132" name="T55"/>
              <a:gd fmla="*/ 2147483647 w 129" name="T56"/>
              <a:gd fmla="*/ 2147483647 h 132" name="T57"/>
              <a:gd fmla="*/ 2147483647 w 129" name="T58"/>
              <a:gd fmla="*/ 2147483647 h 132" name="T59"/>
              <a:gd fmla="*/ 2147483647 w 129" name="T60"/>
              <a:gd fmla="*/ 2147483647 h 132" name="T61"/>
              <a:gd fmla="*/ 2147483647 w 129" name="T62"/>
              <a:gd fmla="*/ 2147483647 h 132" name="T63"/>
              <a:gd fmla="*/ 2147483647 w 129" name="T64"/>
              <a:gd fmla="*/ 2147483647 h 132" name="T65"/>
              <a:gd fmla="*/ 2147483647 w 129" name="T66"/>
              <a:gd fmla="*/ 2147483647 h 132" name="T67"/>
              <a:gd fmla="*/ 2147483647 w 129" name="T68"/>
              <a:gd fmla="*/ 2147483647 h 132" name="T69"/>
              <a:gd fmla="*/ 2147483647 w 129" name="T70"/>
              <a:gd fmla="*/ 2147483647 h 132" name="T71"/>
              <a:gd fmla="*/ 2147483647 w 129" name="T72"/>
              <a:gd fmla="*/ 2147483647 h 132" name="T73"/>
              <a:gd fmla="*/ 2147483647 w 129" name="T74"/>
              <a:gd fmla="*/ 2147483647 h 132" name="T75"/>
              <a:gd fmla="*/ 2147483647 w 129" name="T76"/>
              <a:gd fmla="*/ 2147483647 h 132" name="T77"/>
              <a:gd fmla="*/ 2147483647 w 129" name="T78"/>
              <a:gd fmla="*/ 2147483647 h 132" name="T79"/>
              <a:gd fmla="*/ 2147483647 w 129" name="T80"/>
              <a:gd fmla="*/ 2147483647 h 132" name="T81"/>
              <a:gd fmla="*/ 2147483647 w 129" name="T82"/>
              <a:gd fmla="*/ 2147483647 h 132" name="T83"/>
              <a:gd fmla="*/ 2147483647 w 129" name="T84"/>
              <a:gd fmla="*/ 2147483647 h 132" name="T85"/>
              <a:gd fmla="*/ 2147483647 w 129" name="T86"/>
              <a:gd fmla="*/ 2147483647 h 132" name="T87"/>
              <a:gd fmla="*/ 2147483647 w 129" name="T88"/>
              <a:gd fmla="*/ 2147483647 h 13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9" name="T135"/>
              <a:gd fmla="*/ 0 h 132" name="T136"/>
              <a:gd fmla="*/ 129 w 129" name="T137"/>
              <a:gd fmla="*/ 132 h 13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32" w="129">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w="9525">
            <a:noFill/>
            <a:round/>
          </a:ln>
        </p:spPr>
        <p:txBody>
          <a:bodyPr/>
          <a:lstStyle/>
          <a:p>
            <a:endParaRPr altLang="en-US" lang="zh-CN"/>
          </a:p>
        </p:txBody>
      </p:sp>
      <p:sp>
        <p:nvSpPr>
          <p:cNvPr id="28693" name="Freeform 96"/>
          <p:cNvSpPr>
            <a:spLocks noEditPoints="1"/>
          </p:cNvSpPr>
          <p:nvPr/>
        </p:nvSpPr>
        <p:spPr bwMode="auto">
          <a:xfrm>
            <a:off x="9569450" y="2689225"/>
            <a:ext cx="495300" cy="593725"/>
          </a:xfrm>
          <a:custGeom>
            <a:gdLst>
              <a:gd fmla="*/ 2147483647 w 118" name="T0"/>
              <a:gd fmla="*/ 2147483647 h 141" name="T1"/>
              <a:gd fmla="*/ 2147483647 w 118" name="T2"/>
              <a:gd fmla="*/ 2147483647 h 141" name="T3"/>
              <a:gd fmla="*/ 2147483647 w 118" name="T4"/>
              <a:gd fmla="*/ 2147483647 h 141" name="T5"/>
              <a:gd fmla="*/ 2147483647 w 118" name="T6"/>
              <a:gd fmla="*/ 2147483647 h 141" name="T7"/>
              <a:gd fmla="*/ 2147483647 w 118" name="T8"/>
              <a:gd fmla="*/ 2147483647 h 141" name="T9"/>
              <a:gd fmla="*/ 2147483647 w 118" name="T10"/>
              <a:gd fmla="*/ 2147483647 h 141" name="T11"/>
              <a:gd fmla="*/ 2147483647 w 118" name="T12"/>
              <a:gd fmla="*/ 2147483647 h 141" name="T13"/>
              <a:gd fmla="*/ 2147483647 w 118" name="T14"/>
              <a:gd fmla="*/ 2147483647 h 141" name="T15"/>
              <a:gd fmla="*/ 0 w 118" name="T16"/>
              <a:gd fmla="*/ 2147483647 h 141" name="T17"/>
              <a:gd fmla="*/ 2147483647 w 118" name="T18"/>
              <a:gd fmla="*/ 2147483647 h 141" name="T19"/>
              <a:gd fmla="*/ 2147483647 w 118" name="T20"/>
              <a:gd fmla="*/ 2147483647 h 141" name="T21"/>
              <a:gd fmla="*/ 2147483647 w 118" name="T22"/>
              <a:gd fmla="*/ 2147483647 h 141" name="T23"/>
              <a:gd fmla="*/ 2147483647 w 118" name="T24"/>
              <a:gd fmla="*/ 2147483647 h 141" name="T25"/>
              <a:gd fmla="*/ 2147483647 w 118" name="T26"/>
              <a:gd fmla="*/ 2147483647 h 141" name="T27"/>
              <a:gd fmla="*/ 2147483647 w 118" name="T28"/>
              <a:gd fmla="*/ 2147483647 h 141" name="T29"/>
              <a:gd fmla="*/ 2147483647 w 118" name="T30"/>
              <a:gd fmla="*/ 2147483647 h 141" name="T31"/>
              <a:gd fmla="*/ 2147483647 w 118" name="T32"/>
              <a:gd fmla="*/ 2147483647 h 141" name="T33"/>
              <a:gd fmla="*/ 2147483647 w 118" name="T34"/>
              <a:gd fmla="*/ 2147483647 h 141" name="T35"/>
              <a:gd fmla="*/ 2147483647 w 118" name="T36"/>
              <a:gd fmla="*/ 2147483647 h 141" name="T37"/>
              <a:gd fmla="*/ 2147483647 w 118" name="T38"/>
              <a:gd fmla="*/ 2147483647 h 141" name="T39"/>
              <a:gd fmla="*/ 2147483647 w 118" name="T40"/>
              <a:gd fmla="*/ 2147483647 h 141" name="T41"/>
              <a:gd fmla="*/ 2147483647 w 118" name="T42"/>
              <a:gd fmla="*/ 2147483647 h 141" name="T43"/>
              <a:gd fmla="*/ 2147483647 w 118" name="T44"/>
              <a:gd fmla="*/ 2147483647 h 141" name="T45"/>
              <a:gd fmla="*/ 2147483647 w 118" name="T46"/>
              <a:gd fmla="*/ 2147483647 h 141" name="T47"/>
              <a:gd fmla="*/ 2147483647 w 118" name="T48"/>
              <a:gd fmla="*/ 2147483647 h 141" name="T49"/>
              <a:gd fmla="*/ 2147483647 w 118" name="T50"/>
              <a:gd fmla="*/ 2147483647 h 141" name="T51"/>
              <a:gd fmla="*/ 2147483647 w 118" name="T52"/>
              <a:gd fmla="*/ 2147483647 h 141" name="T53"/>
              <a:gd fmla="*/ 2147483647 w 118" name="T54"/>
              <a:gd fmla="*/ 2147483647 h 141" name="T55"/>
              <a:gd fmla="*/ 2147483647 w 118" name="T56"/>
              <a:gd fmla="*/ 2147483647 h 141" name="T57"/>
              <a:gd fmla="*/ 2147483647 w 118" name="T58"/>
              <a:gd fmla="*/ 2147483647 h 141" name="T59"/>
              <a:gd fmla="*/ 2147483647 w 118" name="T60"/>
              <a:gd fmla="*/ 2147483647 h 141" name="T61"/>
              <a:gd fmla="*/ 2147483647 w 118" name="T62"/>
              <a:gd fmla="*/ 2147483647 h 141" name="T63"/>
              <a:gd fmla="*/ 2147483647 w 118" name="T64"/>
              <a:gd fmla="*/ 2147483647 h 141" name="T65"/>
              <a:gd fmla="*/ 2147483647 w 118" name="T66"/>
              <a:gd fmla="*/ 2147483647 h 141" name="T67"/>
              <a:gd fmla="*/ 2147483647 w 118" name="T68"/>
              <a:gd fmla="*/ 2147483647 h 141" name="T69"/>
              <a:gd fmla="*/ 2147483647 w 118" name="T70"/>
              <a:gd fmla="*/ 2147483647 h 141" name="T71"/>
              <a:gd fmla="*/ 2147483647 w 118" name="T72"/>
              <a:gd fmla="*/ 2147483647 h 141" name="T73"/>
              <a:gd fmla="*/ 2147483647 w 118" name="T74"/>
              <a:gd fmla="*/ 2147483647 h 141" name="T75"/>
              <a:gd fmla="*/ 2147483647 w 118" name="T76"/>
              <a:gd fmla="*/ 2147483647 h 141" name="T77"/>
              <a:gd fmla="*/ 2147483647 w 118" name="T78"/>
              <a:gd fmla="*/ 2147483647 h 141" name="T79"/>
              <a:gd fmla="*/ 2147483647 w 118" name="T80"/>
              <a:gd fmla="*/ 2147483647 h 141" name="T81"/>
              <a:gd fmla="*/ 2147483647 w 118" name="T82"/>
              <a:gd fmla="*/ 2147483647 h 141" name="T83"/>
              <a:gd fmla="*/ 2147483647 w 118" name="T84"/>
              <a:gd fmla="*/ 2147483647 h 141" name="T85"/>
              <a:gd fmla="*/ 2147483647 w 118" name="T86"/>
              <a:gd fmla="*/ 2147483647 h 141" name="T87"/>
              <a:gd fmla="*/ 2147483647 w 118" name="T88"/>
              <a:gd fmla="*/ 2147483647 h 141" name="T89"/>
              <a:gd fmla="*/ 2147483647 w 118" name="T90"/>
              <a:gd fmla="*/ 2147483647 h 141" name="T91"/>
              <a:gd fmla="*/ 2147483647 w 118" name="T92"/>
              <a:gd fmla="*/ 2147483647 h 141" name="T93"/>
              <a:gd fmla="*/ 2147483647 w 118" name="T94"/>
              <a:gd fmla="*/ 2147483647 h 141" name="T95"/>
              <a:gd fmla="*/ 2147483647 w 118" name="T96"/>
              <a:gd fmla="*/ 2147483647 h 141" name="T97"/>
              <a:gd fmla="*/ 2147483647 w 118" name="T98"/>
              <a:gd fmla="*/ 2147483647 h 141" name="T99"/>
              <a:gd fmla="*/ 2147483647 w 118" name="T100"/>
              <a:gd fmla="*/ 2147483647 h 141" name="T101"/>
              <a:gd fmla="*/ 2147483647 w 118" name="T102"/>
              <a:gd fmla="*/ 2147483647 h 141" name="T103"/>
              <a:gd fmla="*/ 2147483647 w 118" name="T104"/>
              <a:gd fmla="*/ 2147483647 h 141" name="T105"/>
              <a:gd fmla="*/ 2147483647 w 118" name="T106"/>
              <a:gd fmla="*/ 2147483647 h 14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18" name="T162"/>
              <a:gd fmla="*/ 0 h 141" name="T163"/>
              <a:gd fmla="*/ 118 w 118" name="T164"/>
              <a:gd fmla="*/ 141 h 14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41" w="118">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w="9525">
            <a:noFill/>
            <a:round/>
          </a:ln>
        </p:spPr>
        <p:txBody>
          <a:bodyPr/>
          <a:lstStyle/>
          <a:p>
            <a:endParaRPr altLang="en-US" lang="zh-CN"/>
          </a:p>
        </p:txBody>
      </p:sp>
      <p:sp>
        <p:nvSpPr>
          <p:cNvPr id="28694" name="Freeform 20"/>
          <p:cNvSpPr>
            <a:spLocks noEditPoints="1"/>
          </p:cNvSpPr>
          <p:nvPr/>
        </p:nvSpPr>
        <p:spPr bwMode="auto">
          <a:xfrm>
            <a:off x="2093913"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0 h 333" name="T9"/>
              <a:gd fmla="*/ 2147483647 w 364" name="T10"/>
              <a:gd fmla="*/ 2147483647 h 333" name="T11"/>
              <a:gd fmla="*/ 2147483647 w 364" name="T12"/>
              <a:gd fmla="*/ 2147483647 h 333" name="T13"/>
              <a:gd fmla="*/ 0 w 364" name="T14"/>
              <a:gd fmla="*/ 2147483647 h 333" name="T15"/>
              <a:gd fmla="*/ 2147483647 w 364" name="T16"/>
              <a:gd fmla="*/ 2147483647 h 333" name="T17"/>
              <a:gd fmla="*/ 2147483647 w 364" name="T18"/>
              <a:gd fmla="*/ 2147483647 h 333" name="T19"/>
              <a:gd fmla="*/ 2147483647 w 364" name="T20"/>
              <a:gd fmla="*/ 2147483647 h 333" name="T21"/>
              <a:gd fmla="*/ 2147483647 w 364" name="T22"/>
              <a:gd fmla="*/ 2147483647 h 333" name="T23"/>
              <a:gd fmla="*/ 2147483647 w 364" name="T24"/>
              <a:gd fmla="*/ 2147483647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364" name="T102"/>
              <a:gd fmla="*/ 0 h 333" name="T103"/>
              <a:gd fmla="*/ 364 w 364" name="T104"/>
              <a:gd fmla="*/ 333 h 33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333" w="364">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w="9525">
            <a:noFill/>
            <a:round/>
          </a:ln>
        </p:spPr>
        <p:txBody>
          <a:bodyPr/>
          <a:lstStyle/>
          <a:p>
            <a:endParaRPr altLang="en-US" lang="zh-CN"/>
          </a:p>
        </p:txBody>
      </p:sp>
      <p:sp>
        <p:nvSpPr>
          <p:cNvPr id="28695" name="Freeform 21"/>
          <p:cNvSpPr>
            <a:spLocks noEditPoints="1"/>
          </p:cNvSpPr>
          <p:nvPr/>
        </p:nvSpPr>
        <p:spPr bwMode="auto">
          <a:xfrm>
            <a:off x="4645025" y="5072063"/>
            <a:ext cx="500063" cy="455612"/>
          </a:xfrm>
          <a:custGeom>
            <a:gdLst>
              <a:gd fmla="*/ 2147483647 w 365" name="T0"/>
              <a:gd fmla="*/ 2147483647 h 333" name="T1"/>
              <a:gd fmla="*/ 2147483647 w 365" name="T2"/>
              <a:gd fmla="*/ 2147483647 h 333" name="T3"/>
              <a:gd fmla="*/ 2147483647 w 365" name="T4"/>
              <a:gd fmla="*/ 2147483647 h 333" name="T5"/>
              <a:gd fmla="*/ 2147483647 w 365" name="T6"/>
              <a:gd fmla="*/ 2147483647 h 333" name="T7"/>
              <a:gd fmla="*/ 2147483647 w 365" name="T8"/>
              <a:gd fmla="*/ 0 h 333" name="T9"/>
              <a:gd fmla="*/ 2147483647 w 365" name="T10"/>
              <a:gd fmla="*/ 2147483647 h 333" name="T11"/>
              <a:gd fmla="*/ 2147483647 w 365" name="T12"/>
              <a:gd fmla="*/ 2147483647 h 333" name="T13"/>
              <a:gd fmla="*/ 0 w 365" name="T14"/>
              <a:gd fmla="*/ 2147483647 h 333" name="T15"/>
              <a:gd fmla="*/ 2147483647 w 365" name="T16"/>
              <a:gd fmla="*/ 2147483647 h 333" name="T17"/>
              <a:gd fmla="*/ 2147483647 w 365" name="T18"/>
              <a:gd fmla="*/ 2147483647 h 333" name="T19"/>
              <a:gd fmla="*/ 2147483647 w 365" name="T20"/>
              <a:gd fmla="*/ 2147483647 h 333" name="T21"/>
              <a:gd fmla="*/ 2147483647 w 365" name="T22"/>
              <a:gd fmla="*/ 2147483647 h 333" name="T23"/>
              <a:gd fmla="*/ 2147483647 w 365" name="T24"/>
              <a:gd fmla="*/ 2147483647 h 333" name="T25"/>
              <a:gd fmla="*/ 2147483647 w 365" name="T26"/>
              <a:gd fmla="*/ 2147483647 h 333" name="T27"/>
              <a:gd fmla="*/ 2147483647 w 365" name="T28"/>
              <a:gd fmla="*/ 2147483647 h 333" name="T29"/>
              <a:gd fmla="*/ 2147483647 w 365" name="T30"/>
              <a:gd fmla="*/ 2147483647 h 333" name="T31"/>
              <a:gd fmla="*/ 2147483647 w 365" name="T32"/>
              <a:gd fmla="*/ 2147483647 h 333" name="T33"/>
              <a:gd fmla="*/ 2147483647 w 365" name="T34"/>
              <a:gd fmla="*/ 2147483647 h 333" name="T35"/>
              <a:gd fmla="*/ 2147483647 w 365" name="T36"/>
              <a:gd fmla="*/ 2147483647 h 333" name="T37"/>
              <a:gd fmla="*/ 2147483647 w 365" name="T38"/>
              <a:gd fmla="*/ 2147483647 h 333" name="T39"/>
              <a:gd fmla="*/ 2147483647 w 365" name="T40"/>
              <a:gd fmla="*/ 2147483647 h 333" name="T41"/>
              <a:gd fmla="*/ 2147483647 w 365" name="T42"/>
              <a:gd fmla="*/ 2147483647 h 333" name="T43"/>
              <a:gd fmla="*/ 2147483647 w 365" name="T44"/>
              <a:gd fmla="*/ 2147483647 h 333" name="T45"/>
              <a:gd fmla="*/ 2147483647 w 365" name="T46"/>
              <a:gd fmla="*/ 2147483647 h 333" name="T47"/>
              <a:gd fmla="*/ 2147483647 w 365" name="T48"/>
              <a:gd fmla="*/ 2147483647 h 333" name="T49"/>
              <a:gd fmla="*/ 2147483647 w 365" name="T50"/>
              <a:gd fmla="*/ 2147483647 h 333" name="T51"/>
              <a:gd fmla="*/ 2147483647 w 365" name="T52"/>
              <a:gd fmla="*/ 2147483647 h 333" name="T53"/>
              <a:gd fmla="*/ 2147483647 w 365" name="T54"/>
              <a:gd fmla="*/ 2147483647 h 333" name="T55"/>
              <a:gd fmla="*/ 2147483647 w 365" name="T56"/>
              <a:gd fmla="*/ 2147483647 h 333" name="T57"/>
              <a:gd fmla="*/ 2147483647 w 365" name="T58"/>
              <a:gd fmla="*/ 2147483647 h 333" name="T59"/>
              <a:gd fmla="*/ 2147483647 w 365" name="T60"/>
              <a:gd fmla="*/ 2147483647 h 333" name="T61"/>
              <a:gd fmla="*/ 2147483647 w 365" name="T62"/>
              <a:gd fmla="*/ 2147483647 h 333" name="T63"/>
              <a:gd fmla="*/ 2147483647 w 365" name="T64"/>
              <a:gd fmla="*/ 2147483647 h 333" name="T65"/>
              <a:gd fmla="*/ 2147483647 w 365" name="T66"/>
              <a:gd fmla="*/ 2147483647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365" name="T102"/>
              <a:gd fmla="*/ 0 h 333" name="T103"/>
              <a:gd fmla="*/ 365 w 365" name="T104"/>
              <a:gd fmla="*/ 333 h 33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333" w="365">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w="9525">
            <a:noFill/>
            <a:round/>
          </a:ln>
        </p:spPr>
        <p:txBody>
          <a:bodyPr/>
          <a:lstStyle/>
          <a:p>
            <a:endParaRPr altLang="en-US" lang="zh-CN"/>
          </a:p>
        </p:txBody>
      </p:sp>
      <p:sp>
        <p:nvSpPr>
          <p:cNvPr id="28696" name="Freeform 24"/>
          <p:cNvSpPr>
            <a:spLocks noEditPoints="1"/>
          </p:cNvSpPr>
          <p:nvPr/>
        </p:nvSpPr>
        <p:spPr bwMode="auto">
          <a:xfrm>
            <a:off x="7085013"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2147483647 h 333" name="T9"/>
              <a:gd fmla="*/ 2147483647 w 364" name="T10"/>
              <a:gd fmla="*/ 2147483647 h 333" name="T11"/>
              <a:gd fmla="*/ 2147483647 w 364" name="T12"/>
              <a:gd fmla="*/ 2147483647 h 333" name="T13"/>
              <a:gd fmla="*/ 2147483647 w 364" name="T14"/>
              <a:gd fmla="*/ 2147483647 h 333" name="T15"/>
              <a:gd fmla="*/ 2147483647 w 364" name="T16"/>
              <a:gd fmla="*/ 2147483647 h 333" name="T17"/>
              <a:gd fmla="*/ 2147483647 w 364" name="T18"/>
              <a:gd fmla="*/ 2147483647 h 333" name="T19"/>
              <a:gd fmla="*/ 0 w 364" name="T20"/>
              <a:gd fmla="*/ 2147483647 h 333" name="T21"/>
              <a:gd fmla="*/ 2147483647 w 364" name="T22"/>
              <a:gd fmla="*/ 2147483647 h 333" name="T23"/>
              <a:gd fmla="*/ 2147483647 w 364" name="T24"/>
              <a:gd fmla="*/ 0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2147483647 w 364" name="T68"/>
              <a:gd fmla="*/ 2147483647 h 333" name="T69"/>
              <a:gd fmla="*/ 2147483647 w 364" name="T70"/>
              <a:gd fmla="*/ 2147483647 h 333" name="T71"/>
              <a:gd fmla="*/ 2147483647 w 364" name="T72"/>
              <a:gd fmla="*/ 2147483647 h 333" name="T73"/>
              <a:gd fmla="*/ 2147483647 w 364" name="T74"/>
              <a:gd fmla="*/ 2147483647 h 333" name="T75"/>
              <a:gd fmla="*/ 2147483647 w 364" name="T76"/>
              <a:gd fmla="*/ 2147483647 h 333" name="T77"/>
              <a:gd fmla="*/ 2147483647 w 364" name="T78"/>
              <a:gd fmla="*/ 2147483647 h 33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364" name="T120"/>
              <a:gd fmla="*/ 0 h 333" name="T121"/>
              <a:gd fmla="*/ 364 w 364" name="T122"/>
              <a:gd fmla="*/ 333 h 333"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333" w="364">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w="9525">
            <a:noFill/>
            <a:round/>
          </a:ln>
        </p:spPr>
        <p:txBody>
          <a:bodyPr/>
          <a:lstStyle/>
          <a:p>
            <a:endParaRPr altLang="en-US" lang="zh-CN"/>
          </a:p>
        </p:txBody>
      </p:sp>
      <p:sp>
        <p:nvSpPr>
          <p:cNvPr id="28697" name="Freeform 11"/>
          <p:cNvSpPr>
            <a:spLocks noEditPoints="1"/>
          </p:cNvSpPr>
          <p:nvPr/>
        </p:nvSpPr>
        <p:spPr bwMode="auto">
          <a:xfrm>
            <a:off x="9547225" y="5072063"/>
            <a:ext cx="498475" cy="455612"/>
          </a:xfrm>
          <a:custGeom>
            <a:gdLst>
              <a:gd fmla="*/ 2147483647 w 364" name="T0"/>
              <a:gd fmla="*/ 2147483647 h 333" name="T1"/>
              <a:gd fmla="*/ 2147483647 w 364" name="T2"/>
              <a:gd fmla="*/ 2147483647 h 333" name="T3"/>
              <a:gd fmla="*/ 2147483647 w 364" name="T4"/>
              <a:gd fmla="*/ 2147483647 h 333" name="T5"/>
              <a:gd fmla="*/ 2147483647 w 364" name="T6"/>
              <a:gd fmla="*/ 2147483647 h 333" name="T7"/>
              <a:gd fmla="*/ 2147483647 w 364" name="T8"/>
              <a:gd fmla="*/ 2147483647 h 333" name="T9"/>
              <a:gd fmla="*/ 2147483647 w 364" name="T10"/>
              <a:gd fmla="*/ 2147483647 h 333" name="T11"/>
              <a:gd fmla="*/ 2147483647 w 364" name="T12"/>
              <a:gd fmla="*/ 2147483647 h 333" name="T13"/>
              <a:gd fmla="*/ 2147483647 w 364" name="T14"/>
              <a:gd fmla="*/ 2147483647 h 333" name="T15"/>
              <a:gd fmla="*/ 2147483647 w 364" name="T16"/>
              <a:gd fmla="*/ 2147483647 h 333" name="T17"/>
              <a:gd fmla="*/ 0 w 364" name="T18"/>
              <a:gd fmla="*/ 2147483647 h 333" name="T19"/>
              <a:gd fmla="*/ 2147483647 w 364" name="T20"/>
              <a:gd fmla="*/ 2147483647 h 333" name="T21"/>
              <a:gd fmla="*/ 2147483647 w 364" name="T22"/>
              <a:gd fmla="*/ 0 h 333" name="T23"/>
              <a:gd fmla="*/ 2147483647 w 364" name="T24"/>
              <a:gd fmla="*/ 2147483647 h 333" name="T25"/>
              <a:gd fmla="*/ 2147483647 w 364" name="T26"/>
              <a:gd fmla="*/ 2147483647 h 333" name="T27"/>
              <a:gd fmla="*/ 2147483647 w 364" name="T28"/>
              <a:gd fmla="*/ 2147483647 h 333" name="T29"/>
              <a:gd fmla="*/ 2147483647 w 364" name="T30"/>
              <a:gd fmla="*/ 2147483647 h 333" name="T31"/>
              <a:gd fmla="*/ 2147483647 w 364" name="T32"/>
              <a:gd fmla="*/ 2147483647 h 333" name="T33"/>
              <a:gd fmla="*/ 2147483647 w 364" name="T34"/>
              <a:gd fmla="*/ 2147483647 h 333" name="T35"/>
              <a:gd fmla="*/ 2147483647 w 364" name="T36"/>
              <a:gd fmla="*/ 2147483647 h 333" name="T37"/>
              <a:gd fmla="*/ 2147483647 w 364" name="T38"/>
              <a:gd fmla="*/ 2147483647 h 333" name="T39"/>
              <a:gd fmla="*/ 2147483647 w 364" name="T40"/>
              <a:gd fmla="*/ 2147483647 h 333" name="T41"/>
              <a:gd fmla="*/ 2147483647 w 364" name="T42"/>
              <a:gd fmla="*/ 2147483647 h 333" name="T43"/>
              <a:gd fmla="*/ 2147483647 w 364" name="T44"/>
              <a:gd fmla="*/ 2147483647 h 333" name="T45"/>
              <a:gd fmla="*/ 2147483647 w 364" name="T46"/>
              <a:gd fmla="*/ 2147483647 h 333" name="T47"/>
              <a:gd fmla="*/ 2147483647 w 364" name="T48"/>
              <a:gd fmla="*/ 2147483647 h 333" name="T49"/>
              <a:gd fmla="*/ 2147483647 w 364" name="T50"/>
              <a:gd fmla="*/ 2147483647 h 333" name="T51"/>
              <a:gd fmla="*/ 2147483647 w 364" name="T52"/>
              <a:gd fmla="*/ 2147483647 h 333" name="T53"/>
              <a:gd fmla="*/ 2147483647 w 364" name="T54"/>
              <a:gd fmla="*/ 2147483647 h 333" name="T55"/>
              <a:gd fmla="*/ 2147483647 w 364" name="T56"/>
              <a:gd fmla="*/ 2147483647 h 333" name="T57"/>
              <a:gd fmla="*/ 2147483647 w 364" name="T58"/>
              <a:gd fmla="*/ 2147483647 h 333" name="T59"/>
              <a:gd fmla="*/ 2147483647 w 364" name="T60"/>
              <a:gd fmla="*/ 2147483647 h 333" name="T61"/>
              <a:gd fmla="*/ 2147483647 w 364" name="T62"/>
              <a:gd fmla="*/ 2147483647 h 333" name="T63"/>
              <a:gd fmla="*/ 2147483647 w 364" name="T64"/>
              <a:gd fmla="*/ 2147483647 h 333" name="T65"/>
              <a:gd fmla="*/ 2147483647 w 364" name="T66"/>
              <a:gd fmla="*/ 2147483647 h 333" name="T67"/>
              <a:gd fmla="*/ 2147483647 w 364" name="T68"/>
              <a:gd fmla="*/ 2147483647 h 333" name="T69"/>
              <a:gd fmla="*/ 2147483647 w 364" name="T70"/>
              <a:gd fmla="*/ 2147483647 h 333" name="T71"/>
              <a:gd fmla="*/ 2147483647 w 364" name="T72"/>
              <a:gd fmla="*/ 2147483647 h 333" name="T73"/>
              <a:gd fmla="*/ 2147483647 w 364" name="T74"/>
              <a:gd fmla="*/ 2147483647 h 333" name="T75"/>
              <a:gd fmla="*/ 2147483647 w 364" name="T76"/>
              <a:gd fmla="*/ 2147483647 h 333" name="T77"/>
              <a:gd fmla="*/ 2147483647 w 364" name="T78"/>
              <a:gd fmla="*/ 2147483647 h 333" name="T79"/>
              <a:gd fmla="*/ 2147483647 w 364" name="T80"/>
              <a:gd fmla="*/ 2147483647 h 333" name="T81"/>
              <a:gd fmla="*/ 2147483647 w 364" name="T82"/>
              <a:gd fmla="*/ 2147483647 h 333" name="T83"/>
              <a:gd fmla="*/ 2147483647 w 364" name="T84"/>
              <a:gd fmla="*/ 2147483647 h 333" name="T85"/>
              <a:gd fmla="*/ 2147483647 w 364" name="T86"/>
              <a:gd fmla="*/ 2147483647 h 33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64" name="T132"/>
              <a:gd fmla="*/ 0 h 333" name="T133"/>
              <a:gd fmla="*/ 364 w 364" name="T134"/>
              <a:gd fmla="*/ 333 h 33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333" w="364">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w="9525">
            <a:noFill/>
            <a:round/>
          </a:ln>
        </p:spPr>
        <p:txBody>
          <a:bodyPr/>
          <a:lstStyle/>
          <a:p>
            <a:endParaRPr altLang="en-US" lang="zh-CN"/>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69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969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970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8" name="矩形 27"/>
          <p:cNvSpPr/>
          <p:nvPr/>
        </p:nvSpPr>
        <p:spPr>
          <a:xfrm>
            <a:off x="1274763" y="4010025"/>
            <a:ext cx="1474787"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矩形 28"/>
          <p:cNvSpPr/>
          <p:nvPr/>
        </p:nvSpPr>
        <p:spPr>
          <a:xfrm>
            <a:off x="4000500"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矩形 29"/>
          <p:cNvSpPr/>
          <p:nvPr/>
        </p:nvSpPr>
        <p:spPr>
          <a:xfrm>
            <a:off x="6726238"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矩形 30"/>
          <p:cNvSpPr/>
          <p:nvPr/>
        </p:nvSpPr>
        <p:spPr>
          <a:xfrm>
            <a:off x="9453563" y="4010025"/>
            <a:ext cx="1474787"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705" name="矩形 31"/>
          <p:cNvSpPr>
            <a:spLocks noChangeArrowheads="1"/>
          </p:cNvSpPr>
          <p:nvPr/>
        </p:nvSpPr>
        <p:spPr bwMode="auto">
          <a:xfrm>
            <a:off x="1596866" y="4133850"/>
            <a:ext cx="792480" cy="457200"/>
          </a:xfrm>
          <a:prstGeom prst="rect">
            <a:avLst/>
          </a:prstGeom>
          <a:noFill/>
          <a:ln w="9525">
            <a:noFill/>
            <a:miter lim="800000"/>
          </a:ln>
        </p:spPr>
        <p:txBody>
          <a:bodyPr wrap="none">
            <a:spAutoFit/>
          </a:bodyPr>
          <a:lstStyle/>
          <a:p>
            <a:pPr algn="ctr" eaLnBrk="1" hangingPunct="1"/>
            <a:r>
              <a:rPr altLang="en-US" lang="zh-CN" sz="2400">
                <a:solidFill>
                  <a:schemeClr val="bg1"/>
                </a:solidFill>
                <a:latin charset="-122" pitchFamily="34" typeface="微软雅黑"/>
                <a:ea charset="-122" pitchFamily="34" typeface="微软雅黑"/>
                <a:cs typeface="Adobe Naskh Medium"/>
              </a:rPr>
              <a:t>标题</a:t>
            </a:r>
          </a:p>
        </p:txBody>
      </p:sp>
      <p:cxnSp>
        <p:nvCxnSpPr>
          <p:cNvPr id="33" name="直接箭头连接符 32"/>
          <p:cNvCxnSpPr>
            <a:stCxn id="37" idx="2"/>
            <a:endCxn id="28"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29"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314950" y="1684338"/>
            <a:ext cx="1312863" cy="1312862"/>
          </a:xfrm>
          <a:prstGeom prst="ellipse">
            <a:avLst/>
          </a:prstGeom>
          <a:solidFill>
            <a:srgbClr val="1570C1"/>
          </a:solidFill>
          <a:ln w="6350">
            <a:solidFill>
              <a:srgbClr val="F9F9F9"/>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711" name="Freeform 24"/>
          <p:cNvSpPr/>
          <p:nvPr/>
        </p:nvSpPr>
        <p:spPr bwMode="auto">
          <a:xfrm>
            <a:off x="5748338" y="1973263"/>
            <a:ext cx="444500" cy="735012"/>
          </a:xfrm>
          <a:custGeom>
            <a:gdLst>
              <a:gd fmla="*/ 2147483647 w 62" name="T0"/>
              <a:gd fmla="*/ 2147483647 h 102" name="T1"/>
              <a:gd fmla="*/ 2147483647 w 62" name="T2"/>
              <a:gd fmla="*/ 2147483647 h 102" name="T3"/>
              <a:gd fmla="*/ 2147483647 w 62" name="T4"/>
              <a:gd fmla="*/ 2147483647 h 102" name="T5"/>
              <a:gd fmla="*/ 2147483647 w 62" name="T6"/>
              <a:gd fmla="*/ 2147483647 h 102" name="T7"/>
              <a:gd fmla="*/ 2147483647 w 62" name="T8"/>
              <a:gd fmla="*/ 2147483647 h 102" name="T9"/>
              <a:gd fmla="*/ 2147483647 w 62" name="T10"/>
              <a:gd fmla="*/ 2147483647 h 102" name="T11"/>
              <a:gd fmla="*/ 2147483647 w 62" name="T12"/>
              <a:gd fmla="*/ 2147483647 h 102" name="T13"/>
              <a:gd fmla="*/ 2147483647 w 62" name="T14"/>
              <a:gd fmla="*/ 2147483647 h 102" name="T15"/>
              <a:gd fmla="*/ 2147483647 w 62" name="T16"/>
              <a:gd fmla="*/ 2147483647 h 102" name="T17"/>
              <a:gd fmla="*/ 2147483647 w 62" name="T18"/>
              <a:gd fmla="*/ 2147483647 h 102" name="T19"/>
              <a:gd fmla="*/ 2147483647 w 62" name="T20"/>
              <a:gd fmla="*/ 2147483647 h 102" name="T21"/>
              <a:gd fmla="*/ 2147483647 w 62" name="T22"/>
              <a:gd fmla="*/ 2147483647 h 102" name="T23"/>
              <a:gd fmla="*/ 2147483647 w 62" name="T24"/>
              <a:gd fmla="*/ 2147483647 h 102" name="T25"/>
              <a:gd fmla="*/ 2147483647 w 62" name="T26"/>
              <a:gd fmla="*/ 0 h 102" name="T27"/>
              <a:gd fmla="*/ 2147483647 w 62" name="T28"/>
              <a:gd fmla="*/ 0 h 102" name="T29"/>
              <a:gd fmla="*/ 2147483647 w 62" name="T30"/>
              <a:gd fmla="*/ 2147483647 h 102" name="T31"/>
              <a:gd fmla="*/ 2147483647 w 62" name="T32"/>
              <a:gd fmla="*/ 2147483647 h 102" name="T33"/>
              <a:gd fmla="*/ 2147483647 w 62" name="T34"/>
              <a:gd fmla="*/ 2147483647 h 102" name="T35"/>
              <a:gd fmla="*/ 2147483647 w 62" name="T36"/>
              <a:gd fmla="*/ 2147483647 h 102" name="T37"/>
              <a:gd fmla="*/ 2147483647 w 62" name="T38"/>
              <a:gd fmla="*/ 2147483647 h 102" name="T39"/>
              <a:gd fmla="*/ 2147483647 w 62" name="T40"/>
              <a:gd fmla="*/ 2147483647 h 102" name="T41"/>
              <a:gd fmla="*/ 2147483647 w 62" name="T42"/>
              <a:gd fmla="*/ 2147483647 h 102" name="T43"/>
              <a:gd fmla="*/ 2147483647 w 62" name="T44"/>
              <a:gd fmla="*/ 2147483647 h 102" name="T45"/>
              <a:gd fmla="*/ 2147483647 w 62" name="T46"/>
              <a:gd fmla="*/ 2147483647 h 102" name="T47"/>
              <a:gd fmla="*/ 2147483647 w 62" name="T48"/>
              <a:gd fmla="*/ 2147483647 h 102" name="T49"/>
              <a:gd fmla="*/ 2147483647 w 62" name="T50"/>
              <a:gd fmla="*/ 2147483647 h 102" name="T51"/>
              <a:gd fmla="*/ 2147483647 w 62" name="T52"/>
              <a:gd fmla="*/ 2147483647 h 102" name="T53"/>
              <a:gd fmla="*/ 2147483647 w 62" name="T54"/>
              <a:gd fmla="*/ 2147483647 h 102" name="T55"/>
              <a:gd fmla="*/ 2147483647 w 62" name="T56"/>
              <a:gd fmla="*/ 2147483647 h 102" name="T57"/>
              <a:gd fmla="*/ 2147483647 w 62" name="T58"/>
              <a:gd fmla="*/ 2147483647 h 102" name="T59"/>
              <a:gd fmla="*/ 2147483647 w 62" name="T60"/>
              <a:gd fmla="*/ 2147483647 h 102" name="T61"/>
              <a:gd fmla="*/ 0 w 62" name="T62"/>
              <a:gd fmla="*/ 2147483647 h 102" name="T63"/>
              <a:gd fmla="*/ 2147483647 w 62" name="T64"/>
              <a:gd fmla="*/ 2147483647 h 102" name="T65"/>
              <a:gd fmla="*/ 2147483647 w 62" name="T66"/>
              <a:gd fmla="*/ 2147483647 h 102" name="T67"/>
              <a:gd fmla="*/ 2147483647 w 62" name="T68"/>
              <a:gd fmla="*/ 2147483647 h 102" name="T69"/>
              <a:gd fmla="*/ 2147483647 w 62" name="T70"/>
              <a:gd fmla="*/ 2147483647 h 102" name="T71"/>
              <a:gd fmla="*/ 2147483647 w 62" name="T72"/>
              <a:gd fmla="*/ 2147483647 h 102" name="T73"/>
              <a:gd fmla="*/ 2147483647 w 62" name="T74"/>
              <a:gd fmla="*/ 2147483647 h 102" name="T75"/>
              <a:gd fmla="*/ 2147483647 w 62" name="T76"/>
              <a:gd fmla="*/ 2147483647 h 102" name="T77"/>
              <a:gd fmla="*/ 2147483647 w 62" name="T78"/>
              <a:gd fmla="*/ 2147483647 h 102" name="T79"/>
              <a:gd fmla="*/ 2147483647 w 62" name="T80"/>
              <a:gd fmla="*/ 2147483647 h 102" name="T81"/>
              <a:gd fmla="*/ 2147483647 w 62" name="T82"/>
              <a:gd fmla="*/ 2147483647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62" name="T126"/>
              <a:gd fmla="*/ 0 h 102" name="T127"/>
              <a:gd fmla="*/ 62 w 62" name="T128"/>
              <a:gd fmla="*/ 102 h 10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02" w="6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w="9525">
            <a:noFill/>
            <a:round/>
          </a:ln>
        </p:spPr>
        <p:txBody>
          <a:bodyPr/>
          <a:lstStyle/>
          <a:p>
            <a:endParaRPr altLang="en-US" lang="zh-CN"/>
          </a:p>
        </p:txBody>
      </p:sp>
      <p:sp>
        <p:nvSpPr>
          <p:cNvPr id="29712" name="矩形 38"/>
          <p:cNvSpPr>
            <a:spLocks noChangeArrowheads="1"/>
          </p:cNvSpPr>
          <p:nvPr/>
        </p:nvSpPr>
        <p:spPr bwMode="auto">
          <a:xfrm>
            <a:off x="4342448" y="4133850"/>
            <a:ext cx="792480" cy="457200"/>
          </a:xfrm>
          <a:prstGeom prst="rect">
            <a:avLst/>
          </a:prstGeom>
          <a:noFill/>
          <a:ln w="9525">
            <a:noFill/>
            <a:miter lim="800000"/>
          </a:ln>
        </p:spPr>
        <p:txBody>
          <a:bodyPr wrap="none">
            <a:spAutoFit/>
          </a:bodyPr>
          <a:lstStyle/>
          <a:p>
            <a:pPr algn="ctr" eaLnBrk="1" hangingPunct="1"/>
            <a:r>
              <a:rPr altLang="en-US" lang="zh-CN" sz="2400">
                <a:solidFill>
                  <a:schemeClr val="bg1"/>
                </a:solidFill>
                <a:latin charset="-122" pitchFamily="34" typeface="微软雅黑"/>
                <a:ea charset="-122" pitchFamily="34" typeface="微软雅黑"/>
                <a:cs typeface="Adobe Naskh Medium"/>
              </a:rPr>
              <a:t>标题</a:t>
            </a:r>
          </a:p>
        </p:txBody>
      </p:sp>
      <p:sp>
        <p:nvSpPr>
          <p:cNvPr id="29713" name="矩形 39"/>
          <p:cNvSpPr>
            <a:spLocks noChangeArrowheads="1"/>
          </p:cNvSpPr>
          <p:nvPr/>
        </p:nvSpPr>
        <p:spPr bwMode="auto">
          <a:xfrm>
            <a:off x="7068184" y="4133850"/>
            <a:ext cx="792480" cy="457200"/>
          </a:xfrm>
          <a:prstGeom prst="rect">
            <a:avLst/>
          </a:prstGeom>
          <a:noFill/>
          <a:ln w="9525">
            <a:noFill/>
            <a:miter lim="800000"/>
          </a:ln>
        </p:spPr>
        <p:txBody>
          <a:bodyPr wrap="none">
            <a:spAutoFit/>
          </a:bodyPr>
          <a:lstStyle/>
          <a:p>
            <a:pPr algn="ctr" eaLnBrk="1" hangingPunct="1"/>
            <a:r>
              <a:rPr altLang="en-US" lang="zh-CN" sz="2400">
                <a:solidFill>
                  <a:schemeClr val="bg1"/>
                </a:solidFill>
                <a:latin charset="-122" pitchFamily="34" typeface="微软雅黑"/>
                <a:ea charset="-122" pitchFamily="34" typeface="微软雅黑"/>
                <a:cs typeface="Adobe Naskh Medium"/>
              </a:rPr>
              <a:t>标题</a:t>
            </a:r>
          </a:p>
        </p:txBody>
      </p:sp>
      <p:sp>
        <p:nvSpPr>
          <p:cNvPr id="29714" name="矩形 40"/>
          <p:cNvSpPr>
            <a:spLocks noChangeArrowheads="1"/>
          </p:cNvSpPr>
          <p:nvPr/>
        </p:nvSpPr>
        <p:spPr bwMode="auto">
          <a:xfrm>
            <a:off x="9793924" y="4133850"/>
            <a:ext cx="792480" cy="457200"/>
          </a:xfrm>
          <a:prstGeom prst="rect">
            <a:avLst/>
          </a:prstGeom>
          <a:noFill/>
          <a:ln w="9525">
            <a:noFill/>
            <a:miter lim="800000"/>
          </a:ln>
        </p:spPr>
        <p:txBody>
          <a:bodyPr wrap="none">
            <a:spAutoFit/>
          </a:bodyPr>
          <a:lstStyle/>
          <a:p>
            <a:pPr algn="ctr" eaLnBrk="1" hangingPunct="1"/>
            <a:r>
              <a:rPr altLang="en-US" lang="zh-CN" sz="2400">
                <a:solidFill>
                  <a:schemeClr val="bg1"/>
                </a:solidFill>
                <a:latin charset="-122" pitchFamily="34" typeface="微软雅黑"/>
                <a:ea charset="-122" pitchFamily="34" typeface="微软雅黑"/>
                <a:cs typeface="Adobe Naskh Medium"/>
              </a:rPr>
              <a:t>标题</a:t>
            </a:r>
          </a:p>
        </p:txBody>
      </p:sp>
      <p:sp>
        <p:nvSpPr>
          <p:cNvPr id="42" name="TextBox 57"/>
          <p:cNvSpPr txBox="1"/>
          <p:nvPr/>
        </p:nvSpPr>
        <p:spPr bwMode="auto">
          <a:xfrm>
            <a:off x="676275"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3" name="TextBox 57"/>
          <p:cNvSpPr txBox="1"/>
          <p:nvPr/>
        </p:nvSpPr>
        <p:spPr bwMode="auto">
          <a:xfrm>
            <a:off x="3402013"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4" name="TextBox 57"/>
          <p:cNvSpPr txBox="1"/>
          <p:nvPr/>
        </p:nvSpPr>
        <p:spPr bwMode="auto">
          <a:xfrm>
            <a:off x="612774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5" name="TextBox 57"/>
          <p:cNvSpPr txBox="1"/>
          <p:nvPr/>
        </p:nvSpPr>
        <p:spPr bwMode="auto">
          <a:xfrm>
            <a:off x="885348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72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072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072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组合 26"/>
          <p:cNvGrpSpPr/>
          <p:nvPr/>
        </p:nvGrpSpPr>
        <p:grpSpPr>
          <a:xfrm>
            <a:off x="1815420" y="4913067"/>
            <a:ext cx="588963" cy="533400"/>
            <a:chOff x="1815420" y="4900367"/>
            <a:chExt cx="588963" cy="533400"/>
          </a:xfrm>
          <a:solidFill>
            <a:srgbClr val="1570C1"/>
          </a:solidFill>
        </p:grpSpPr>
        <p:sp>
          <p:nvSpPr>
            <p:cNvPr id="46" name="Freeform 229"/>
            <p:cNvSpPr>
              <a:spLocks noEditPoints="1"/>
            </p:cNvSpPr>
            <p:nvPr/>
          </p:nvSpPr>
          <p:spPr bwMode="auto">
            <a:xfrm>
              <a:off x="1917020" y="5103567"/>
              <a:ext cx="388938" cy="330200"/>
            </a:xfrm>
            <a:custGeom>
              <a:gdLst>
                <a:gd fmla="*/ 13 w 126" name="T0"/>
                <a:gd fmla="*/ 107 h 107" name="T1"/>
                <a:gd fmla="*/ 0 w 126" name="T2"/>
                <a:gd fmla="*/ 93 h 107" name="T3"/>
                <a:gd fmla="*/ 0 w 126" name="T4"/>
                <a:gd fmla="*/ 93 h 107" name="T5"/>
                <a:gd fmla="*/ 0 w 126" name="T6"/>
                <a:gd fmla="*/ 13 h 107" name="T7"/>
                <a:gd fmla="*/ 13 w 126" name="T8"/>
                <a:gd fmla="*/ 0 h 107" name="T9"/>
                <a:gd fmla="*/ 13 w 126" name="T10"/>
                <a:gd fmla="*/ 0 h 107" name="T11"/>
                <a:gd fmla="*/ 112 w 126" name="T12"/>
                <a:gd fmla="*/ 0 h 107" name="T13"/>
                <a:gd fmla="*/ 126 w 126" name="T14"/>
                <a:gd fmla="*/ 13 h 107" name="T15"/>
                <a:gd fmla="*/ 126 w 126" name="T16"/>
                <a:gd fmla="*/ 13 h 107" name="T17"/>
                <a:gd fmla="*/ 126 w 126" name="T18"/>
                <a:gd fmla="*/ 93 h 107" name="T19"/>
                <a:gd fmla="*/ 112 w 126" name="T20"/>
                <a:gd fmla="*/ 107 h 107" name="T21"/>
                <a:gd fmla="*/ 112 w 126" name="T22"/>
                <a:gd fmla="*/ 107 h 107" name="T23"/>
                <a:gd fmla="*/ 13 w 126" name="T24"/>
                <a:gd fmla="*/ 107 h 107" name="T25"/>
                <a:gd fmla="*/ 11 w 126" name="T26"/>
                <a:gd fmla="*/ 13 h 107" name="T27"/>
                <a:gd fmla="*/ 11 w 126" name="T28"/>
                <a:gd fmla="*/ 93 h 107" name="T29"/>
                <a:gd fmla="*/ 13 w 126" name="T30"/>
                <a:gd fmla="*/ 95 h 107" name="T31"/>
                <a:gd fmla="*/ 13 w 126" name="T32"/>
                <a:gd fmla="*/ 95 h 107" name="T33"/>
                <a:gd fmla="*/ 112 w 126" name="T34"/>
                <a:gd fmla="*/ 95 h 107" name="T35"/>
                <a:gd fmla="*/ 114 w 126" name="T36"/>
                <a:gd fmla="*/ 93 h 107" name="T37"/>
                <a:gd fmla="*/ 114 w 126" name="T38"/>
                <a:gd fmla="*/ 93 h 107" name="T39"/>
                <a:gd fmla="*/ 114 w 126" name="T40"/>
                <a:gd fmla="*/ 13 h 107" name="T41"/>
                <a:gd fmla="*/ 112 w 126" name="T42"/>
                <a:gd fmla="*/ 11 h 107" name="T43"/>
                <a:gd fmla="*/ 112 w 126" name="T44"/>
                <a:gd fmla="*/ 11 h 107" name="T45"/>
                <a:gd fmla="*/ 13 w 126" name="T46"/>
                <a:gd fmla="*/ 11 h 107" name="T47"/>
                <a:gd fmla="*/ 11 w 126" name="T48"/>
                <a:gd fmla="*/ 13 h 1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7" w="125">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7" name="Freeform 230"/>
            <p:cNvSpPr>
              <a:spLocks noEditPoints="1"/>
            </p:cNvSpPr>
            <p:nvPr/>
          </p:nvSpPr>
          <p:spPr bwMode="auto">
            <a:xfrm>
              <a:off x="1815420" y="4900367"/>
              <a:ext cx="588963" cy="246063"/>
            </a:xfrm>
            <a:custGeom>
              <a:gdLst>
                <a:gd fmla="*/ 7 w 191" name="T0"/>
                <a:gd fmla="*/ 80 h 80" name="T1"/>
                <a:gd fmla="*/ 7 w 191" name="T2"/>
                <a:gd fmla="*/ 74 h 80" name="T3"/>
                <a:gd fmla="*/ 10 w 191" name="T4"/>
                <a:gd fmla="*/ 78 h 80" name="T5"/>
                <a:gd fmla="*/ 7 w 191" name="T6"/>
                <a:gd fmla="*/ 74 h 80" name="T7"/>
                <a:gd fmla="*/ 7 w 191" name="T8"/>
                <a:gd fmla="*/ 80 h 80" name="T9"/>
                <a:gd fmla="*/ 1 w 191" name="T10"/>
                <a:gd fmla="*/ 76 h 80" name="T11"/>
                <a:gd fmla="*/ 1 w 191" name="T12"/>
                <a:gd fmla="*/ 76 h 80" name="T13"/>
                <a:gd fmla="*/ 3 w 191" name="T14"/>
                <a:gd fmla="*/ 69 h 80" name="T15"/>
                <a:gd fmla="*/ 3 w 191" name="T16"/>
                <a:gd fmla="*/ 69 h 80" name="T17"/>
                <a:gd fmla="*/ 92 w 191" name="T18"/>
                <a:gd fmla="*/ 1 h 80" name="T19"/>
                <a:gd fmla="*/ 99 w 191" name="T20"/>
                <a:gd fmla="*/ 1 h 80" name="T21"/>
                <a:gd fmla="*/ 99 w 191" name="T22"/>
                <a:gd fmla="*/ 1 h 80" name="T23"/>
                <a:gd fmla="*/ 188 w 191" name="T24"/>
                <a:gd fmla="*/ 69 h 80" name="T25"/>
                <a:gd fmla="*/ 190 w 191" name="T26"/>
                <a:gd fmla="*/ 76 h 80" name="T27"/>
                <a:gd fmla="*/ 190 w 191" name="T28"/>
                <a:gd fmla="*/ 76 h 80" name="T29"/>
                <a:gd fmla="*/ 185 w 191" name="T30"/>
                <a:gd fmla="*/ 80 h 80" name="T31"/>
                <a:gd fmla="*/ 185 w 191" name="T32"/>
                <a:gd fmla="*/ 80 h 80" name="T33"/>
                <a:gd fmla="*/ 7 w 191" name="T34"/>
                <a:gd fmla="*/ 80 h 80" name="T35"/>
                <a:gd fmla="*/ 168 w 191" name="T36"/>
                <a:gd fmla="*/ 68 h 80" name="T37"/>
                <a:gd fmla="*/ 96 w 191" name="T38"/>
                <a:gd fmla="*/ 13 h 80" name="T39"/>
                <a:gd fmla="*/ 24 w 191" name="T40"/>
                <a:gd fmla="*/ 68 h 80" name="T41"/>
                <a:gd fmla="*/ 168 w 191" name="T42"/>
                <a:gd fmla="*/ 68 h 8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0" w="191">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8" name="Freeform 231"/>
            <p:cNvSpPr>
              <a:spLocks noEditPoints="1"/>
            </p:cNvSpPr>
            <p:nvPr/>
          </p:nvSpPr>
          <p:spPr bwMode="auto">
            <a:xfrm>
              <a:off x="2071008" y="5243267"/>
              <a:ext cx="139700" cy="187325"/>
            </a:xfrm>
            <a:custGeom>
              <a:gdLst>
                <a:gd fmla="*/ 12 w 45" name="T0"/>
                <a:gd fmla="*/ 61 h 61" name="T1"/>
                <a:gd fmla="*/ 0 w 45" name="T2"/>
                <a:gd fmla="*/ 49 h 61" name="T3"/>
                <a:gd fmla="*/ 0 w 45" name="T4"/>
                <a:gd fmla="*/ 49 h 61" name="T5"/>
                <a:gd fmla="*/ 0 w 45" name="T6"/>
                <a:gd fmla="*/ 11 h 61" name="T7"/>
                <a:gd fmla="*/ 12 w 45" name="T8"/>
                <a:gd fmla="*/ 0 h 61" name="T9"/>
                <a:gd fmla="*/ 12 w 45" name="T10"/>
                <a:gd fmla="*/ 0 h 61" name="T11"/>
                <a:gd fmla="*/ 34 w 45" name="T12"/>
                <a:gd fmla="*/ 0 h 61" name="T13"/>
                <a:gd fmla="*/ 45 w 45" name="T14"/>
                <a:gd fmla="*/ 11 h 61" name="T15"/>
                <a:gd fmla="*/ 45 w 45" name="T16"/>
                <a:gd fmla="*/ 11 h 61" name="T17"/>
                <a:gd fmla="*/ 45 w 45" name="T18"/>
                <a:gd fmla="*/ 49 h 61" name="T19"/>
                <a:gd fmla="*/ 34 w 45" name="T20"/>
                <a:gd fmla="*/ 61 h 61" name="T21"/>
                <a:gd fmla="*/ 34 w 45" name="T22"/>
                <a:gd fmla="*/ 61 h 61" name="T23"/>
                <a:gd fmla="*/ 12 w 45" name="T24"/>
                <a:gd fmla="*/ 61 h 61" name="T25"/>
                <a:gd fmla="*/ 8 w 45" name="T26"/>
                <a:gd fmla="*/ 49 h 61" name="T27"/>
                <a:gd fmla="*/ 12 w 45" name="T28"/>
                <a:gd fmla="*/ 53 h 61" name="T29"/>
                <a:gd fmla="*/ 12 w 45" name="T30"/>
                <a:gd fmla="*/ 53 h 61" name="T31"/>
                <a:gd fmla="*/ 34 w 45" name="T32"/>
                <a:gd fmla="*/ 53 h 61" name="T33"/>
                <a:gd fmla="*/ 38 w 45" name="T34"/>
                <a:gd fmla="*/ 49 h 61" name="T35"/>
                <a:gd fmla="*/ 38 w 45" name="T36"/>
                <a:gd fmla="*/ 49 h 61" name="T37"/>
                <a:gd fmla="*/ 38 w 45" name="T38"/>
                <a:gd fmla="*/ 11 h 61" name="T39"/>
                <a:gd fmla="*/ 34 w 45" name="T40"/>
                <a:gd fmla="*/ 7 h 61" name="T41"/>
                <a:gd fmla="*/ 34 w 45" name="T42"/>
                <a:gd fmla="*/ 7 h 61" name="T43"/>
                <a:gd fmla="*/ 12 w 45" name="T44"/>
                <a:gd fmla="*/ 7 h 61" name="T45"/>
                <a:gd fmla="*/ 8 w 45" name="T46"/>
                <a:gd fmla="*/ 11 h 61" name="T47"/>
                <a:gd fmla="*/ 8 w 45" name="T48"/>
                <a:gd fmla="*/ 11 h 61" name="T49"/>
                <a:gd fmla="*/ 8 w 45" name="T50"/>
                <a:gd fmla="*/ 49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45">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grpSp>
      <p:sp>
        <p:nvSpPr>
          <p:cNvPr id="49" name="Freeform 234"/>
          <p:cNvSpPr/>
          <p:nvPr/>
        </p:nvSpPr>
        <p:spPr bwMode="auto">
          <a:xfrm>
            <a:off x="1479550" y="3025775"/>
            <a:ext cx="1314450" cy="1665288"/>
          </a:xfrm>
          <a:custGeom>
            <a:gdLst>
              <a:gd fmla="*/ 381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1 w 426" name="T16"/>
              <a:gd fmla="*/ 426 h 540" name="T17"/>
              <a:gd fmla="*/ 426 w 426" name="T18"/>
              <a:gd fmla="*/ 380 h 540" name="T19"/>
              <a:gd fmla="*/ 426 w 426" name="T20"/>
              <a:gd fmla="*/ 46 h 540" name="T21"/>
              <a:gd fmla="*/ 381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727" name="TextBox 1"/>
          <p:cNvSpPr txBox="1">
            <a:spLocks noChangeArrowheads="1"/>
          </p:cNvSpPr>
          <p:nvPr/>
        </p:nvSpPr>
        <p:spPr bwMode="auto">
          <a:xfrm>
            <a:off x="1551623" y="3249613"/>
            <a:ext cx="1167130" cy="762000"/>
          </a:xfrm>
          <a:prstGeom prst="rect">
            <a:avLst/>
          </a:prstGeom>
          <a:noFill/>
          <a:ln w="9525">
            <a:noFill/>
            <a:miter lim="800000"/>
          </a:ln>
        </p:spPr>
        <p:txBody>
          <a:bodyPr wrap="none">
            <a:spAutoFit/>
          </a:bodyPr>
          <a:lstStyle/>
          <a:p>
            <a:pPr algn="ctr" eaLnBrk="1" hangingPunct="1"/>
            <a:r>
              <a:rPr altLang="zh-CN" lang="en-US" sz="4400">
                <a:solidFill>
                  <a:schemeClr val="bg1"/>
                </a:solidFill>
                <a:latin charset="0" panose="020b0806030902050204" pitchFamily="34" typeface="Impact"/>
              </a:rPr>
              <a:t>30%</a:t>
            </a:r>
          </a:p>
        </p:txBody>
      </p:sp>
      <p:sp>
        <p:nvSpPr>
          <p:cNvPr id="30728" name="Freeform 232"/>
          <p:cNvSpPr>
            <a:spLocks noEditPoints="1"/>
          </p:cNvSpPr>
          <p:nvPr/>
        </p:nvSpPr>
        <p:spPr bwMode="auto">
          <a:xfrm>
            <a:off x="4465638" y="4887913"/>
            <a:ext cx="614362" cy="584200"/>
          </a:xfrm>
          <a:custGeom>
            <a:gdLst>
              <a:gd fmla="*/ 2147483647 w 387" name="T0"/>
              <a:gd fmla="*/ 2147483647 h 368" name="T1"/>
              <a:gd fmla="*/ 2147483647 w 387" name="T2"/>
              <a:gd fmla="*/ 2147483647 h 368" name="T3"/>
              <a:gd fmla="*/ 2147483647 w 387" name="T4"/>
              <a:gd fmla="*/ 2147483647 h 368" name="T5"/>
              <a:gd fmla="*/ 2147483647 w 387" name="T6"/>
              <a:gd fmla="*/ 2147483647 h 368" name="T7"/>
              <a:gd fmla="*/ 2147483647 w 387" name="T8"/>
              <a:gd fmla="*/ 2147483647 h 368" name="T9"/>
              <a:gd fmla="*/ 2147483647 w 387" name="T10"/>
              <a:gd fmla="*/ 2147483647 h 368" name="T11"/>
              <a:gd fmla="*/ 2147483647 w 387" name="T12"/>
              <a:gd fmla="*/ 2147483647 h 368" name="T13"/>
              <a:gd fmla="*/ 2147483647 w 387" name="T14"/>
              <a:gd fmla="*/ 2147483647 h 368" name="T15"/>
              <a:gd fmla="*/ 2147483647 w 387" name="T16"/>
              <a:gd fmla="*/ 2147483647 h 368" name="T17"/>
              <a:gd fmla="*/ 2147483647 w 387" name="T18"/>
              <a:gd fmla="*/ 2147483647 h 368" name="T19"/>
              <a:gd fmla="*/ 2147483647 w 387" name="T20"/>
              <a:gd fmla="*/ 2147483647 h 368" name="T21"/>
              <a:gd fmla="*/ 2147483647 w 387" name="T22"/>
              <a:gd fmla="*/ 2147483647 h 368" name="T23"/>
              <a:gd fmla="*/ 2147483647 w 387" name="T24"/>
              <a:gd fmla="*/ 2147483647 h 368" name="T25"/>
              <a:gd fmla="*/ 2147483647 w 387" name="T26"/>
              <a:gd fmla="*/ 0 h 368" name="T27"/>
              <a:gd fmla="*/ 2147483647 w 387" name="T28"/>
              <a:gd fmla="*/ 0 h 368" name="T29"/>
              <a:gd fmla="*/ 2147483647 w 387" name="T30"/>
              <a:gd fmla="*/ 0 h 368" name="T31"/>
              <a:gd fmla="*/ 2147483647 w 387" name="T32"/>
              <a:gd fmla="*/ 0 h 368" name="T33"/>
              <a:gd fmla="*/ 2147483647 w 387" name="T34"/>
              <a:gd fmla="*/ 0 h 368" name="T35"/>
              <a:gd fmla="*/ 2147483647 w 387" name="T36"/>
              <a:gd fmla="*/ 2147483647 h 368" name="T37"/>
              <a:gd fmla="*/ 2147483647 w 387" name="T38"/>
              <a:gd fmla="*/ 2147483647 h 368" name="T39"/>
              <a:gd fmla="*/ 2147483647 w 387" name="T40"/>
              <a:gd fmla="*/ 2147483647 h 368" name="T41"/>
              <a:gd fmla="*/ 0 w 387" name="T42"/>
              <a:gd fmla="*/ 2147483647 h 368" name="T43"/>
              <a:gd fmla="*/ 0 w 387" name="T44"/>
              <a:gd fmla="*/ 2147483647 h 368" name="T45"/>
              <a:gd fmla="*/ 2147483647 w 387" name="T46"/>
              <a:gd fmla="*/ 2147483647 h 368" name="T47"/>
              <a:gd fmla="*/ 2147483647 w 387" name="T48"/>
              <a:gd fmla="*/ 2147483647 h 368" name="T49"/>
              <a:gd fmla="*/ 2147483647 w 387" name="T50"/>
              <a:gd fmla="*/ 2147483647 h 368" name="T51"/>
              <a:gd fmla="*/ 2147483647 w 387" name="T52"/>
              <a:gd fmla="*/ 2147483647 h 368" name="T53"/>
              <a:gd fmla="*/ 2147483647 w 387" name="T54"/>
              <a:gd fmla="*/ 2147483647 h 368" name="T55"/>
              <a:gd fmla="*/ 2147483647 w 387" name="T56"/>
              <a:gd fmla="*/ 2147483647 h 368" name="T57"/>
              <a:gd fmla="*/ 2147483647 w 387" name="T58"/>
              <a:gd fmla="*/ 2147483647 h 368" name="T59"/>
              <a:gd fmla="*/ 2147483647 w 387" name="T60"/>
              <a:gd fmla="*/ 2147483647 h 368" name="T61"/>
              <a:gd fmla="*/ 2147483647 w 387" name="T62"/>
              <a:gd fmla="*/ 2147483647 h 368" name="T63"/>
              <a:gd fmla="*/ 2147483647 w 387" name="T64"/>
              <a:gd fmla="*/ 2147483647 h 368" name="T65"/>
              <a:gd fmla="*/ 2147483647 w 387" name="T66"/>
              <a:gd fmla="*/ 2147483647 h 368" name="T67"/>
              <a:gd fmla="*/ 2147483647 w 387" name="T68"/>
              <a:gd fmla="*/ 2147483647 h 368" name="T69"/>
              <a:gd fmla="*/ 2147483647 w 387" name="T70"/>
              <a:gd fmla="*/ 2147483647 h 36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387" name="T108"/>
              <a:gd fmla="*/ 0 h 368" name="T109"/>
              <a:gd fmla="*/ 387 w 387" name="T110"/>
              <a:gd fmla="*/ 368 h 36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68" w="387">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1570C1"/>
          </a:solidFill>
          <a:ln w="9525">
            <a:noFill/>
            <a:round/>
          </a:ln>
        </p:spPr>
        <p:txBody>
          <a:bodyPr/>
          <a:lstStyle/>
          <a:p>
            <a:endParaRPr altLang="en-US" lang="zh-CN"/>
          </a:p>
        </p:txBody>
      </p:sp>
      <p:sp>
        <p:nvSpPr>
          <p:cNvPr id="52" name="Freeform 235"/>
          <p:cNvSpPr/>
          <p:nvPr/>
        </p:nvSpPr>
        <p:spPr bwMode="auto">
          <a:xfrm>
            <a:off x="4119563"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730" name="TextBox 68"/>
          <p:cNvSpPr txBox="1">
            <a:spLocks noChangeArrowheads="1"/>
          </p:cNvSpPr>
          <p:nvPr/>
        </p:nvSpPr>
        <p:spPr bwMode="auto">
          <a:xfrm>
            <a:off x="4201161" y="3267075"/>
            <a:ext cx="1170305" cy="762000"/>
          </a:xfrm>
          <a:prstGeom prst="rect">
            <a:avLst/>
          </a:prstGeom>
          <a:noFill/>
          <a:ln w="9525">
            <a:noFill/>
            <a:miter lim="800000"/>
          </a:ln>
        </p:spPr>
        <p:txBody>
          <a:bodyPr wrap="none">
            <a:spAutoFit/>
          </a:bodyPr>
          <a:lstStyle/>
          <a:p>
            <a:pPr algn="ctr" eaLnBrk="1" hangingPunct="1"/>
            <a:r>
              <a:rPr altLang="zh-CN" lang="en-US" sz="4400">
                <a:solidFill>
                  <a:schemeClr val="bg1"/>
                </a:solidFill>
                <a:latin charset="0" panose="020b0806030902050204" pitchFamily="34" typeface="Impact"/>
              </a:rPr>
              <a:t>50%</a:t>
            </a:r>
          </a:p>
        </p:txBody>
      </p:sp>
      <p:sp>
        <p:nvSpPr>
          <p:cNvPr id="30731" name="Freeform 233"/>
          <p:cNvSpPr>
            <a:spLocks noEditPoints="1"/>
          </p:cNvSpPr>
          <p:nvPr/>
        </p:nvSpPr>
        <p:spPr bwMode="auto">
          <a:xfrm>
            <a:off x="7223125" y="4860925"/>
            <a:ext cx="414338" cy="638175"/>
          </a:xfrm>
          <a:custGeom>
            <a:gdLst>
              <a:gd fmla="*/ 2147483647 w 134" name="T0"/>
              <a:gd fmla="*/ 2147483647 h 207" name="T1"/>
              <a:gd fmla="*/ 2147483647 w 134" name="T2"/>
              <a:gd fmla="*/ 2147483647 h 207" name="T3"/>
              <a:gd fmla="*/ 2147483647 w 134" name="T4"/>
              <a:gd fmla="*/ 2147483647 h 207" name="T5"/>
              <a:gd fmla="*/ 2147483647 w 134" name="T6"/>
              <a:gd fmla="*/ 2147483647 h 207" name="T7"/>
              <a:gd fmla="*/ 2147483647 w 134" name="T8"/>
              <a:gd fmla="*/ 0 h 207" name="T9"/>
              <a:gd fmla="*/ 2147483647 w 134" name="T10"/>
              <a:gd fmla="*/ 2147483647 h 207" name="T11"/>
              <a:gd fmla="*/ 2147483647 w 134" name="T12"/>
              <a:gd fmla="*/ 2147483647 h 207" name="T13"/>
              <a:gd fmla="*/ 2147483647 w 134" name="T14"/>
              <a:gd fmla="*/ 2147483647 h 207" name="T15"/>
              <a:gd fmla="*/ 0 w 134" name="T16"/>
              <a:gd fmla="*/ 2147483647 h 207" name="T17"/>
              <a:gd fmla="*/ 0 w 134" name="T18"/>
              <a:gd fmla="*/ 2147483647 h 207" name="T19"/>
              <a:gd fmla="*/ 2147483647 w 134" name="T20"/>
              <a:gd fmla="*/ 2147483647 h 207" name="T21"/>
              <a:gd fmla="*/ 2147483647 w 134" name="T22"/>
              <a:gd fmla="*/ 2147483647 h 207" name="T23"/>
              <a:gd fmla="*/ 2147483647 w 134" name="T24"/>
              <a:gd fmla="*/ 2147483647 h 207" name="T25"/>
              <a:gd fmla="*/ 2147483647 w 134" name="T26"/>
              <a:gd fmla="*/ 2147483647 h 207" name="T27"/>
              <a:gd fmla="*/ 2147483647 w 134" name="T28"/>
              <a:gd fmla="*/ 2147483647 h 207" name="T29"/>
              <a:gd fmla="*/ 2147483647 w 134" name="T30"/>
              <a:gd fmla="*/ 2147483647 h 207" name="T31"/>
              <a:gd fmla="*/ 2147483647 w 134" name="T32"/>
              <a:gd fmla="*/ 2147483647 h 207" name="T33"/>
              <a:gd fmla="*/ 2147483647 w 134" name="T34"/>
              <a:gd fmla="*/ 2147483647 h 207" name="T35"/>
              <a:gd fmla="*/ 2147483647 w 134" name="T36"/>
              <a:gd fmla="*/ 2147483647 h 207" name="T37"/>
              <a:gd fmla="*/ 2147483647 w 134" name="T38"/>
              <a:gd fmla="*/ 2147483647 h 207" name="T39"/>
              <a:gd fmla="*/ 2147483647 w 134" name="T40"/>
              <a:gd fmla="*/ 2147483647 h 207" name="T41"/>
              <a:gd fmla="*/ 2147483647 w 134" name="T42"/>
              <a:gd fmla="*/ 2147483647 h 207" name="T43"/>
              <a:gd fmla="*/ 2147483647 w 134" name="T44"/>
              <a:gd fmla="*/ 2147483647 h 207" name="T45"/>
              <a:gd fmla="*/ 2147483647 w 134" name="T46"/>
              <a:gd fmla="*/ 2147483647 h 207" name="T47"/>
              <a:gd fmla="*/ 2147483647 w 134" name="T48"/>
              <a:gd fmla="*/ 2147483647 h 20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34" name="T75"/>
              <a:gd fmla="*/ 0 h 207" name="T76"/>
              <a:gd fmla="*/ 134 w 134" name="T77"/>
              <a:gd fmla="*/ 207 h 207"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06" w="134">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1570C1"/>
          </a:solidFill>
          <a:ln w="9525">
            <a:noFill/>
            <a:round/>
          </a:ln>
        </p:spPr>
        <p:txBody>
          <a:bodyPr/>
          <a:lstStyle/>
          <a:p>
            <a:endParaRPr altLang="en-US" lang="zh-CN"/>
          </a:p>
        </p:txBody>
      </p:sp>
      <p:sp>
        <p:nvSpPr>
          <p:cNvPr id="55" name="Freeform 236"/>
          <p:cNvSpPr/>
          <p:nvPr/>
        </p:nvSpPr>
        <p:spPr bwMode="auto">
          <a:xfrm>
            <a:off x="6757988"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733" name="TextBox 69"/>
          <p:cNvSpPr txBox="1">
            <a:spLocks noChangeArrowheads="1"/>
          </p:cNvSpPr>
          <p:nvPr/>
        </p:nvSpPr>
        <p:spPr bwMode="auto">
          <a:xfrm>
            <a:off x="6871336" y="3284538"/>
            <a:ext cx="1089342" cy="762000"/>
          </a:xfrm>
          <a:prstGeom prst="rect">
            <a:avLst/>
          </a:prstGeom>
          <a:noFill/>
          <a:ln w="9525">
            <a:noFill/>
            <a:miter lim="800000"/>
          </a:ln>
        </p:spPr>
        <p:txBody>
          <a:bodyPr wrap="none">
            <a:spAutoFit/>
          </a:bodyPr>
          <a:lstStyle/>
          <a:p>
            <a:pPr algn="ctr" eaLnBrk="1" hangingPunct="1"/>
            <a:r>
              <a:rPr altLang="zh-CN" lang="en-US" sz="4400">
                <a:solidFill>
                  <a:schemeClr val="bg1"/>
                </a:solidFill>
                <a:latin charset="0" panose="020b0806030902050204" pitchFamily="34" typeface="Impact"/>
              </a:rPr>
              <a:t>70%</a:t>
            </a:r>
          </a:p>
        </p:txBody>
      </p:sp>
      <p:sp>
        <p:nvSpPr>
          <p:cNvPr id="30734" name="Freeform 197"/>
          <p:cNvSpPr>
            <a:spLocks noEditPoints="1"/>
          </p:cNvSpPr>
          <p:nvPr/>
        </p:nvSpPr>
        <p:spPr bwMode="auto">
          <a:xfrm>
            <a:off x="9788525" y="4894263"/>
            <a:ext cx="595313" cy="595312"/>
          </a:xfrm>
          <a:custGeom>
            <a:gdLst>
              <a:gd fmla="*/ 0 w 193" name="T0"/>
              <a:gd fmla="*/ 2147483647 h 193" name="T1"/>
              <a:gd fmla="*/ 2147483647 w 193" name="T2"/>
              <a:gd fmla="*/ 0 h 193" name="T3"/>
              <a:gd fmla="*/ 2147483647 w 193" name="T4"/>
              <a:gd fmla="*/ 0 h 193" name="T5"/>
              <a:gd fmla="*/ 2147483647 w 193" name="T6"/>
              <a:gd fmla="*/ 2147483647 h 193" name="T7"/>
              <a:gd fmla="*/ 2147483647 w 193" name="T8"/>
              <a:gd fmla="*/ 2147483647 h 193" name="T9"/>
              <a:gd fmla="*/ 2147483647 w 193" name="T10"/>
              <a:gd fmla="*/ 2147483647 h 193" name="T11"/>
              <a:gd fmla="*/ 2147483647 w 193" name="T12"/>
              <a:gd fmla="*/ 2147483647 h 193" name="T13"/>
              <a:gd fmla="*/ 0 w 193" name="T14"/>
              <a:gd fmla="*/ 2147483647 h 193" name="T15"/>
              <a:gd fmla="*/ 2147483647 w 193" name="T16"/>
              <a:gd fmla="*/ 2147483647 h 193" name="T17"/>
              <a:gd fmla="*/ 2147483647 w 193" name="T18"/>
              <a:gd fmla="*/ 2147483647 h 193" name="T19"/>
              <a:gd fmla="*/ 2147483647 w 193" name="T20"/>
              <a:gd fmla="*/ 2147483647 h 193" name="T21"/>
              <a:gd fmla="*/ 2147483647 w 193" name="T22"/>
              <a:gd fmla="*/ 2147483647 h 193" name="T23"/>
              <a:gd fmla="*/ 2147483647 w 193" name="T24"/>
              <a:gd fmla="*/ 2147483647 h 193" name="T25"/>
              <a:gd fmla="*/ 2147483647 w 193" name="T26"/>
              <a:gd fmla="*/ 2147483647 h 193" name="T27"/>
              <a:gd fmla="*/ 2147483647 w 193" name="T28"/>
              <a:gd fmla="*/ 2147483647 h 193" name="T29"/>
              <a:gd fmla="*/ 2147483647 w 193" name="T30"/>
              <a:gd fmla="*/ 2147483647 h 19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93" name="T48"/>
              <a:gd fmla="*/ 0 h 193" name="T49"/>
              <a:gd fmla="*/ 193 w 193" name="T50"/>
              <a:gd fmla="*/ 193 h 19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93" w="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1570C1"/>
          </a:solidFill>
          <a:ln w="9525">
            <a:noFill/>
            <a:round/>
          </a:ln>
        </p:spPr>
        <p:txBody>
          <a:bodyPr/>
          <a:lstStyle/>
          <a:p>
            <a:endParaRPr altLang="en-US" lang="zh-CN"/>
          </a:p>
        </p:txBody>
      </p:sp>
      <p:sp>
        <p:nvSpPr>
          <p:cNvPr id="30735" name="Freeform 198"/>
          <p:cNvSpPr/>
          <p:nvPr/>
        </p:nvSpPr>
        <p:spPr bwMode="auto">
          <a:xfrm flipH="1">
            <a:off x="10086975" y="4967288"/>
            <a:ext cx="0" cy="58737"/>
          </a:xfrm>
          <a:custGeom>
            <a:gdLst>
              <a:gd fmla="*/ 0 h 37" name="T0"/>
              <a:gd fmla="*/ 2147483647 h 37" name="T1"/>
              <a:gd fmla="*/ 0 h 37" name="T2"/>
              <a:gd fmla="*/ 0 60000 65536" name="T3"/>
              <a:gd fmla="*/ 0 60000 65536" name="T4"/>
              <a:gd fmla="*/ 0 60000 65536" name="T5"/>
              <a:gd fmla="*/ 0 h 37" name="T6"/>
              <a:gd fmla="*/ 37 h 37" name="T7"/>
            </a:gdLst>
            <a:cxnLst>
              <a:cxn ang="T3">
                <a:pos x="0" y="T0"/>
              </a:cxn>
              <a:cxn ang="T4">
                <a:pos x="0" y="T1"/>
              </a:cxn>
              <a:cxn ang="T5">
                <a:pos x="0" y="T2"/>
              </a:cxn>
            </a:cxnLst>
            <a:rect b="T7" l="0" r="0" t="T6"/>
            <a:pathLst>
              <a:path h="37">
                <a:moveTo>
                  <a:pt x="0" y="0"/>
                </a:moveTo>
                <a:lnTo>
                  <a:pt x="0" y="37"/>
                </a:lnTo>
                <a:lnTo>
                  <a:pt x="0" y="0"/>
                </a:lnTo>
                <a:close/>
              </a:path>
            </a:pathLst>
          </a:custGeom>
          <a:solidFill>
            <a:srgbClr val="1570C1"/>
          </a:solidFill>
          <a:ln w="9525">
            <a:noFill/>
            <a:round/>
          </a:ln>
        </p:spPr>
        <p:txBody>
          <a:bodyPr/>
          <a:lstStyle/>
          <a:p>
            <a:endParaRPr altLang="en-US" lang="zh-CN"/>
          </a:p>
        </p:txBody>
      </p:sp>
      <p:sp>
        <p:nvSpPr>
          <p:cNvPr id="30736" name="Line 199"/>
          <p:cNvSpPr>
            <a:spLocks noChangeShapeType="1"/>
          </p:cNvSpPr>
          <p:nvPr/>
        </p:nvSpPr>
        <p:spPr bwMode="auto">
          <a:xfrm flipH="1">
            <a:off x="10086975" y="4967288"/>
            <a:ext cx="0" cy="58737"/>
          </a:xfrm>
          <a:prstGeom prst="line">
            <a:avLst/>
          </a:prstGeom>
          <a:noFill/>
          <a:ln w="9525">
            <a:noFill/>
            <a:round/>
          </a:ln>
        </p:spPr>
        <p:txBody>
          <a:bodyPr/>
          <a:lstStyle/>
          <a:p>
            <a:endParaRPr altLang="en-US" lang="zh-CN"/>
          </a:p>
        </p:txBody>
      </p:sp>
      <p:sp>
        <p:nvSpPr>
          <p:cNvPr id="30737" name="Freeform 200"/>
          <p:cNvSpPr/>
          <p:nvPr/>
        </p:nvSpPr>
        <p:spPr bwMode="auto">
          <a:xfrm>
            <a:off x="10075863" y="4951413"/>
            <a:ext cx="20637" cy="90487"/>
          </a:xfrm>
          <a:custGeom>
            <a:gdLst>
              <a:gd fmla="*/ 0 w 7" name="T0"/>
              <a:gd fmla="*/ 2147483647 h 29" name="T1"/>
              <a:gd fmla="*/ 0 w 7" name="T2"/>
              <a:gd fmla="*/ 2147483647 h 29" name="T3"/>
              <a:gd fmla="*/ 2147483647 w 7" name="T4"/>
              <a:gd fmla="*/ 2147483647 h 29" name="T5"/>
              <a:gd fmla="*/ 2147483647 w 7" name="T6"/>
              <a:gd fmla="*/ 2147483647 h 29" name="T7"/>
              <a:gd fmla="*/ 0 w 7" name="T8"/>
              <a:gd fmla="*/ 2147483647 h 29" name="T9"/>
              <a:gd fmla="*/ 0 60000 65536" name="T10"/>
              <a:gd fmla="*/ 0 60000 65536" name="T11"/>
              <a:gd fmla="*/ 0 60000 65536" name="T12"/>
              <a:gd fmla="*/ 0 60000 65536" name="T13"/>
              <a:gd fmla="*/ 0 60000 65536" name="T14"/>
              <a:gd fmla="*/ 0 w 7" name="T15"/>
              <a:gd fmla="*/ 0 h 29" name="T16"/>
              <a:gd fmla="*/ 7 w 7" name="T17"/>
              <a:gd fmla="*/ 29 h 29" name="T18"/>
            </a:gdLst>
            <a:cxnLst>
              <a:cxn ang="T10">
                <a:pos x="T0" y="T1"/>
              </a:cxn>
              <a:cxn ang="T11">
                <a:pos x="T2" y="T3"/>
              </a:cxn>
              <a:cxn ang="T12">
                <a:pos x="T4" y="T5"/>
              </a:cxn>
              <a:cxn ang="T13">
                <a:pos x="T6" y="T7"/>
              </a:cxn>
              <a:cxn ang="T14">
                <a:pos x="T8" y="T9"/>
              </a:cxn>
            </a:cxnLst>
            <a:rect b="T18" l="T15" r="T17" t="T16"/>
            <a:pathLst>
              <a:path h="28" w="7">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1570C1"/>
          </a:solidFill>
          <a:ln w="9525">
            <a:noFill/>
            <a:round/>
          </a:ln>
        </p:spPr>
        <p:txBody>
          <a:bodyPr/>
          <a:lstStyle/>
          <a:p>
            <a:endParaRPr altLang="en-US" lang="zh-CN"/>
          </a:p>
        </p:txBody>
      </p:sp>
      <p:sp>
        <p:nvSpPr>
          <p:cNvPr id="30738" name="Freeform 201"/>
          <p:cNvSpPr/>
          <p:nvPr/>
        </p:nvSpPr>
        <p:spPr bwMode="auto">
          <a:xfrm flipH="1">
            <a:off x="10086975" y="5365750"/>
            <a:ext cx="0" cy="58738"/>
          </a:xfrm>
          <a:custGeom>
            <a:gdLst>
              <a:gd fmla="*/ 0 h 37" name="T0"/>
              <a:gd fmla="*/ 2147483647 h 37" name="T1"/>
              <a:gd fmla="*/ 0 h 37" name="T2"/>
              <a:gd fmla="*/ 0 60000 65536" name="T3"/>
              <a:gd fmla="*/ 0 60000 65536" name="T4"/>
              <a:gd fmla="*/ 0 60000 65536" name="T5"/>
              <a:gd fmla="*/ 0 h 37" name="T6"/>
              <a:gd fmla="*/ 37 h 37" name="T7"/>
            </a:gdLst>
            <a:cxnLst>
              <a:cxn ang="T3">
                <a:pos x="0" y="T0"/>
              </a:cxn>
              <a:cxn ang="T4">
                <a:pos x="0" y="T1"/>
              </a:cxn>
              <a:cxn ang="T5">
                <a:pos x="0" y="T2"/>
              </a:cxn>
            </a:cxnLst>
            <a:rect b="T7" l="0" r="0" t="T6"/>
            <a:pathLst>
              <a:path h="37">
                <a:moveTo>
                  <a:pt x="0" y="0"/>
                </a:moveTo>
                <a:lnTo>
                  <a:pt x="0" y="37"/>
                </a:lnTo>
                <a:lnTo>
                  <a:pt x="0" y="0"/>
                </a:lnTo>
                <a:close/>
              </a:path>
            </a:pathLst>
          </a:custGeom>
          <a:solidFill>
            <a:srgbClr val="1570C1"/>
          </a:solidFill>
          <a:ln w="9525">
            <a:noFill/>
            <a:round/>
          </a:ln>
        </p:spPr>
        <p:txBody>
          <a:bodyPr/>
          <a:lstStyle/>
          <a:p>
            <a:endParaRPr altLang="en-US" lang="zh-CN"/>
          </a:p>
        </p:txBody>
      </p:sp>
      <p:sp>
        <p:nvSpPr>
          <p:cNvPr id="30739" name="Line 202"/>
          <p:cNvSpPr>
            <a:spLocks noChangeShapeType="1"/>
          </p:cNvSpPr>
          <p:nvPr/>
        </p:nvSpPr>
        <p:spPr bwMode="auto">
          <a:xfrm flipH="1">
            <a:off x="10086975" y="5365750"/>
            <a:ext cx="0" cy="58738"/>
          </a:xfrm>
          <a:prstGeom prst="line">
            <a:avLst/>
          </a:prstGeom>
          <a:noFill/>
          <a:ln w="9525">
            <a:noFill/>
            <a:round/>
          </a:ln>
        </p:spPr>
        <p:txBody>
          <a:bodyPr/>
          <a:lstStyle/>
          <a:p>
            <a:endParaRPr altLang="en-US" lang="zh-CN"/>
          </a:p>
        </p:txBody>
      </p:sp>
      <p:sp>
        <p:nvSpPr>
          <p:cNvPr id="30740" name="Freeform 203"/>
          <p:cNvSpPr/>
          <p:nvPr/>
        </p:nvSpPr>
        <p:spPr bwMode="auto">
          <a:xfrm>
            <a:off x="10075863" y="5349875"/>
            <a:ext cx="20637" cy="88900"/>
          </a:xfrm>
          <a:custGeom>
            <a:gdLst>
              <a:gd fmla="*/ 0 w 7" name="T0"/>
              <a:gd fmla="*/ 2147483647 h 29" name="T1"/>
              <a:gd fmla="*/ 0 w 7" name="T2"/>
              <a:gd fmla="*/ 2147483647 h 29" name="T3"/>
              <a:gd fmla="*/ 2147483647 w 7" name="T4"/>
              <a:gd fmla="*/ 2147483647 h 29" name="T5"/>
              <a:gd fmla="*/ 2147483647 w 7" name="T6"/>
              <a:gd fmla="*/ 2147483647 h 29" name="T7"/>
              <a:gd fmla="*/ 0 w 7" name="T8"/>
              <a:gd fmla="*/ 2147483647 h 29" name="T9"/>
              <a:gd fmla="*/ 0 60000 65536" name="T10"/>
              <a:gd fmla="*/ 0 60000 65536" name="T11"/>
              <a:gd fmla="*/ 0 60000 65536" name="T12"/>
              <a:gd fmla="*/ 0 60000 65536" name="T13"/>
              <a:gd fmla="*/ 0 60000 65536" name="T14"/>
              <a:gd fmla="*/ 0 w 7" name="T15"/>
              <a:gd fmla="*/ 0 h 29" name="T16"/>
              <a:gd fmla="*/ 7 w 7" name="T17"/>
              <a:gd fmla="*/ 29 h 29" name="T18"/>
            </a:gdLst>
            <a:cxnLst>
              <a:cxn ang="T10">
                <a:pos x="T0" y="T1"/>
              </a:cxn>
              <a:cxn ang="T11">
                <a:pos x="T2" y="T3"/>
              </a:cxn>
              <a:cxn ang="T12">
                <a:pos x="T4" y="T5"/>
              </a:cxn>
              <a:cxn ang="T13">
                <a:pos x="T6" y="T7"/>
              </a:cxn>
              <a:cxn ang="T14">
                <a:pos x="T8" y="T9"/>
              </a:cxn>
            </a:cxnLst>
            <a:rect b="T18" l="T15" r="T17" t="T16"/>
            <a:pathLst>
              <a:path h="28" w="7">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1570C1"/>
          </a:solidFill>
          <a:ln w="9525">
            <a:noFill/>
            <a:round/>
          </a:ln>
        </p:spPr>
        <p:txBody>
          <a:bodyPr/>
          <a:lstStyle/>
          <a:p>
            <a:endParaRPr altLang="en-US" lang="zh-CN"/>
          </a:p>
        </p:txBody>
      </p:sp>
      <p:sp>
        <p:nvSpPr>
          <p:cNvPr id="30741" name="Freeform 204"/>
          <p:cNvSpPr/>
          <p:nvPr/>
        </p:nvSpPr>
        <p:spPr bwMode="auto">
          <a:xfrm>
            <a:off x="10253663" y="5189538"/>
            <a:ext cx="58737" cy="0"/>
          </a:xfrm>
          <a:custGeom>
            <a:gdLst>
              <a:gd fmla="*/ 2147483647 w 37" name="T0"/>
              <a:gd fmla="*/ 0 w 37" name="T1"/>
              <a:gd fmla="*/ 2147483647 w 37" name="T2"/>
              <a:gd fmla="*/ 0 60000 65536" name="T3"/>
              <a:gd fmla="*/ 0 60000 65536" name="T4"/>
              <a:gd fmla="*/ 0 60000 65536" name="T5"/>
              <a:gd fmla="*/ 0 w 37" name="T6"/>
              <a:gd fmla="*/ 37 w 37" name="T7"/>
            </a:gdLst>
            <a:cxnLst>
              <a:cxn ang="T3">
                <a:pos x="T0" y="0"/>
              </a:cxn>
              <a:cxn ang="T4">
                <a:pos x="T1" y="0"/>
              </a:cxn>
              <a:cxn ang="T5">
                <a:pos x="T2" y="0"/>
              </a:cxn>
            </a:cxnLst>
            <a:rect b="0" l="T6" r="T7" t="0"/>
            <a:pathLst>
              <a:path w="37">
                <a:moveTo>
                  <a:pt x="37" y="0"/>
                </a:moveTo>
                <a:lnTo>
                  <a:pt x="0" y="0"/>
                </a:lnTo>
                <a:lnTo>
                  <a:pt x="37" y="0"/>
                </a:lnTo>
                <a:close/>
              </a:path>
            </a:pathLst>
          </a:custGeom>
          <a:solidFill>
            <a:srgbClr val="1570C1"/>
          </a:solidFill>
          <a:ln w="9525">
            <a:noFill/>
            <a:round/>
          </a:ln>
        </p:spPr>
        <p:txBody>
          <a:bodyPr/>
          <a:lstStyle/>
          <a:p>
            <a:endParaRPr altLang="en-US" lang="zh-CN"/>
          </a:p>
        </p:txBody>
      </p:sp>
      <p:sp>
        <p:nvSpPr>
          <p:cNvPr id="30742" name="Line 205"/>
          <p:cNvSpPr>
            <a:spLocks noChangeShapeType="1"/>
          </p:cNvSpPr>
          <p:nvPr/>
        </p:nvSpPr>
        <p:spPr bwMode="auto">
          <a:xfrm flipH="1">
            <a:off x="10253663" y="5189538"/>
            <a:ext cx="58737" cy="0"/>
          </a:xfrm>
          <a:prstGeom prst="line">
            <a:avLst/>
          </a:prstGeom>
          <a:noFill/>
          <a:ln w="9525">
            <a:noFill/>
            <a:round/>
          </a:ln>
        </p:spPr>
        <p:txBody>
          <a:bodyPr/>
          <a:lstStyle/>
          <a:p>
            <a:endParaRPr altLang="en-US" lang="zh-CN"/>
          </a:p>
        </p:txBody>
      </p:sp>
      <p:sp>
        <p:nvSpPr>
          <p:cNvPr id="30743" name="Freeform 207"/>
          <p:cNvSpPr/>
          <p:nvPr/>
        </p:nvSpPr>
        <p:spPr bwMode="auto">
          <a:xfrm>
            <a:off x="10244138" y="5165725"/>
            <a:ext cx="88900" cy="25400"/>
          </a:xfrm>
          <a:custGeom>
            <a:gdLst>
              <a:gd fmla="*/ 2147483647 w 29" name="T0"/>
              <a:gd fmla="*/ 0 h 8" name="T1"/>
              <a:gd fmla="*/ 2147483647 w 29" name="T2"/>
              <a:gd fmla="*/ 0 h 8" name="T3"/>
              <a:gd fmla="*/ 2147483647 w 29" name="T4"/>
              <a:gd fmla="*/ 2147483647 h 8" name="T5"/>
              <a:gd fmla="*/ 2147483647 w 29" name="T6"/>
              <a:gd fmla="*/ 2147483647 h 8" name="T7"/>
              <a:gd fmla="*/ 2147483647 w 29" name="T8"/>
              <a:gd fmla="*/ 0 h 8" name="T9"/>
              <a:gd fmla="*/ 0 60000 65536" name="T10"/>
              <a:gd fmla="*/ 0 60000 65536" name="T11"/>
              <a:gd fmla="*/ 0 60000 65536" name="T12"/>
              <a:gd fmla="*/ 0 60000 65536" name="T13"/>
              <a:gd fmla="*/ 0 60000 65536" name="T14"/>
              <a:gd fmla="*/ 0 w 29" name="T15"/>
              <a:gd fmla="*/ 0 h 8" name="T16"/>
              <a:gd fmla="*/ 29 w 29" name="T17"/>
              <a:gd fmla="*/ 8 h 8" name="T18"/>
            </a:gdLst>
            <a:cxnLst>
              <a:cxn ang="T10">
                <a:pos x="T0" y="T1"/>
              </a:cxn>
              <a:cxn ang="T11">
                <a:pos x="T2" y="T3"/>
              </a:cxn>
              <a:cxn ang="T12">
                <a:pos x="T4" y="T5"/>
              </a:cxn>
              <a:cxn ang="T13">
                <a:pos x="T6" y="T7"/>
              </a:cxn>
              <a:cxn ang="T14">
                <a:pos x="T8" y="T9"/>
              </a:cxn>
            </a:cxnLst>
            <a:rect b="T18" l="T15" r="T17" t="T16"/>
            <a:pathLst>
              <a:path h="8" w="2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1570C1"/>
          </a:solidFill>
          <a:ln w="9525">
            <a:noFill/>
            <a:round/>
          </a:ln>
        </p:spPr>
        <p:txBody>
          <a:bodyPr/>
          <a:lstStyle/>
          <a:p>
            <a:endParaRPr altLang="en-US" lang="zh-CN"/>
          </a:p>
        </p:txBody>
      </p:sp>
      <p:sp>
        <p:nvSpPr>
          <p:cNvPr id="30744" name="Freeform 208"/>
          <p:cNvSpPr/>
          <p:nvPr/>
        </p:nvSpPr>
        <p:spPr bwMode="auto">
          <a:xfrm>
            <a:off x="9861550" y="5178425"/>
            <a:ext cx="58738" cy="0"/>
          </a:xfrm>
          <a:custGeom>
            <a:gdLst>
              <a:gd fmla="*/ 2147483647 w 37" name="T0"/>
              <a:gd fmla="*/ 0 w 37" name="T1"/>
              <a:gd fmla="*/ 2147483647 w 37" name="T2"/>
              <a:gd fmla="*/ 0 60000 65536" name="T3"/>
              <a:gd fmla="*/ 0 60000 65536" name="T4"/>
              <a:gd fmla="*/ 0 60000 65536" name="T5"/>
              <a:gd fmla="*/ 0 w 37" name="T6"/>
              <a:gd fmla="*/ 37 w 37" name="T7"/>
            </a:gdLst>
            <a:cxnLst>
              <a:cxn ang="T3">
                <a:pos x="T0" y="0"/>
              </a:cxn>
              <a:cxn ang="T4">
                <a:pos x="T1" y="0"/>
              </a:cxn>
              <a:cxn ang="T5">
                <a:pos x="T2" y="0"/>
              </a:cxn>
            </a:cxnLst>
            <a:rect b="0" l="T6" r="T7" t="0"/>
            <a:pathLst>
              <a:path w="37">
                <a:moveTo>
                  <a:pt x="37" y="0"/>
                </a:moveTo>
                <a:lnTo>
                  <a:pt x="0" y="0"/>
                </a:lnTo>
                <a:lnTo>
                  <a:pt x="37" y="0"/>
                </a:lnTo>
                <a:close/>
              </a:path>
            </a:pathLst>
          </a:custGeom>
          <a:solidFill>
            <a:srgbClr val="1570C1"/>
          </a:solidFill>
          <a:ln w="9525">
            <a:noFill/>
            <a:round/>
          </a:ln>
        </p:spPr>
        <p:txBody>
          <a:bodyPr/>
          <a:lstStyle/>
          <a:p>
            <a:endParaRPr altLang="en-US" lang="zh-CN"/>
          </a:p>
        </p:txBody>
      </p:sp>
      <p:sp>
        <p:nvSpPr>
          <p:cNvPr id="30745" name="Line 209"/>
          <p:cNvSpPr>
            <a:spLocks noChangeShapeType="1"/>
          </p:cNvSpPr>
          <p:nvPr/>
        </p:nvSpPr>
        <p:spPr bwMode="auto">
          <a:xfrm flipH="1">
            <a:off x="9861550" y="5178425"/>
            <a:ext cx="58738" cy="0"/>
          </a:xfrm>
          <a:prstGeom prst="line">
            <a:avLst/>
          </a:prstGeom>
          <a:noFill/>
          <a:ln w="9525">
            <a:noFill/>
            <a:round/>
          </a:ln>
        </p:spPr>
        <p:txBody>
          <a:bodyPr/>
          <a:lstStyle/>
          <a:p>
            <a:endParaRPr altLang="en-US" lang="zh-CN"/>
          </a:p>
        </p:txBody>
      </p:sp>
      <p:sp>
        <p:nvSpPr>
          <p:cNvPr id="30746" name="Freeform 210"/>
          <p:cNvSpPr/>
          <p:nvPr/>
        </p:nvSpPr>
        <p:spPr bwMode="auto">
          <a:xfrm>
            <a:off x="9845675" y="5165725"/>
            <a:ext cx="88900" cy="25400"/>
          </a:xfrm>
          <a:custGeom>
            <a:gdLst>
              <a:gd fmla="*/ 2147483647 w 29" name="T0"/>
              <a:gd fmla="*/ 0 h 8" name="T1"/>
              <a:gd fmla="*/ 2147483647 w 29" name="T2"/>
              <a:gd fmla="*/ 0 h 8" name="T3"/>
              <a:gd fmla="*/ 2147483647 w 29" name="T4"/>
              <a:gd fmla="*/ 2147483647 h 8" name="T5"/>
              <a:gd fmla="*/ 2147483647 w 29" name="T6"/>
              <a:gd fmla="*/ 2147483647 h 8" name="T7"/>
              <a:gd fmla="*/ 2147483647 w 29" name="T8"/>
              <a:gd fmla="*/ 0 h 8" name="T9"/>
              <a:gd fmla="*/ 0 60000 65536" name="T10"/>
              <a:gd fmla="*/ 0 60000 65536" name="T11"/>
              <a:gd fmla="*/ 0 60000 65536" name="T12"/>
              <a:gd fmla="*/ 0 60000 65536" name="T13"/>
              <a:gd fmla="*/ 0 60000 65536" name="T14"/>
              <a:gd fmla="*/ 0 w 29" name="T15"/>
              <a:gd fmla="*/ 0 h 8" name="T16"/>
              <a:gd fmla="*/ 29 w 29" name="T17"/>
              <a:gd fmla="*/ 8 h 8" name="T18"/>
            </a:gdLst>
            <a:cxnLst>
              <a:cxn ang="T10">
                <a:pos x="T0" y="T1"/>
              </a:cxn>
              <a:cxn ang="T11">
                <a:pos x="T2" y="T3"/>
              </a:cxn>
              <a:cxn ang="T12">
                <a:pos x="T4" y="T5"/>
              </a:cxn>
              <a:cxn ang="T13">
                <a:pos x="T6" y="T7"/>
              </a:cxn>
              <a:cxn ang="T14">
                <a:pos x="T8" y="T9"/>
              </a:cxn>
            </a:cxnLst>
            <a:rect b="T18" l="T15" r="T17" t="T16"/>
            <a:pathLst>
              <a:path h="8" w="2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1570C1"/>
          </a:solidFill>
          <a:ln w="9525">
            <a:noFill/>
            <a:round/>
          </a:ln>
        </p:spPr>
        <p:txBody>
          <a:bodyPr/>
          <a:lstStyle/>
          <a:p>
            <a:endParaRPr altLang="en-US" lang="zh-CN"/>
          </a:p>
        </p:txBody>
      </p:sp>
      <p:sp>
        <p:nvSpPr>
          <p:cNvPr id="30747" name="Freeform 211"/>
          <p:cNvSpPr/>
          <p:nvPr/>
        </p:nvSpPr>
        <p:spPr bwMode="auto">
          <a:xfrm>
            <a:off x="9928225" y="5018088"/>
            <a:ext cx="41275" cy="39687"/>
          </a:xfrm>
          <a:custGeom>
            <a:gdLst>
              <a:gd fmla="*/ 0 w 26" name="T0"/>
              <a:gd fmla="*/ 0 h 25" name="T1"/>
              <a:gd fmla="*/ 2147483647 w 26" name="T2"/>
              <a:gd fmla="*/ 2147483647 h 25" name="T3"/>
              <a:gd fmla="*/ 0 w 26" name="T4"/>
              <a:gd fmla="*/ 0 h 25" name="T5"/>
              <a:gd fmla="*/ 0 60000 65536" name="T6"/>
              <a:gd fmla="*/ 0 60000 65536" name="T7"/>
              <a:gd fmla="*/ 0 60000 65536" name="T8"/>
              <a:gd fmla="*/ 0 w 26" name="T9"/>
              <a:gd fmla="*/ 0 h 25" name="T10"/>
              <a:gd fmla="*/ 26 w 26" name="T11"/>
              <a:gd fmla="*/ 25 h 25" name="T12"/>
            </a:gdLst>
            <a:cxnLst>
              <a:cxn ang="T6">
                <a:pos x="T0" y="T1"/>
              </a:cxn>
              <a:cxn ang="T7">
                <a:pos x="T2" y="T3"/>
              </a:cxn>
              <a:cxn ang="T8">
                <a:pos x="T4" y="T5"/>
              </a:cxn>
            </a:cxnLst>
            <a:rect b="T12" l="T9" r="T11" t="T10"/>
            <a:pathLst>
              <a:path h="25" w="26">
                <a:moveTo>
                  <a:pt x="0" y="0"/>
                </a:moveTo>
                <a:lnTo>
                  <a:pt x="26" y="25"/>
                </a:lnTo>
                <a:lnTo>
                  <a:pt x="0" y="0"/>
                </a:lnTo>
                <a:close/>
              </a:path>
            </a:pathLst>
          </a:custGeom>
          <a:solidFill>
            <a:srgbClr val="1570C1"/>
          </a:solidFill>
          <a:ln w="9525">
            <a:noFill/>
            <a:round/>
          </a:ln>
        </p:spPr>
        <p:txBody>
          <a:bodyPr/>
          <a:lstStyle/>
          <a:p>
            <a:endParaRPr altLang="en-US" lang="zh-CN"/>
          </a:p>
        </p:txBody>
      </p:sp>
      <p:sp>
        <p:nvSpPr>
          <p:cNvPr id="30748" name="Line 212"/>
          <p:cNvSpPr>
            <a:spLocks noChangeShapeType="1"/>
          </p:cNvSpPr>
          <p:nvPr/>
        </p:nvSpPr>
        <p:spPr bwMode="auto">
          <a:xfrm>
            <a:off x="9928225" y="5018088"/>
            <a:ext cx="41275" cy="39687"/>
          </a:xfrm>
          <a:prstGeom prst="line">
            <a:avLst/>
          </a:prstGeom>
          <a:noFill/>
          <a:ln w="9525">
            <a:noFill/>
            <a:round/>
          </a:ln>
        </p:spPr>
        <p:txBody>
          <a:bodyPr/>
          <a:lstStyle/>
          <a:p>
            <a:endParaRPr altLang="en-US" lang="zh-CN"/>
          </a:p>
        </p:txBody>
      </p:sp>
      <p:sp>
        <p:nvSpPr>
          <p:cNvPr id="30749" name="Freeform 213"/>
          <p:cNvSpPr/>
          <p:nvPr/>
        </p:nvSpPr>
        <p:spPr bwMode="auto">
          <a:xfrm>
            <a:off x="9917113" y="5005388"/>
            <a:ext cx="60325" cy="61912"/>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 fmla="*/ 0 w 20" name="T15"/>
              <a:gd fmla="*/ 0 h 20" name="T16"/>
              <a:gd fmla="*/ 20 w 20" name="T17"/>
              <a:gd fmla="*/ 20 h 20" name="T18"/>
            </a:gdLst>
            <a:cxnLst>
              <a:cxn ang="T10">
                <a:pos x="T0" y="T1"/>
              </a:cxn>
              <a:cxn ang="T11">
                <a:pos x="T2" y="T3"/>
              </a:cxn>
              <a:cxn ang="T12">
                <a:pos x="T4" y="T5"/>
              </a:cxn>
              <a:cxn ang="T13">
                <a:pos x="T6" y="T7"/>
              </a:cxn>
              <a:cxn ang="T14">
                <a:pos x="T8" y="T9"/>
              </a:cxn>
            </a:cxnLst>
            <a:rect b="T18" l="T15" r="T17" t="T16"/>
            <a:pathLst>
              <a:path h="20" w="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1570C1"/>
          </a:solidFill>
          <a:ln w="9525">
            <a:noFill/>
            <a:round/>
          </a:ln>
        </p:spPr>
        <p:txBody>
          <a:bodyPr/>
          <a:lstStyle/>
          <a:p>
            <a:endParaRPr altLang="en-US" lang="zh-CN"/>
          </a:p>
        </p:txBody>
      </p:sp>
      <p:sp>
        <p:nvSpPr>
          <p:cNvPr id="30750" name="Freeform 214"/>
          <p:cNvSpPr/>
          <p:nvPr/>
        </p:nvSpPr>
        <p:spPr bwMode="auto">
          <a:xfrm>
            <a:off x="10209213" y="5299075"/>
            <a:ext cx="39687" cy="39688"/>
          </a:xfrm>
          <a:custGeom>
            <a:gdLst>
              <a:gd fmla="*/ 0 w 25" name="T0"/>
              <a:gd fmla="*/ 0 h 25" name="T1"/>
              <a:gd fmla="*/ 2147483647 w 25" name="T2"/>
              <a:gd fmla="*/ 2147483647 h 25" name="T3"/>
              <a:gd fmla="*/ 0 w 25" name="T4"/>
              <a:gd fmla="*/ 0 h 25" name="T5"/>
              <a:gd fmla="*/ 0 60000 65536" name="T6"/>
              <a:gd fmla="*/ 0 60000 65536" name="T7"/>
              <a:gd fmla="*/ 0 60000 65536" name="T8"/>
              <a:gd fmla="*/ 0 w 25" name="T9"/>
              <a:gd fmla="*/ 0 h 25" name="T10"/>
              <a:gd fmla="*/ 25 w 25" name="T11"/>
              <a:gd fmla="*/ 25 h 25" name="T12"/>
            </a:gdLst>
            <a:cxnLst>
              <a:cxn ang="T6">
                <a:pos x="T0" y="T1"/>
              </a:cxn>
              <a:cxn ang="T7">
                <a:pos x="T2" y="T3"/>
              </a:cxn>
              <a:cxn ang="T8">
                <a:pos x="T4" y="T5"/>
              </a:cxn>
            </a:cxnLst>
            <a:rect b="T12" l="T9" r="T11" t="T10"/>
            <a:pathLst>
              <a:path h="25" w="25">
                <a:moveTo>
                  <a:pt x="0" y="0"/>
                </a:moveTo>
                <a:lnTo>
                  <a:pt x="25" y="25"/>
                </a:lnTo>
                <a:lnTo>
                  <a:pt x="0" y="0"/>
                </a:lnTo>
                <a:close/>
              </a:path>
            </a:pathLst>
          </a:custGeom>
          <a:solidFill>
            <a:srgbClr val="1570C1"/>
          </a:solidFill>
          <a:ln w="9525">
            <a:noFill/>
            <a:round/>
          </a:ln>
        </p:spPr>
        <p:txBody>
          <a:bodyPr/>
          <a:lstStyle/>
          <a:p>
            <a:endParaRPr altLang="en-US" lang="zh-CN"/>
          </a:p>
        </p:txBody>
      </p:sp>
      <p:sp>
        <p:nvSpPr>
          <p:cNvPr id="30751" name="Line 215"/>
          <p:cNvSpPr>
            <a:spLocks noChangeShapeType="1"/>
          </p:cNvSpPr>
          <p:nvPr/>
        </p:nvSpPr>
        <p:spPr bwMode="auto">
          <a:xfrm>
            <a:off x="10209213" y="5299075"/>
            <a:ext cx="39687" cy="39688"/>
          </a:xfrm>
          <a:prstGeom prst="line">
            <a:avLst/>
          </a:prstGeom>
          <a:noFill/>
          <a:ln w="9525">
            <a:noFill/>
            <a:round/>
          </a:ln>
        </p:spPr>
        <p:txBody>
          <a:bodyPr/>
          <a:lstStyle/>
          <a:p>
            <a:endParaRPr altLang="en-US" lang="zh-CN"/>
          </a:p>
        </p:txBody>
      </p:sp>
      <p:sp>
        <p:nvSpPr>
          <p:cNvPr id="30752" name="Freeform 216"/>
          <p:cNvSpPr/>
          <p:nvPr/>
        </p:nvSpPr>
        <p:spPr bwMode="auto">
          <a:xfrm>
            <a:off x="10196513" y="5286375"/>
            <a:ext cx="61912" cy="61913"/>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 fmla="*/ 0 w 20" name="T15"/>
              <a:gd fmla="*/ 0 h 20" name="T16"/>
              <a:gd fmla="*/ 20 w 20" name="T17"/>
              <a:gd fmla="*/ 20 h 20" name="T18"/>
            </a:gdLst>
            <a:cxnLst>
              <a:cxn ang="T10">
                <a:pos x="T0" y="T1"/>
              </a:cxn>
              <a:cxn ang="T11">
                <a:pos x="T2" y="T3"/>
              </a:cxn>
              <a:cxn ang="T12">
                <a:pos x="T4" y="T5"/>
              </a:cxn>
              <a:cxn ang="T13">
                <a:pos x="T6" y="T7"/>
              </a:cxn>
              <a:cxn ang="T14">
                <a:pos x="T8" y="T9"/>
              </a:cxn>
            </a:cxnLst>
            <a:rect b="T18" l="T15" r="T17" t="T16"/>
            <a:pathLst>
              <a:path h="20" w="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1570C1"/>
          </a:solidFill>
          <a:ln w="9525">
            <a:noFill/>
            <a:round/>
          </a:ln>
        </p:spPr>
        <p:txBody>
          <a:bodyPr/>
          <a:lstStyle/>
          <a:p>
            <a:endParaRPr altLang="en-US" lang="zh-CN"/>
          </a:p>
        </p:txBody>
      </p:sp>
      <p:sp>
        <p:nvSpPr>
          <p:cNvPr id="30753" name="Freeform 217"/>
          <p:cNvSpPr/>
          <p:nvPr/>
        </p:nvSpPr>
        <p:spPr bwMode="auto">
          <a:xfrm>
            <a:off x="10209213" y="5018088"/>
            <a:ext cx="39687" cy="39687"/>
          </a:xfrm>
          <a:custGeom>
            <a:gdLst>
              <a:gd fmla="*/ 2147483647 w 25" name="T0"/>
              <a:gd fmla="*/ 0 h 25" name="T1"/>
              <a:gd fmla="*/ 0 w 25" name="T2"/>
              <a:gd fmla="*/ 2147483647 h 25" name="T3"/>
              <a:gd fmla="*/ 2147483647 w 25" name="T4"/>
              <a:gd fmla="*/ 0 h 25" name="T5"/>
              <a:gd fmla="*/ 0 60000 65536" name="T6"/>
              <a:gd fmla="*/ 0 60000 65536" name="T7"/>
              <a:gd fmla="*/ 0 60000 65536" name="T8"/>
              <a:gd fmla="*/ 0 w 25" name="T9"/>
              <a:gd fmla="*/ 0 h 25" name="T10"/>
              <a:gd fmla="*/ 25 w 25" name="T11"/>
              <a:gd fmla="*/ 25 h 25" name="T12"/>
            </a:gdLst>
            <a:cxnLst>
              <a:cxn ang="T6">
                <a:pos x="T0" y="T1"/>
              </a:cxn>
              <a:cxn ang="T7">
                <a:pos x="T2" y="T3"/>
              </a:cxn>
              <a:cxn ang="T8">
                <a:pos x="T4" y="T5"/>
              </a:cxn>
            </a:cxnLst>
            <a:rect b="T12" l="T9" r="T11" t="T10"/>
            <a:pathLst>
              <a:path h="25" w="25">
                <a:moveTo>
                  <a:pt x="25" y="0"/>
                </a:moveTo>
                <a:lnTo>
                  <a:pt x="0" y="25"/>
                </a:lnTo>
                <a:lnTo>
                  <a:pt x="25" y="0"/>
                </a:lnTo>
                <a:close/>
              </a:path>
            </a:pathLst>
          </a:custGeom>
          <a:solidFill>
            <a:srgbClr val="1570C1"/>
          </a:solidFill>
          <a:ln w="9525">
            <a:noFill/>
            <a:round/>
          </a:ln>
        </p:spPr>
        <p:txBody>
          <a:bodyPr/>
          <a:lstStyle/>
          <a:p>
            <a:endParaRPr altLang="en-US" lang="zh-CN"/>
          </a:p>
        </p:txBody>
      </p:sp>
      <p:sp>
        <p:nvSpPr>
          <p:cNvPr id="30754" name="Line 218"/>
          <p:cNvSpPr>
            <a:spLocks noChangeShapeType="1"/>
          </p:cNvSpPr>
          <p:nvPr/>
        </p:nvSpPr>
        <p:spPr bwMode="auto">
          <a:xfrm flipH="1">
            <a:off x="10209213" y="5018088"/>
            <a:ext cx="39687" cy="39687"/>
          </a:xfrm>
          <a:prstGeom prst="line">
            <a:avLst/>
          </a:prstGeom>
          <a:noFill/>
          <a:ln w="9525">
            <a:noFill/>
            <a:round/>
          </a:ln>
        </p:spPr>
        <p:txBody>
          <a:bodyPr/>
          <a:lstStyle/>
          <a:p>
            <a:endParaRPr altLang="en-US" lang="zh-CN"/>
          </a:p>
        </p:txBody>
      </p:sp>
      <p:sp>
        <p:nvSpPr>
          <p:cNvPr id="30755" name="Freeform 219"/>
          <p:cNvSpPr/>
          <p:nvPr/>
        </p:nvSpPr>
        <p:spPr bwMode="auto">
          <a:xfrm>
            <a:off x="10196513" y="5005388"/>
            <a:ext cx="61912" cy="61912"/>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 fmla="*/ 0 w 20" name="T15"/>
              <a:gd fmla="*/ 0 h 20" name="T16"/>
              <a:gd fmla="*/ 20 w 20" name="T17"/>
              <a:gd fmla="*/ 20 h 20" name="T18"/>
            </a:gdLst>
            <a:cxnLst>
              <a:cxn ang="T10">
                <a:pos x="T0" y="T1"/>
              </a:cxn>
              <a:cxn ang="T11">
                <a:pos x="T2" y="T3"/>
              </a:cxn>
              <a:cxn ang="T12">
                <a:pos x="T4" y="T5"/>
              </a:cxn>
              <a:cxn ang="T13">
                <a:pos x="T6" y="T7"/>
              </a:cxn>
              <a:cxn ang="T14">
                <a:pos x="T8" y="T9"/>
              </a:cxn>
            </a:cxnLst>
            <a:rect b="T18" l="T15" r="T17" t="T16"/>
            <a:pathLst>
              <a:path h="20" w="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1570C1"/>
          </a:solidFill>
          <a:ln w="9525">
            <a:noFill/>
            <a:round/>
          </a:ln>
        </p:spPr>
        <p:txBody>
          <a:bodyPr/>
          <a:lstStyle/>
          <a:p>
            <a:endParaRPr altLang="en-US" lang="zh-CN"/>
          </a:p>
        </p:txBody>
      </p:sp>
      <p:sp>
        <p:nvSpPr>
          <p:cNvPr id="30756" name="Freeform 220"/>
          <p:cNvSpPr/>
          <p:nvPr/>
        </p:nvSpPr>
        <p:spPr bwMode="auto">
          <a:xfrm>
            <a:off x="9928225" y="5299075"/>
            <a:ext cx="41275" cy="39688"/>
          </a:xfrm>
          <a:custGeom>
            <a:gdLst>
              <a:gd fmla="*/ 2147483647 w 26" name="T0"/>
              <a:gd fmla="*/ 0 h 25" name="T1"/>
              <a:gd fmla="*/ 0 w 26" name="T2"/>
              <a:gd fmla="*/ 2147483647 h 25" name="T3"/>
              <a:gd fmla="*/ 2147483647 w 26" name="T4"/>
              <a:gd fmla="*/ 0 h 25" name="T5"/>
              <a:gd fmla="*/ 0 60000 65536" name="T6"/>
              <a:gd fmla="*/ 0 60000 65536" name="T7"/>
              <a:gd fmla="*/ 0 60000 65536" name="T8"/>
              <a:gd fmla="*/ 0 w 26" name="T9"/>
              <a:gd fmla="*/ 0 h 25" name="T10"/>
              <a:gd fmla="*/ 26 w 26" name="T11"/>
              <a:gd fmla="*/ 25 h 25" name="T12"/>
            </a:gdLst>
            <a:cxnLst>
              <a:cxn ang="T6">
                <a:pos x="T0" y="T1"/>
              </a:cxn>
              <a:cxn ang="T7">
                <a:pos x="T2" y="T3"/>
              </a:cxn>
              <a:cxn ang="T8">
                <a:pos x="T4" y="T5"/>
              </a:cxn>
            </a:cxnLst>
            <a:rect b="T12" l="T9" r="T11" t="T10"/>
            <a:pathLst>
              <a:path h="25" w="26">
                <a:moveTo>
                  <a:pt x="26" y="0"/>
                </a:moveTo>
                <a:lnTo>
                  <a:pt x="0" y="25"/>
                </a:lnTo>
                <a:lnTo>
                  <a:pt x="26" y="0"/>
                </a:lnTo>
                <a:close/>
              </a:path>
            </a:pathLst>
          </a:custGeom>
          <a:solidFill>
            <a:srgbClr val="1570C1"/>
          </a:solidFill>
          <a:ln w="9525">
            <a:noFill/>
            <a:round/>
          </a:ln>
        </p:spPr>
        <p:txBody>
          <a:bodyPr/>
          <a:lstStyle/>
          <a:p>
            <a:endParaRPr altLang="en-US" lang="zh-CN"/>
          </a:p>
        </p:txBody>
      </p:sp>
      <p:sp>
        <p:nvSpPr>
          <p:cNvPr id="30757" name="Line 221"/>
          <p:cNvSpPr>
            <a:spLocks noChangeShapeType="1"/>
          </p:cNvSpPr>
          <p:nvPr/>
        </p:nvSpPr>
        <p:spPr bwMode="auto">
          <a:xfrm flipH="1">
            <a:off x="9928225" y="5299075"/>
            <a:ext cx="41275" cy="39688"/>
          </a:xfrm>
          <a:prstGeom prst="line">
            <a:avLst/>
          </a:prstGeom>
          <a:noFill/>
          <a:ln w="9525">
            <a:noFill/>
            <a:round/>
          </a:ln>
        </p:spPr>
        <p:txBody>
          <a:bodyPr/>
          <a:lstStyle/>
          <a:p>
            <a:endParaRPr altLang="en-US" lang="zh-CN"/>
          </a:p>
        </p:txBody>
      </p:sp>
      <p:sp>
        <p:nvSpPr>
          <p:cNvPr id="30758" name="Freeform 222"/>
          <p:cNvSpPr/>
          <p:nvPr/>
        </p:nvSpPr>
        <p:spPr bwMode="auto">
          <a:xfrm>
            <a:off x="9917113" y="5286375"/>
            <a:ext cx="60325" cy="61913"/>
          </a:xfrm>
          <a:custGeom>
            <a:gdLst>
              <a:gd fmla="*/ 2147483647 w 20" name="T0"/>
              <a:gd fmla="*/ 2147483647 h 20" name="T1"/>
              <a:gd fmla="*/ 2147483647 w 20" name="T2"/>
              <a:gd fmla="*/ 2147483647 h 20" name="T3"/>
              <a:gd fmla="*/ 2147483647 w 20" name="T4"/>
              <a:gd fmla="*/ 2147483647 h 20" name="T5"/>
              <a:gd fmla="*/ 2147483647 w 20" name="T6"/>
              <a:gd fmla="*/ 2147483647 h 20" name="T7"/>
              <a:gd fmla="*/ 2147483647 w 20" name="T8"/>
              <a:gd fmla="*/ 2147483647 h 20" name="T9"/>
              <a:gd fmla="*/ 0 60000 65536" name="T10"/>
              <a:gd fmla="*/ 0 60000 65536" name="T11"/>
              <a:gd fmla="*/ 0 60000 65536" name="T12"/>
              <a:gd fmla="*/ 0 60000 65536" name="T13"/>
              <a:gd fmla="*/ 0 60000 65536" name="T14"/>
              <a:gd fmla="*/ 0 w 20" name="T15"/>
              <a:gd fmla="*/ 0 h 20" name="T16"/>
              <a:gd fmla="*/ 20 w 20" name="T17"/>
              <a:gd fmla="*/ 20 h 20" name="T18"/>
            </a:gdLst>
            <a:cxnLst>
              <a:cxn ang="T10">
                <a:pos x="T0" y="T1"/>
              </a:cxn>
              <a:cxn ang="T11">
                <a:pos x="T2" y="T3"/>
              </a:cxn>
              <a:cxn ang="T12">
                <a:pos x="T4" y="T5"/>
              </a:cxn>
              <a:cxn ang="T13">
                <a:pos x="T6" y="T7"/>
              </a:cxn>
              <a:cxn ang="T14">
                <a:pos x="T8" y="T9"/>
              </a:cxn>
            </a:cxnLst>
            <a:rect b="T18" l="T15" r="T17" t="T16"/>
            <a:pathLst>
              <a:path h="20" w="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1570C1"/>
          </a:solidFill>
          <a:ln w="9525">
            <a:noFill/>
            <a:round/>
          </a:ln>
        </p:spPr>
        <p:txBody>
          <a:bodyPr/>
          <a:lstStyle/>
          <a:p>
            <a:endParaRPr altLang="en-US" lang="zh-CN"/>
          </a:p>
        </p:txBody>
      </p:sp>
      <p:sp>
        <p:nvSpPr>
          <p:cNvPr id="30759" name="Freeform 223"/>
          <p:cNvSpPr/>
          <p:nvPr/>
        </p:nvSpPr>
        <p:spPr bwMode="auto">
          <a:xfrm>
            <a:off x="10085388" y="4965700"/>
            <a:ext cx="61912" cy="222250"/>
          </a:xfrm>
          <a:custGeom>
            <a:gdLst>
              <a:gd fmla="*/ 2147483647 w 39" name="T0"/>
              <a:gd fmla="*/ 0 h 140" name="T1"/>
              <a:gd fmla="*/ 0 w 39" name="T2"/>
              <a:gd fmla="*/ 2147483647 h 140" name="T3"/>
              <a:gd fmla="*/ 2147483647 w 39" name="T4"/>
              <a:gd fmla="*/ 0 h 140" name="T5"/>
              <a:gd fmla="*/ 0 60000 65536" name="T6"/>
              <a:gd fmla="*/ 0 60000 65536" name="T7"/>
              <a:gd fmla="*/ 0 60000 65536" name="T8"/>
              <a:gd fmla="*/ 0 w 39" name="T9"/>
              <a:gd fmla="*/ 0 h 140" name="T10"/>
              <a:gd fmla="*/ 39 w 39" name="T11"/>
              <a:gd fmla="*/ 140 h 140" name="T12"/>
            </a:gdLst>
            <a:cxnLst>
              <a:cxn ang="T6">
                <a:pos x="T0" y="T1"/>
              </a:cxn>
              <a:cxn ang="T7">
                <a:pos x="T2" y="T3"/>
              </a:cxn>
              <a:cxn ang="T8">
                <a:pos x="T4" y="T5"/>
              </a:cxn>
            </a:cxnLst>
            <a:rect b="T12" l="T9" r="T11" t="T10"/>
            <a:pathLst>
              <a:path h="140" w="39">
                <a:moveTo>
                  <a:pt x="39" y="0"/>
                </a:moveTo>
                <a:lnTo>
                  <a:pt x="0" y="140"/>
                </a:lnTo>
                <a:lnTo>
                  <a:pt x="39" y="0"/>
                </a:lnTo>
                <a:close/>
              </a:path>
            </a:pathLst>
          </a:custGeom>
          <a:solidFill>
            <a:srgbClr val="1570C1"/>
          </a:solidFill>
          <a:ln w="9525">
            <a:noFill/>
            <a:round/>
          </a:ln>
        </p:spPr>
        <p:txBody>
          <a:bodyPr/>
          <a:lstStyle/>
          <a:p>
            <a:endParaRPr altLang="en-US" lang="zh-CN"/>
          </a:p>
        </p:txBody>
      </p:sp>
      <p:sp>
        <p:nvSpPr>
          <p:cNvPr id="30760" name="Line 224"/>
          <p:cNvSpPr>
            <a:spLocks noChangeShapeType="1"/>
          </p:cNvSpPr>
          <p:nvPr/>
        </p:nvSpPr>
        <p:spPr bwMode="auto">
          <a:xfrm flipH="1">
            <a:off x="10085388" y="4965700"/>
            <a:ext cx="61912" cy="222250"/>
          </a:xfrm>
          <a:prstGeom prst="line">
            <a:avLst/>
          </a:prstGeom>
          <a:noFill/>
          <a:ln w="9525">
            <a:noFill/>
            <a:round/>
          </a:ln>
        </p:spPr>
        <p:txBody>
          <a:bodyPr/>
          <a:lstStyle/>
          <a:p>
            <a:endParaRPr altLang="en-US" lang="zh-CN"/>
          </a:p>
        </p:txBody>
      </p:sp>
      <p:sp>
        <p:nvSpPr>
          <p:cNvPr id="30761" name="Freeform 225"/>
          <p:cNvSpPr/>
          <p:nvPr/>
        </p:nvSpPr>
        <p:spPr bwMode="auto">
          <a:xfrm>
            <a:off x="10071100" y="4946650"/>
            <a:ext cx="95250" cy="260350"/>
          </a:xfrm>
          <a:custGeom>
            <a:gdLst>
              <a:gd fmla="*/ 2147483647 w 31" name="T0"/>
              <a:gd fmla="*/ 2147483647 h 84" name="T1"/>
              <a:gd fmla="*/ 2147483647 w 31" name="T2"/>
              <a:gd fmla="*/ 2147483647 h 84" name="T3"/>
              <a:gd fmla="*/ 2147483647 w 31" name="T4"/>
              <a:gd fmla="*/ 2147483647 h 84" name="T5"/>
              <a:gd fmla="*/ 2147483647 w 31" name="T6"/>
              <a:gd fmla="*/ 2147483647 h 84" name="T7"/>
              <a:gd fmla="*/ 2147483647 w 31" name="T8"/>
              <a:gd fmla="*/ 2147483647 h 84" name="T9"/>
              <a:gd fmla="*/ 0 60000 65536" name="T10"/>
              <a:gd fmla="*/ 0 60000 65536" name="T11"/>
              <a:gd fmla="*/ 0 60000 65536" name="T12"/>
              <a:gd fmla="*/ 0 60000 65536" name="T13"/>
              <a:gd fmla="*/ 0 60000 65536" name="T14"/>
              <a:gd fmla="*/ 0 w 31" name="T15"/>
              <a:gd fmla="*/ 0 h 84" name="T16"/>
              <a:gd fmla="*/ 31 w 31" name="T17"/>
              <a:gd fmla="*/ 84 h 84" name="T18"/>
            </a:gdLst>
            <a:cxnLst>
              <a:cxn ang="T10">
                <a:pos x="T0" y="T1"/>
              </a:cxn>
              <a:cxn ang="T11">
                <a:pos x="T2" y="T3"/>
              </a:cxn>
              <a:cxn ang="T12">
                <a:pos x="T4" y="T5"/>
              </a:cxn>
              <a:cxn ang="T13">
                <a:pos x="T6" y="T7"/>
              </a:cxn>
              <a:cxn ang="T14">
                <a:pos x="T8" y="T9"/>
              </a:cxn>
            </a:cxnLst>
            <a:rect b="T18" l="T15" r="T17" t="T16"/>
            <a:pathLst>
              <a:path h="84" w="31">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1570C1"/>
          </a:solidFill>
          <a:ln w="9525">
            <a:noFill/>
            <a:round/>
          </a:ln>
        </p:spPr>
        <p:txBody>
          <a:bodyPr/>
          <a:lstStyle/>
          <a:p>
            <a:endParaRPr altLang="en-US" lang="zh-CN"/>
          </a:p>
        </p:txBody>
      </p:sp>
      <p:sp>
        <p:nvSpPr>
          <p:cNvPr id="30762" name="Freeform 226"/>
          <p:cNvSpPr/>
          <p:nvPr/>
        </p:nvSpPr>
        <p:spPr bwMode="auto">
          <a:xfrm>
            <a:off x="10085388" y="5187950"/>
            <a:ext cx="127000" cy="0"/>
          </a:xfrm>
          <a:custGeom>
            <a:gdLst>
              <a:gd fmla="*/ 0 w 80" name="T0"/>
              <a:gd fmla="*/ 2147483647 w 80" name="T1"/>
              <a:gd fmla="*/ 0 w 80" name="T2"/>
              <a:gd fmla="*/ 0 60000 65536" name="T3"/>
              <a:gd fmla="*/ 0 60000 65536" name="T4"/>
              <a:gd fmla="*/ 0 60000 65536" name="T5"/>
              <a:gd fmla="*/ 0 w 80" name="T6"/>
              <a:gd fmla="*/ 80 w 80" name="T7"/>
            </a:gdLst>
            <a:cxnLst>
              <a:cxn ang="T3">
                <a:pos x="T0" y="0"/>
              </a:cxn>
              <a:cxn ang="T4">
                <a:pos x="T1" y="0"/>
              </a:cxn>
              <a:cxn ang="T5">
                <a:pos x="T2" y="0"/>
              </a:cxn>
            </a:cxnLst>
            <a:rect b="0" l="T6" r="T7" t="0"/>
            <a:pathLst>
              <a:path w="80">
                <a:moveTo>
                  <a:pt x="0" y="0"/>
                </a:moveTo>
                <a:lnTo>
                  <a:pt x="80" y="0"/>
                </a:lnTo>
                <a:lnTo>
                  <a:pt x="0" y="0"/>
                </a:lnTo>
                <a:close/>
              </a:path>
            </a:pathLst>
          </a:custGeom>
          <a:solidFill>
            <a:srgbClr val="1570C1"/>
          </a:solidFill>
          <a:ln w="9525">
            <a:noFill/>
            <a:round/>
          </a:ln>
        </p:spPr>
        <p:txBody>
          <a:bodyPr/>
          <a:lstStyle/>
          <a:p>
            <a:endParaRPr altLang="en-US" lang="zh-CN"/>
          </a:p>
        </p:txBody>
      </p:sp>
      <p:sp>
        <p:nvSpPr>
          <p:cNvPr id="30763" name="Line 227"/>
          <p:cNvSpPr>
            <a:spLocks noChangeShapeType="1"/>
          </p:cNvSpPr>
          <p:nvPr/>
        </p:nvSpPr>
        <p:spPr bwMode="auto">
          <a:xfrm>
            <a:off x="10085388" y="5187950"/>
            <a:ext cx="127000" cy="0"/>
          </a:xfrm>
          <a:prstGeom prst="line">
            <a:avLst/>
          </a:prstGeom>
          <a:noFill/>
          <a:ln w="9525">
            <a:noFill/>
            <a:round/>
          </a:ln>
        </p:spPr>
        <p:txBody>
          <a:bodyPr/>
          <a:lstStyle/>
          <a:p>
            <a:endParaRPr altLang="en-US" lang="zh-CN"/>
          </a:p>
        </p:txBody>
      </p:sp>
      <p:sp>
        <p:nvSpPr>
          <p:cNvPr id="30764" name="Freeform 228"/>
          <p:cNvSpPr/>
          <p:nvPr/>
        </p:nvSpPr>
        <p:spPr bwMode="auto">
          <a:xfrm>
            <a:off x="10071100" y="5175250"/>
            <a:ext cx="157163" cy="25400"/>
          </a:xfrm>
          <a:custGeom>
            <a:gdLst>
              <a:gd fmla="*/ 2147483647 w 51" name="T0"/>
              <a:gd fmla="*/ 2147483647 h 8" name="T1"/>
              <a:gd fmla="*/ 2147483647 w 51" name="T2"/>
              <a:gd fmla="*/ 2147483647 h 8" name="T3"/>
              <a:gd fmla="*/ 2147483647 w 51" name="T4"/>
              <a:gd fmla="*/ 0 h 8" name="T5"/>
              <a:gd fmla="*/ 2147483647 w 51" name="T6"/>
              <a:gd fmla="*/ 0 h 8" name="T7"/>
              <a:gd fmla="*/ 2147483647 w 51" name="T8"/>
              <a:gd fmla="*/ 2147483647 h 8" name="T9"/>
              <a:gd fmla="*/ 0 60000 65536" name="T10"/>
              <a:gd fmla="*/ 0 60000 65536" name="T11"/>
              <a:gd fmla="*/ 0 60000 65536" name="T12"/>
              <a:gd fmla="*/ 0 60000 65536" name="T13"/>
              <a:gd fmla="*/ 0 60000 65536" name="T14"/>
              <a:gd fmla="*/ 0 w 51" name="T15"/>
              <a:gd fmla="*/ 0 h 8" name="T16"/>
              <a:gd fmla="*/ 51 w 51" name="T17"/>
              <a:gd fmla="*/ 8 h 8" name="T18"/>
            </a:gdLst>
            <a:cxnLst>
              <a:cxn ang="T10">
                <a:pos x="T0" y="T1"/>
              </a:cxn>
              <a:cxn ang="T11">
                <a:pos x="T2" y="T3"/>
              </a:cxn>
              <a:cxn ang="T12">
                <a:pos x="T4" y="T5"/>
              </a:cxn>
              <a:cxn ang="T13">
                <a:pos x="T6" y="T7"/>
              </a:cxn>
              <a:cxn ang="T14">
                <a:pos x="T8" y="T9"/>
              </a:cxn>
            </a:cxnLst>
            <a:rect b="T18" l="T15" r="T17" t="T16"/>
            <a:pathLst>
              <a:path h="8" w="51">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1570C1"/>
          </a:solidFill>
          <a:ln w="9525">
            <a:noFill/>
            <a:round/>
          </a:ln>
        </p:spPr>
        <p:txBody>
          <a:bodyPr/>
          <a:lstStyle/>
          <a:p>
            <a:endParaRPr altLang="en-US" lang="zh-CN"/>
          </a:p>
        </p:txBody>
      </p:sp>
      <p:sp>
        <p:nvSpPr>
          <p:cNvPr id="88" name="Freeform 237"/>
          <p:cNvSpPr/>
          <p:nvPr/>
        </p:nvSpPr>
        <p:spPr bwMode="auto">
          <a:xfrm>
            <a:off x="9398000"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3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766" name="TextBox 70"/>
          <p:cNvSpPr txBox="1">
            <a:spLocks noChangeArrowheads="1"/>
          </p:cNvSpPr>
          <p:nvPr/>
        </p:nvSpPr>
        <p:spPr bwMode="auto">
          <a:xfrm>
            <a:off x="9471661" y="3284538"/>
            <a:ext cx="1168717" cy="762000"/>
          </a:xfrm>
          <a:prstGeom prst="rect">
            <a:avLst/>
          </a:prstGeom>
          <a:noFill/>
          <a:ln w="9525">
            <a:noFill/>
            <a:miter lim="800000"/>
          </a:ln>
        </p:spPr>
        <p:txBody>
          <a:bodyPr wrap="none">
            <a:spAutoFit/>
          </a:bodyPr>
          <a:lstStyle/>
          <a:p>
            <a:pPr algn="ctr" eaLnBrk="1" hangingPunct="1"/>
            <a:r>
              <a:rPr altLang="zh-CN" lang="en-US" sz="4400">
                <a:solidFill>
                  <a:schemeClr val="bg1"/>
                </a:solidFill>
                <a:latin charset="0" panose="020b0806030902050204" pitchFamily="34" typeface="Impact"/>
              </a:rPr>
              <a:t>80%</a:t>
            </a:r>
          </a:p>
        </p:txBody>
      </p:sp>
      <p:sp>
        <p:nvSpPr>
          <p:cNvPr id="90" name="TextBox 57"/>
          <p:cNvSpPr txBox="1"/>
          <p:nvPr/>
        </p:nvSpPr>
        <p:spPr bwMode="auto">
          <a:xfrm>
            <a:off x="798513"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1" name="TextBox 57"/>
          <p:cNvSpPr txBox="1"/>
          <p:nvPr/>
        </p:nvSpPr>
        <p:spPr bwMode="auto">
          <a:xfrm>
            <a:off x="3449638"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2" name="TextBox 57"/>
          <p:cNvSpPr txBox="1"/>
          <p:nvPr/>
        </p:nvSpPr>
        <p:spPr bwMode="auto">
          <a:xfrm>
            <a:off x="6078537"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3" name="TextBox 57"/>
          <p:cNvSpPr txBox="1"/>
          <p:nvPr/>
        </p:nvSpPr>
        <p:spPr bwMode="auto">
          <a:xfrm>
            <a:off x="8718549"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74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174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174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1749" name="Freeform 42"/>
          <p:cNvSpPr>
            <a:spLocks noEditPoints="1"/>
          </p:cNvSpPr>
          <p:nvPr/>
        </p:nvSpPr>
        <p:spPr bwMode="auto">
          <a:xfrm>
            <a:off x="990600" y="2073275"/>
            <a:ext cx="6610350" cy="3573463"/>
          </a:xfrm>
          <a:custGeom>
            <a:gdLst>
              <a:gd fmla="*/ 2147483647 w 3458" name="T0"/>
              <a:gd fmla="*/ 2147483647 h 1870" name="T1"/>
              <a:gd fmla="*/ 2147483647 w 3458" name="T2"/>
              <a:gd fmla="*/ 2147483647 h 1870" name="T3"/>
              <a:gd fmla="*/ 2147483647 w 3458" name="T4"/>
              <a:gd fmla="*/ 2147483647 h 1870" name="T5"/>
              <a:gd fmla="*/ 2147483647 w 3458" name="T6"/>
              <a:gd fmla="*/ 2147483647 h 1870" name="T7"/>
              <a:gd fmla="*/ 2147483647 w 3458" name="T8"/>
              <a:gd fmla="*/ 2147483647 h 1870" name="T9"/>
              <a:gd fmla="*/ 2147483647 w 3458" name="T10"/>
              <a:gd fmla="*/ 2147483647 h 1870" name="T11"/>
              <a:gd fmla="*/ 2147483647 w 3458" name="T12"/>
              <a:gd fmla="*/ 2147483647 h 1870" name="T13"/>
              <a:gd fmla="*/ 2147483647 w 3458" name="T14"/>
              <a:gd fmla="*/ 2147483647 h 1870" name="T15"/>
              <a:gd fmla="*/ 2147483647 w 3458" name="T16"/>
              <a:gd fmla="*/ 2147483647 h 1870" name="T17"/>
              <a:gd fmla="*/ 2147483647 w 3458" name="T18"/>
              <a:gd fmla="*/ 2147483647 h 1870" name="T19"/>
              <a:gd fmla="*/ 2147483647 w 3458" name="T20"/>
              <a:gd fmla="*/ 2147483647 h 1870" name="T21"/>
              <a:gd fmla="*/ 2147483647 w 3458" name="T22"/>
              <a:gd fmla="*/ 2147483647 h 1870" name="T23"/>
              <a:gd fmla="*/ 2147483647 w 3458" name="T24"/>
              <a:gd fmla="*/ 2147483647 h 1870" name="T25"/>
              <a:gd fmla="*/ 2147483647 w 3458" name="T26"/>
              <a:gd fmla="*/ 2147483647 h 1870" name="T27"/>
              <a:gd fmla="*/ 2147483647 w 3458" name="T28"/>
              <a:gd fmla="*/ 2147483647 h 1870" name="T29"/>
              <a:gd fmla="*/ 2147483647 w 3458" name="T30"/>
              <a:gd fmla="*/ 2147483647 h 1870" name="T31"/>
              <a:gd fmla="*/ 2147483647 w 3458" name="T32"/>
              <a:gd fmla="*/ 2147483647 h 1870" name="T33"/>
              <a:gd fmla="*/ 2147483647 w 3458" name="T34"/>
              <a:gd fmla="*/ 2147483647 h 1870" name="T35"/>
              <a:gd fmla="*/ 2147483647 w 3458" name="T36"/>
              <a:gd fmla="*/ 2147483647 h 1870" name="T37"/>
              <a:gd fmla="*/ 2147483647 w 3458" name="T38"/>
              <a:gd fmla="*/ 2147483647 h 1870" name="T39"/>
              <a:gd fmla="*/ 2147483647 w 3458" name="T40"/>
              <a:gd fmla="*/ 2147483647 h 1870" name="T41"/>
              <a:gd fmla="*/ 2147483647 w 3458" name="T42"/>
              <a:gd fmla="*/ 2147483647 h 1870" name="T43"/>
              <a:gd fmla="*/ 2147483647 w 3458" name="T44"/>
              <a:gd fmla="*/ 2147483647 h 1870" name="T45"/>
              <a:gd fmla="*/ 2147483647 w 3458" name="T46"/>
              <a:gd fmla="*/ 2147483647 h 1870" name="T47"/>
              <a:gd fmla="*/ 2147483647 w 3458" name="T48"/>
              <a:gd fmla="*/ 2147483647 h 1870" name="T49"/>
              <a:gd fmla="*/ 2147483647 w 3458" name="T50"/>
              <a:gd fmla="*/ 2147483647 h 1870" name="T51"/>
              <a:gd fmla="*/ 2147483647 w 3458" name="T52"/>
              <a:gd fmla="*/ 2147483647 h 1870" name="T53"/>
              <a:gd fmla="*/ 2147483647 w 3458" name="T54"/>
              <a:gd fmla="*/ 2147483647 h 1870" name="T55"/>
              <a:gd fmla="*/ 2147483647 w 3458" name="T56"/>
              <a:gd fmla="*/ 2147483647 h 1870" name="T57"/>
              <a:gd fmla="*/ 2147483647 w 3458" name="T58"/>
              <a:gd fmla="*/ 2147483647 h 1870" name="T59"/>
              <a:gd fmla="*/ 2147483647 w 3458" name="T60"/>
              <a:gd fmla="*/ 2147483647 h 1870" name="T61"/>
              <a:gd fmla="*/ 2147483647 w 3458" name="T62"/>
              <a:gd fmla="*/ 2147483647 h 1870" name="T63"/>
              <a:gd fmla="*/ 2147483647 w 3458" name="T64"/>
              <a:gd fmla="*/ 2147483647 h 1870" name="T65"/>
              <a:gd fmla="*/ 2147483647 w 3458" name="T66"/>
              <a:gd fmla="*/ 2147483647 h 1870" name="T67"/>
              <a:gd fmla="*/ 2147483647 w 3458" name="T68"/>
              <a:gd fmla="*/ 2147483647 h 1870" name="T69"/>
              <a:gd fmla="*/ 2147483647 w 3458" name="T70"/>
              <a:gd fmla="*/ 2147483647 h 1870" name="T71"/>
              <a:gd fmla="*/ 2147483647 w 3458" name="T72"/>
              <a:gd fmla="*/ 2147483647 h 1870" name="T73"/>
              <a:gd fmla="*/ 2147483647 w 3458" name="T74"/>
              <a:gd fmla="*/ 2147483647 h 1870" name="T75"/>
              <a:gd fmla="*/ 2147483647 w 3458" name="T76"/>
              <a:gd fmla="*/ 2147483647 h 1870" name="T77"/>
              <a:gd fmla="*/ 2147483647 w 3458" name="T78"/>
              <a:gd fmla="*/ 2147483647 h 1870" name="T79"/>
              <a:gd fmla="*/ 2147483647 w 3458" name="T80"/>
              <a:gd fmla="*/ 2147483647 h 1870" name="T81"/>
              <a:gd fmla="*/ 2147483647 w 3458" name="T82"/>
              <a:gd fmla="*/ 2147483647 h 1870" name="T83"/>
              <a:gd fmla="*/ 2147483647 w 3458" name="T84"/>
              <a:gd fmla="*/ 2147483647 h 1870" name="T85"/>
              <a:gd fmla="*/ 2147483647 w 3458" name="T86"/>
              <a:gd fmla="*/ 2147483647 h 1870" name="T87"/>
              <a:gd fmla="*/ 2147483647 w 3458" name="T88"/>
              <a:gd fmla="*/ 2147483647 h 1870" name="T89"/>
              <a:gd fmla="*/ 2147483647 w 3458" name="T90"/>
              <a:gd fmla="*/ 2147483647 h 1870" name="T91"/>
              <a:gd fmla="*/ 2147483647 w 3458" name="T92"/>
              <a:gd fmla="*/ 2147483647 h 1870" name="T93"/>
              <a:gd fmla="*/ 2147483647 w 3458" name="T94"/>
              <a:gd fmla="*/ 2147483647 h 1870" name="T95"/>
              <a:gd fmla="*/ 2147483647 w 3458" name="T96"/>
              <a:gd fmla="*/ 2147483647 h 1870" name="T97"/>
              <a:gd fmla="*/ 2147483647 w 3458" name="T98"/>
              <a:gd fmla="*/ 2147483647 h 1870" name="T99"/>
              <a:gd fmla="*/ 2147483647 w 3458" name="T100"/>
              <a:gd fmla="*/ 2147483647 h 1870" name="T101"/>
              <a:gd fmla="*/ 2147483647 w 3458" name="T102"/>
              <a:gd fmla="*/ 2147483647 h 1870" name="T103"/>
              <a:gd fmla="*/ 2147483647 w 3458" name="T104"/>
              <a:gd fmla="*/ 2147483647 h 1870" name="T105"/>
              <a:gd fmla="*/ 2147483647 w 3458" name="T106"/>
              <a:gd fmla="*/ 2147483647 h 1870" name="T107"/>
              <a:gd fmla="*/ 2147483647 w 3458" name="T108"/>
              <a:gd fmla="*/ 2147483647 h 1870" name="T109"/>
              <a:gd fmla="*/ 2147483647 w 3458" name="T110"/>
              <a:gd fmla="*/ 2147483647 h 1870" name="T111"/>
              <a:gd fmla="*/ 2147483647 w 3458" name="T112"/>
              <a:gd fmla="*/ 2147483647 h 1870" name="T113"/>
              <a:gd fmla="*/ 2147483647 w 3458" name="T114"/>
              <a:gd fmla="*/ 2147483647 h 1870" name="T115"/>
              <a:gd fmla="*/ 2147483647 w 3458" name="T116"/>
              <a:gd fmla="*/ 2147483647 h 1870" name="T117"/>
              <a:gd fmla="*/ 2147483647 w 3458" name="T118"/>
              <a:gd fmla="*/ 2147483647 h 1870" name="T119"/>
              <a:gd fmla="*/ 2147483647 w 3458" name="T120"/>
              <a:gd fmla="*/ 2147483647 h 1870" name="T121"/>
              <a:gd fmla="*/ 2147483647 w 3458" name="T122"/>
              <a:gd fmla="*/ 2147483647 h 1870" name="T123"/>
              <a:gd fmla="*/ 2147483647 w 3458" name="T124"/>
              <a:gd fmla="*/ 2147483647 h 187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3458" name="T189"/>
              <a:gd fmla="*/ 0 h 1870" name="T190"/>
              <a:gd fmla="*/ 3458 w 3458" name="T191"/>
              <a:gd fmla="*/ 1870 h 1870"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70" w="3458">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1570C1"/>
          </a:solidFill>
          <a:ln w="9525">
            <a:noFill/>
            <a:round/>
          </a:ln>
        </p:spPr>
        <p:txBody>
          <a:bodyPr/>
          <a:lstStyle/>
          <a:p>
            <a:endParaRPr altLang="en-US" lang="zh-CN"/>
          </a:p>
        </p:txBody>
      </p:sp>
      <p:sp>
        <p:nvSpPr>
          <p:cNvPr id="95" name="TextBox 57"/>
          <p:cNvSpPr txBox="1"/>
          <p:nvPr/>
        </p:nvSpPr>
        <p:spPr bwMode="auto">
          <a:xfrm>
            <a:off x="8059739" y="17859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6" name="TextBox 57"/>
          <p:cNvSpPr txBox="1"/>
          <p:nvPr/>
        </p:nvSpPr>
        <p:spPr bwMode="auto">
          <a:xfrm>
            <a:off x="8059739" y="27955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7" name="TextBox 57"/>
          <p:cNvSpPr txBox="1"/>
          <p:nvPr/>
        </p:nvSpPr>
        <p:spPr bwMode="auto">
          <a:xfrm>
            <a:off x="8059739" y="3805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8" name="TextBox 57"/>
          <p:cNvSpPr txBox="1"/>
          <p:nvPr/>
        </p:nvSpPr>
        <p:spPr bwMode="auto">
          <a:xfrm>
            <a:off x="8059739" y="48148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77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277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277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57" name="椭圆 56"/>
          <p:cNvSpPr/>
          <p:nvPr/>
        </p:nvSpPr>
        <p:spPr>
          <a:xfrm>
            <a:off x="6091238" y="391636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8" name="椭圆 57"/>
          <p:cNvSpPr/>
          <p:nvPr/>
        </p:nvSpPr>
        <p:spPr>
          <a:xfrm>
            <a:off x="6886575" y="290512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椭圆 58"/>
          <p:cNvSpPr/>
          <p:nvPr/>
        </p:nvSpPr>
        <p:spPr>
          <a:xfrm>
            <a:off x="7683500" y="446881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0" name="椭圆 59"/>
          <p:cNvSpPr/>
          <p:nvPr/>
        </p:nvSpPr>
        <p:spPr>
          <a:xfrm>
            <a:off x="8478838" y="311626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1" name="椭圆 60"/>
          <p:cNvSpPr/>
          <p:nvPr/>
        </p:nvSpPr>
        <p:spPr>
          <a:xfrm>
            <a:off x="9274175" y="203041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2" name="椭圆 61"/>
          <p:cNvSpPr/>
          <p:nvPr/>
        </p:nvSpPr>
        <p:spPr>
          <a:xfrm>
            <a:off x="10069513" y="418147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3" name="椭圆 62"/>
          <p:cNvSpPr/>
          <p:nvPr/>
        </p:nvSpPr>
        <p:spPr>
          <a:xfrm>
            <a:off x="10864850" y="290512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64" name="直接连接符 63"/>
          <p:cNvCxnSpPr/>
          <p:nvPr/>
        </p:nvCxnSpPr>
        <p:spPr>
          <a:xfrm flipH="1">
            <a:off x="6548438" y="0"/>
            <a:ext cx="0" cy="3910013"/>
          </a:xfrm>
          <a:prstGeom prst="line">
            <a:avLst/>
          </a:prstGeom>
          <a:noFill/>
          <a:ln algn="ctr" cap="flat" cmpd="sng" w="6350">
            <a:solidFill>
              <a:schemeClr val="tx1">
                <a:lumMod val="50000"/>
                <a:lumOff val="50000"/>
              </a:schemeClr>
            </a:solidFill>
            <a:prstDash val="solid"/>
            <a:miter lim="800000"/>
          </a:ln>
          <a:effectLst/>
        </p:spPr>
      </p:cxnSp>
      <p:cxnSp>
        <p:nvCxnSpPr>
          <p:cNvPr id="65" name="直接连接符 64"/>
          <p:cNvCxnSpPr/>
          <p:nvPr/>
        </p:nvCxnSpPr>
        <p:spPr>
          <a:xfrm flipH="1">
            <a:off x="7343775" y="0"/>
            <a:ext cx="0" cy="2905125"/>
          </a:xfrm>
          <a:prstGeom prst="line">
            <a:avLst/>
          </a:prstGeom>
          <a:noFill/>
          <a:ln algn="ctr" cap="flat" cmpd="sng" w="6350">
            <a:solidFill>
              <a:schemeClr val="tx1">
                <a:lumMod val="50000"/>
                <a:lumOff val="50000"/>
              </a:schemeClr>
            </a:solidFill>
            <a:prstDash val="solid"/>
            <a:miter lim="800000"/>
          </a:ln>
          <a:effectLst/>
        </p:spPr>
      </p:cxnSp>
      <p:cxnSp>
        <p:nvCxnSpPr>
          <p:cNvPr id="66" name="直接连接符 65"/>
          <p:cNvCxnSpPr/>
          <p:nvPr/>
        </p:nvCxnSpPr>
        <p:spPr>
          <a:xfrm flipH="1">
            <a:off x="8140700" y="0"/>
            <a:ext cx="0" cy="4464050"/>
          </a:xfrm>
          <a:prstGeom prst="line">
            <a:avLst/>
          </a:prstGeom>
          <a:noFill/>
          <a:ln algn="ctr" cap="flat" cmpd="sng" w="6350">
            <a:solidFill>
              <a:schemeClr val="tx1">
                <a:lumMod val="50000"/>
                <a:lumOff val="50000"/>
              </a:schemeClr>
            </a:solidFill>
            <a:prstDash val="solid"/>
            <a:miter lim="800000"/>
          </a:ln>
          <a:effectLst/>
        </p:spPr>
      </p:cxnSp>
      <p:cxnSp>
        <p:nvCxnSpPr>
          <p:cNvPr id="67" name="直接连接符 66"/>
          <p:cNvCxnSpPr/>
          <p:nvPr/>
        </p:nvCxnSpPr>
        <p:spPr>
          <a:xfrm flipH="1">
            <a:off x="8936038" y="0"/>
            <a:ext cx="0" cy="3116263"/>
          </a:xfrm>
          <a:prstGeom prst="line">
            <a:avLst/>
          </a:prstGeom>
          <a:noFill/>
          <a:ln algn="ctr" cap="flat" cmpd="sng" w="6350">
            <a:solidFill>
              <a:schemeClr val="tx1">
                <a:lumMod val="50000"/>
                <a:lumOff val="50000"/>
              </a:schemeClr>
            </a:solidFill>
            <a:prstDash val="solid"/>
            <a:miter lim="800000"/>
          </a:ln>
          <a:effectLst/>
        </p:spPr>
      </p:cxnSp>
      <p:cxnSp>
        <p:nvCxnSpPr>
          <p:cNvPr id="68" name="直接连接符 67"/>
          <p:cNvCxnSpPr/>
          <p:nvPr/>
        </p:nvCxnSpPr>
        <p:spPr>
          <a:xfrm flipH="1">
            <a:off x="9731375" y="0"/>
            <a:ext cx="0" cy="2030413"/>
          </a:xfrm>
          <a:prstGeom prst="line">
            <a:avLst/>
          </a:prstGeom>
          <a:noFill/>
          <a:ln algn="ctr" cap="flat" cmpd="sng" w="6350">
            <a:solidFill>
              <a:schemeClr val="tx1">
                <a:lumMod val="50000"/>
                <a:lumOff val="50000"/>
              </a:schemeClr>
            </a:solidFill>
            <a:prstDash val="solid"/>
            <a:miter lim="800000"/>
          </a:ln>
          <a:effectLst/>
        </p:spPr>
      </p:cxnSp>
      <p:cxnSp>
        <p:nvCxnSpPr>
          <p:cNvPr id="69" name="直接连接符 68"/>
          <p:cNvCxnSpPr/>
          <p:nvPr/>
        </p:nvCxnSpPr>
        <p:spPr>
          <a:xfrm flipH="1">
            <a:off x="10526713" y="0"/>
            <a:ext cx="0" cy="4181475"/>
          </a:xfrm>
          <a:prstGeom prst="line">
            <a:avLst/>
          </a:prstGeom>
          <a:noFill/>
          <a:ln algn="ctr" cap="flat" cmpd="sng" w="6350">
            <a:solidFill>
              <a:schemeClr val="tx1">
                <a:lumMod val="50000"/>
                <a:lumOff val="50000"/>
              </a:schemeClr>
            </a:solidFill>
            <a:prstDash val="solid"/>
            <a:miter lim="800000"/>
          </a:ln>
          <a:effectLst/>
        </p:spPr>
      </p:cxnSp>
      <p:cxnSp>
        <p:nvCxnSpPr>
          <p:cNvPr id="70" name="直接连接符 69"/>
          <p:cNvCxnSpPr/>
          <p:nvPr/>
        </p:nvCxnSpPr>
        <p:spPr>
          <a:xfrm flipH="1">
            <a:off x="11345863" y="0"/>
            <a:ext cx="0" cy="2905125"/>
          </a:xfrm>
          <a:prstGeom prst="line">
            <a:avLst/>
          </a:prstGeom>
          <a:noFill/>
          <a:ln algn="ctr" cap="flat" cmpd="sng" w="6350">
            <a:solidFill>
              <a:schemeClr val="tx1">
                <a:lumMod val="50000"/>
                <a:lumOff val="50000"/>
              </a:schemeClr>
            </a:solidFill>
            <a:prstDash val="solid"/>
            <a:miter lim="800000"/>
          </a:ln>
          <a:effectLst/>
        </p:spPr>
      </p:cxnSp>
      <p:grpSp>
        <p:nvGrpSpPr>
          <p:cNvPr id="5" name="组合 70"/>
          <p:cNvGrpSpPr/>
          <p:nvPr/>
        </p:nvGrpSpPr>
        <p:grpSpPr>
          <a:xfrm>
            <a:off x="7933567" y="4721364"/>
            <a:ext cx="402797" cy="360000"/>
            <a:chOff x="1730152" y="3478601"/>
            <a:chExt cx="402797" cy="360000"/>
          </a:xfrm>
          <a:solidFill>
            <a:schemeClr val="bg1"/>
          </a:solidFill>
        </p:grpSpPr>
        <p:sp>
          <p:nvSpPr>
            <p:cNvPr id="72" name="Freeform 5"/>
            <p:cNvSpPr/>
            <p:nvPr/>
          </p:nvSpPr>
          <p:spPr bwMode="auto">
            <a:xfrm>
              <a:off x="1960082" y="3556643"/>
              <a:ext cx="172867" cy="171189"/>
            </a:xfrm>
            <a:custGeom>
              <a:gdLst>
                <a:gd fmla="*/ 81 w 86" name="T0"/>
                <a:gd fmla="*/ 34 h 85" name="T1"/>
                <a:gd fmla="*/ 51 w 86" name="T2"/>
                <a:gd fmla="*/ 34 h 85" name="T3"/>
                <a:gd fmla="*/ 51 w 86" name="T4"/>
                <a:gd fmla="*/ 4 h 85" name="T5"/>
                <a:gd fmla="*/ 47 w 86" name="T6"/>
                <a:gd fmla="*/ 0 h 85" name="T7"/>
                <a:gd fmla="*/ 39 w 86" name="T8"/>
                <a:gd fmla="*/ 0 h 85" name="T9"/>
                <a:gd fmla="*/ 35 w 86" name="T10"/>
                <a:gd fmla="*/ 4 h 85" name="T11"/>
                <a:gd fmla="*/ 35 w 86" name="T12"/>
                <a:gd fmla="*/ 34 h 85" name="T13"/>
                <a:gd fmla="*/ 5 w 86" name="T14"/>
                <a:gd fmla="*/ 34 h 85" name="T15"/>
                <a:gd fmla="*/ 0 w 86" name="T16"/>
                <a:gd fmla="*/ 38 h 85" name="T17"/>
                <a:gd fmla="*/ 0 w 86" name="T18"/>
                <a:gd fmla="*/ 47 h 85" name="T19"/>
                <a:gd fmla="*/ 5 w 86" name="T20"/>
                <a:gd fmla="*/ 51 h 85" name="T21"/>
                <a:gd fmla="*/ 35 w 86" name="T22"/>
                <a:gd fmla="*/ 51 h 85" name="T23"/>
                <a:gd fmla="*/ 35 w 86" name="T24"/>
                <a:gd fmla="*/ 81 h 85" name="T25"/>
                <a:gd fmla="*/ 39 w 86" name="T26"/>
                <a:gd fmla="*/ 85 h 85" name="T27"/>
                <a:gd fmla="*/ 47 w 86" name="T28"/>
                <a:gd fmla="*/ 85 h 85" name="T29"/>
                <a:gd fmla="*/ 51 w 86" name="T30"/>
                <a:gd fmla="*/ 81 h 85" name="T31"/>
                <a:gd fmla="*/ 51 w 86" name="T32"/>
                <a:gd fmla="*/ 51 h 85" name="T33"/>
                <a:gd fmla="*/ 81 w 86" name="T34"/>
                <a:gd fmla="*/ 51 h 85" name="T35"/>
                <a:gd fmla="*/ 86 w 86" name="T36"/>
                <a:gd fmla="*/ 47 h 85" name="T37"/>
                <a:gd fmla="*/ 86 w 86" name="T38"/>
                <a:gd fmla="*/ 38 h 85" name="T39"/>
                <a:gd fmla="*/ 81 w 86" name="T40"/>
                <a:gd fmla="*/ 34 h 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5" w="86">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73" name="Freeform 6"/>
            <p:cNvSpPr>
              <a:spLocks noEditPoints="1"/>
            </p:cNvSpPr>
            <p:nvPr/>
          </p:nvSpPr>
          <p:spPr bwMode="auto">
            <a:xfrm>
              <a:off x="1730152" y="3478601"/>
              <a:ext cx="240000" cy="360000"/>
            </a:xfrm>
            <a:custGeom>
              <a:gdLst>
                <a:gd fmla="*/ 95 w 119" name="T0"/>
                <a:gd fmla="*/ 99 h 179" name="T1"/>
                <a:gd fmla="*/ 82 w 119" name="T2"/>
                <a:gd fmla="*/ 86 h 179" name="T3"/>
                <a:gd fmla="*/ 91 w 119" name="T4"/>
                <a:gd fmla="*/ 74 h 179" name="T5"/>
                <a:gd fmla="*/ 107 w 119" name="T6"/>
                <a:gd fmla="*/ 44 h 179" name="T7"/>
                <a:gd fmla="*/ 99 w 119" name="T8"/>
                <a:gd fmla="*/ 17 h 179" name="T9"/>
                <a:gd fmla="*/ 103 w 119" name="T10"/>
                <a:gd fmla="*/ 17 h 179" name="T11"/>
                <a:gd fmla="*/ 105 w 119" name="T12"/>
                <a:gd fmla="*/ 16 h 179" name="T13"/>
                <a:gd fmla="*/ 117 w 119" name="T14"/>
                <a:gd fmla="*/ 8 h 179" name="T15"/>
                <a:gd fmla="*/ 119 w 119" name="T16"/>
                <a:gd fmla="*/ 3 h 179" name="T17"/>
                <a:gd fmla="*/ 115 w 119" name="T18"/>
                <a:gd fmla="*/ 0 h 179" name="T19"/>
                <a:gd fmla="*/ 62 w 119" name="T20"/>
                <a:gd fmla="*/ 0 h 179" name="T21"/>
                <a:gd fmla="*/ 45 w 119" name="T22"/>
                <a:gd fmla="*/ 3 h 179" name="T23"/>
                <a:gd fmla="*/ 12 w 119" name="T24"/>
                <a:gd fmla="*/ 43 h 179" name="T25"/>
                <a:gd fmla="*/ 55 w 119" name="T26"/>
                <a:gd fmla="*/ 86 h 179" name="T27"/>
                <a:gd fmla="*/ 54 w 119" name="T28"/>
                <a:gd fmla="*/ 91 h 179" name="T29"/>
                <a:gd fmla="*/ 57 w 119" name="T30"/>
                <a:gd fmla="*/ 102 h 179" name="T31"/>
                <a:gd fmla="*/ 56 w 119" name="T32"/>
                <a:gd fmla="*/ 102 h 179" name="T33"/>
                <a:gd fmla="*/ 4 w 119" name="T34"/>
                <a:gd fmla="*/ 131 h 179" name="T35"/>
                <a:gd fmla="*/ 0 w 119" name="T36"/>
                <a:gd fmla="*/ 144 h 179" name="T37"/>
                <a:gd fmla="*/ 4 w 119" name="T38"/>
                <a:gd fmla="*/ 157 h 179" name="T39"/>
                <a:gd fmla="*/ 34 w 119" name="T40"/>
                <a:gd fmla="*/ 176 h 179" name="T41"/>
                <a:gd fmla="*/ 59 w 119" name="T42"/>
                <a:gd fmla="*/ 179 h 179" name="T43"/>
                <a:gd fmla="*/ 80 w 119" name="T44"/>
                <a:gd fmla="*/ 176 h 179" name="T45"/>
                <a:gd fmla="*/ 115 w 119" name="T46"/>
                <a:gd fmla="*/ 137 h 179" name="T47"/>
                <a:gd fmla="*/ 95 w 119" name="T48"/>
                <a:gd fmla="*/ 99 h 179" name="T49"/>
                <a:gd fmla="*/ 28 w 119" name="T50"/>
                <a:gd fmla="*/ 138 h 179" name="T51"/>
                <a:gd fmla="*/ 62 w 119" name="T52"/>
                <a:gd fmla="*/ 115 h 179" name="T53"/>
                <a:gd fmla="*/ 62 w 119" name="T54"/>
                <a:gd fmla="*/ 115 h 179" name="T55"/>
                <a:gd fmla="*/ 73 w 119" name="T56"/>
                <a:gd fmla="*/ 117 h 179" name="T57"/>
                <a:gd fmla="*/ 77 w 119" name="T58"/>
                <a:gd fmla="*/ 119 h 179" name="T59"/>
                <a:gd fmla="*/ 92 w 119" name="T60"/>
                <a:gd fmla="*/ 135 h 179" name="T61"/>
                <a:gd fmla="*/ 93 w 119" name="T62"/>
                <a:gd fmla="*/ 139 h 179" name="T63"/>
                <a:gd fmla="*/ 59 w 119" name="T64"/>
                <a:gd fmla="*/ 163 h 179" name="T65"/>
                <a:gd fmla="*/ 28 w 119" name="T66"/>
                <a:gd fmla="*/ 138 h 179" name="T67"/>
                <a:gd fmla="*/ 44 w 119" name="T68"/>
                <a:gd fmla="*/ 21 h 179" name="T69"/>
                <a:gd fmla="*/ 55 w 119" name="T70"/>
                <a:gd fmla="*/ 16 h 179" name="T71"/>
                <a:gd fmla="*/ 55 w 119" name="T72"/>
                <a:gd fmla="*/ 16 h 179" name="T73"/>
                <a:gd fmla="*/ 80 w 119" name="T74"/>
                <a:gd fmla="*/ 45 h 179" name="T75"/>
                <a:gd fmla="*/ 75 w 119" name="T76"/>
                <a:gd fmla="*/ 67 h 179" name="T77"/>
                <a:gd fmla="*/ 64 w 119" name="T78"/>
                <a:gd fmla="*/ 72 h 179" name="T79"/>
                <a:gd fmla="*/ 64 w 119" name="T80"/>
                <a:gd fmla="*/ 72 h 179" name="T81"/>
                <a:gd fmla="*/ 64 w 119" name="T82"/>
                <a:gd fmla="*/ 72 h 179" name="T83"/>
                <a:gd fmla="*/ 39 w 119" name="T84"/>
                <a:gd fmla="*/ 43 h 179" name="T85"/>
                <a:gd fmla="*/ 44 w 119" name="T86"/>
                <a:gd fmla="*/ 21 h 1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9" w="11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sp>
        <p:nvSpPr>
          <p:cNvPr id="32788" name="Freeform 16"/>
          <p:cNvSpPr>
            <a:spLocks noChangeAspect="1"/>
          </p:cNvSpPr>
          <p:nvPr/>
        </p:nvSpPr>
        <p:spPr bwMode="auto">
          <a:xfrm>
            <a:off x="11101388" y="3176588"/>
            <a:ext cx="441325" cy="360362"/>
          </a:xfrm>
          <a:custGeom>
            <a:gdLst>
              <a:gd fmla="*/ 2147483647 w 197" name="T0"/>
              <a:gd fmla="*/ 2147483647 h 160" name="T1"/>
              <a:gd fmla="*/ 2147483647 w 197" name="T2"/>
              <a:gd fmla="*/ 2147483647 h 160" name="T3"/>
              <a:gd fmla="*/ 2147483647 w 197" name="T4"/>
              <a:gd fmla="*/ 2147483647 h 160" name="T5"/>
              <a:gd fmla="*/ 2147483647 w 197" name="T6"/>
              <a:gd fmla="*/ 2147483647 h 160" name="T7"/>
              <a:gd fmla="*/ 2147483647 w 197" name="T8"/>
              <a:gd fmla="*/ 0 h 160" name="T9"/>
              <a:gd fmla="*/ 2147483647 w 197" name="T10"/>
              <a:gd fmla="*/ 2147483647 h 160" name="T11"/>
              <a:gd fmla="*/ 2147483647 w 197" name="T12"/>
              <a:gd fmla="*/ 2147483647 h 160" name="T13"/>
              <a:gd fmla="*/ 2147483647 w 197" name="T14"/>
              <a:gd fmla="*/ 2147483647 h 160" name="T15"/>
              <a:gd fmla="*/ 2147483647 w 197" name="T16"/>
              <a:gd fmla="*/ 2147483647 h 160" name="T17"/>
              <a:gd fmla="*/ 2147483647 w 197" name="T18"/>
              <a:gd fmla="*/ 2147483647 h 160" name="T19"/>
              <a:gd fmla="*/ 2147483647 w 197" name="T20"/>
              <a:gd fmla="*/ 2147483647 h 160" name="T21"/>
              <a:gd fmla="*/ 2147483647 w 197" name="T22"/>
              <a:gd fmla="*/ 2147483647 h 160" name="T23"/>
              <a:gd fmla="*/ 2147483647 w 197" name="T24"/>
              <a:gd fmla="*/ 2147483647 h 160" name="T25"/>
              <a:gd fmla="*/ 2147483647 w 197" name="T26"/>
              <a:gd fmla="*/ 2147483647 h 160" name="T27"/>
              <a:gd fmla="*/ 2147483647 w 197" name="T28"/>
              <a:gd fmla="*/ 2147483647 h 160" name="T29"/>
              <a:gd fmla="*/ 2147483647 w 197" name="T30"/>
              <a:gd fmla="*/ 2147483647 h 160" name="T31"/>
              <a:gd fmla="*/ 2147483647 w 197" name="T32"/>
              <a:gd fmla="*/ 2147483647 h 160" name="T33"/>
              <a:gd fmla="*/ 0 w 197" name="T34"/>
              <a:gd fmla="*/ 2147483647 h 160" name="T35"/>
              <a:gd fmla="*/ 2147483647 w 197" name="T36"/>
              <a:gd fmla="*/ 2147483647 h 160" name="T37"/>
              <a:gd fmla="*/ 2147483647 w 197" name="T38"/>
              <a:gd fmla="*/ 2147483647 h 160" name="T39"/>
              <a:gd fmla="*/ 2147483647 w 197" name="T40"/>
              <a:gd fmla="*/ 2147483647 h 160" name="T41"/>
              <a:gd fmla="*/ 2147483647 w 197" name="T42"/>
              <a:gd fmla="*/ 2147483647 h 16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97" name="T66"/>
              <a:gd fmla="*/ 0 h 160" name="T67"/>
              <a:gd fmla="*/ 197 w 197" name="T68"/>
              <a:gd fmla="*/ 160 h 16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60" w="197">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w="9525">
            <a:noFill/>
            <a:round/>
          </a:ln>
        </p:spPr>
        <p:txBody>
          <a:bodyPr/>
          <a:lstStyle/>
          <a:p>
            <a:endParaRPr altLang="en-US" lang="zh-CN"/>
          </a:p>
        </p:txBody>
      </p:sp>
      <p:sp>
        <p:nvSpPr>
          <p:cNvPr id="32789" name="Freeform 24"/>
          <p:cNvSpPr>
            <a:spLocks noChangeAspect="1"/>
          </p:cNvSpPr>
          <p:nvPr/>
        </p:nvSpPr>
        <p:spPr bwMode="auto">
          <a:xfrm>
            <a:off x="7259638" y="3203575"/>
            <a:ext cx="169862" cy="360363"/>
          </a:xfrm>
          <a:custGeom>
            <a:gdLst>
              <a:gd fmla="*/ 2147483647 w 89" name="T0"/>
              <a:gd fmla="*/ 2147483647 h 193" name="T1"/>
              <a:gd fmla="*/ 2147483647 w 89" name="T2"/>
              <a:gd fmla="*/ 2147483647 h 193" name="T3"/>
              <a:gd fmla="*/ 2147483647 w 89" name="T4"/>
              <a:gd fmla="*/ 2147483647 h 193" name="T5"/>
              <a:gd fmla="*/ 2147483647 w 89" name="T6"/>
              <a:gd fmla="*/ 2147483647 h 193" name="T7"/>
              <a:gd fmla="*/ 2147483647 w 89" name="T8"/>
              <a:gd fmla="*/ 2147483647 h 193" name="T9"/>
              <a:gd fmla="*/ 2147483647 w 89" name="T10"/>
              <a:gd fmla="*/ 0 h 193" name="T11"/>
              <a:gd fmla="*/ 2147483647 w 89" name="T12"/>
              <a:gd fmla="*/ 0 h 193" name="T13"/>
              <a:gd fmla="*/ 2147483647 w 89" name="T14"/>
              <a:gd fmla="*/ 2147483647 h 193" name="T15"/>
              <a:gd fmla="*/ 2147483647 w 89" name="T16"/>
              <a:gd fmla="*/ 2147483647 h 193" name="T17"/>
              <a:gd fmla="*/ 0 w 89" name="T18"/>
              <a:gd fmla="*/ 2147483647 h 193" name="T19"/>
              <a:gd fmla="*/ 0 w 89" name="T20"/>
              <a:gd fmla="*/ 2147483647 h 193" name="T21"/>
              <a:gd fmla="*/ 2147483647 w 89" name="T22"/>
              <a:gd fmla="*/ 2147483647 h 193" name="T23"/>
              <a:gd fmla="*/ 2147483647 w 89" name="T24"/>
              <a:gd fmla="*/ 2147483647 h 193" name="T25"/>
              <a:gd fmla="*/ 2147483647 w 89" name="T26"/>
              <a:gd fmla="*/ 2147483647 h 193" name="T27"/>
              <a:gd fmla="*/ 2147483647 w 89" name="T28"/>
              <a:gd fmla="*/ 2147483647 h 193" name="T29"/>
              <a:gd fmla="*/ 2147483647 w 89" name="T30"/>
              <a:gd fmla="*/ 2147483647 h 193" name="T31"/>
              <a:gd fmla="*/ 2147483647 w 89" name="T32"/>
              <a:gd fmla="*/ 2147483647 h 19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9" name="T51"/>
              <a:gd fmla="*/ 0 h 193" name="T52"/>
              <a:gd fmla="*/ 89 w 89" name="T53"/>
              <a:gd fmla="*/ 193 h 19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93" w="89">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w="9525">
            <a:noFill/>
            <a:round/>
          </a:ln>
        </p:spPr>
        <p:txBody>
          <a:bodyPr/>
          <a:lstStyle/>
          <a:p>
            <a:endParaRPr altLang="en-US" lang="zh-CN"/>
          </a:p>
        </p:txBody>
      </p:sp>
      <p:sp>
        <p:nvSpPr>
          <p:cNvPr id="32790" name="Freeform 36"/>
          <p:cNvSpPr>
            <a:spLocks noChangeAspect="1"/>
          </p:cNvSpPr>
          <p:nvPr/>
        </p:nvSpPr>
        <p:spPr bwMode="auto">
          <a:xfrm>
            <a:off x="10312400" y="4397375"/>
            <a:ext cx="420688" cy="539750"/>
          </a:xfrm>
          <a:custGeom>
            <a:gdLst>
              <a:gd fmla="*/ 2147483647 w 155" name="T0"/>
              <a:gd fmla="*/ 0 h 200" name="T1"/>
              <a:gd fmla="*/ 0 w 155" name="T2"/>
              <a:gd fmla="*/ 2147483647 h 200" name="T3"/>
              <a:gd fmla="*/ 2147483647 w 155" name="T4"/>
              <a:gd fmla="*/ 2147483647 h 200" name="T5"/>
              <a:gd fmla="*/ 2147483647 w 155" name="T6"/>
              <a:gd fmla="*/ 2147483647 h 200" name="T7"/>
              <a:gd fmla="*/ 2147483647 w 155" name="T8"/>
              <a:gd fmla="*/ 2147483647 h 200" name="T9"/>
              <a:gd fmla="*/ 2147483647 w 155" name="T10"/>
              <a:gd fmla="*/ 2147483647 h 200" name="T11"/>
              <a:gd fmla="*/ 2147483647 w 155" name="T12"/>
              <a:gd fmla="*/ 2147483647 h 200" name="T13"/>
              <a:gd fmla="*/ 2147483647 w 155" name="T14"/>
              <a:gd fmla="*/ 2147483647 h 200" name="T15"/>
              <a:gd fmla="*/ 2147483647 w 155" name="T16"/>
              <a:gd fmla="*/ 2147483647 h 200" name="T17"/>
              <a:gd fmla="*/ 2147483647 w 155" name="T18"/>
              <a:gd fmla="*/ 2147483647 h 200" name="T19"/>
              <a:gd fmla="*/ 2147483647 w 155" name="T20"/>
              <a:gd fmla="*/ 2147483647 h 200" name="T21"/>
              <a:gd fmla="*/ 2147483647 w 155" name="T22"/>
              <a:gd fmla="*/ 2147483647 h 200" name="T23"/>
              <a:gd fmla="*/ 2147483647 w 155" name="T24"/>
              <a:gd fmla="*/ 2147483647 h 200" name="T25"/>
              <a:gd fmla="*/ 2147483647 w 155" name="T26"/>
              <a:gd fmla="*/ 2147483647 h 200" name="T27"/>
              <a:gd fmla="*/ 2147483647 w 155" name="T28"/>
              <a:gd fmla="*/ 2147483647 h 200" name="T29"/>
              <a:gd fmla="*/ 2147483647 w 155" name="T30"/>
              <a:gd fmla="*/ 2147483647 h 200" name="T31"/>
              <a:gd fmla="*/ 2147483647 w 155" name="T32"/>
              <a:gd fmla="*/ 2147483647 h 200" name="T33"/>
              <a:gd fmla="*/ 2147483647 w 155" name="T34"/>
              <a:gd fmla="*/ 2147483647 h 200" name="T35"/>
              <a:gd fmla="*/ 2147483647 w 155" name="T36"/>
              <a:gd fmla="*/ 2147483647 h 200" name="T37"/>
              <a:gd fmla="*/ 2147483647 w 155" name="T38"/>
              <a:gd fmla="*/ 2147483647 h 200" name="T39"/>
              <a:gd fmla="*/ 2147483647 w 155" name="T40"/>
              <a:gd fmla="*/ 2147483647 h 200" name="T41"/>
              <a:gd fmla="*/ 2147483647 w 155" name="T42"/>
              <a:gd fmla="*/ 2147483647 h 200" name="T43"/>
              <a:gd fmla="*/ 2147483647 w 155" name="T44"/>
              <a:gd fmla="*/ 0 h 2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5" name="T69"/>
              <a:gd fmla="*/ 0 h 200" name="T70"/>
              <a:gd fmla="*/ 155 w 155" name="T71"/>
              <a:gd fmla="*/ 200 h 20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00" w="155">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w="9525">
            <a:noFill/>
            <a:round/>
          </a:ln>
        </p:spPr>
        <p:txBody>
          <a:bodyPr/>
          <a:lstStyle/>
          <a:p>
            <a:endParaRPr altLang="en-US" lang="zh-CN"/>
          </a:p>
        </p:txBody>
      </p:sp>
      <p:grpSp>
        <p:nvGrpSpPr>
          <p:cNvPr id="6" name="Group 56"/>
          <p:cNvGrpSpPr>
            <a:grpSpLocks noChangeAspect="1"/>
          </p:cNvGrpSpPr>
          <p:nvPr/>
        </p:nvGrpSpPr>
        <p:grpSpPr>
          <a:xfrm>
            <a:off x="6337543" y="4162675"/>
            <a:ext cx="422082" cy="414000"/>
            <a:chOff x="2927" y="2264"/>
            <a:chExt cx="470" cy="461"/>
          </a:xfrm>
          <a:solidFill>
            <a:schemeClr val="bg1"/>
          </a:solidFill>
        </p:grpSpPr>
        <p:sp>
          <p:nvSpPr>
            <p:cNvPr id="78" name="Freeform 57"/>
            <p:cNvSpPr>
              <a:spLocks noEditPoints="1"/>
            </p:cNvSpPr>
            <p:nvPr/>
          </p:nvSpPr>
          <p:spPr bwMode="auto">
            <a:xfrm>
              <a:off x="2927" y="2482"/>
              <a:ext cx="470" cy="243"/>
            </a:xfrm>
            <a:custGeom>
              <a:gdLst>
                <a:gd fmla="*/ 36 w 196" name="T0"/>
                <a:gd fmla="*/ 0 h 101" name="T1"/>
                <a:gd fmla="*/ 0 w 196" name="T2"/>
                <a:gd fmla="*/ 65 h 101" name="T3"/>
                <a:gd fmla="*/ 160 w 196" name="T4"/>
                <a:gd fmla="*/ 101 h 101" name="T5"/>
                <a:gd fmla="*/ 196 w 196" name="T6"/>
                <a:gd fmla="*/ 36 h 101" name="T7"/>
                <a:gd fmla="*/ 62 w 196" name="T8"/>
                <a:gd fmla="*/ 23 h 101" name="T9"/>
                <a:gd fmla="*/ 50 w 196" name="T10"/>
                <a:gd fmla="*/ 80 h 101" name="T11"/>
                <a:gd fmla="*/ 39 w 196" name="T12"/>
                <a:gd fmla="*/ 23 h 101" name="T13"/>
                <a:gd fmla="*/ 28 w 196" name="T14"/>
                <a:gd fmla="*/ 13 h 101" name="T15"/>
                <a:gd fmla="*/ 62 w 196" name="T16"/>
                <a:gd fmla="*/ 23 h 101" name="T17"/>
                <a:gd fmla="*/ 85 w 196" name="T18"/>
                <a:gd fmla="*/ 80 h 101" name="T19"/>
                <a:gd fmla="*/ 79 w 196" name="T20"/>
                <a:gd fmla="*/ 80 h 101" name="T21"/>
                <a:gd fmla="*/ 68 w 196" name="T22"/>
                <a:gd fmla="*/ 79 h 101" name="T23"/>
                <a:gd fmla="*/ 66 w 196" name="T24"/>
                <a:gd fmla="*/ 31 h 101" name="T25"/>
                <a:gd fmla="*/ 76 w 196" name="T26"/>
                <a:gd fmla="*/ 69 h 101" name="T27"/>
                <a:gd fmla="*/ 79 w 196" name="T28"/>
                <a:gd fmla="*/ 72 h 101" name="T29"/>
                <a:gd fmla="*/ 85 w 196" name="T30"/>
                <a:gd fmla="*/ 68 h 101" name="T31"/>
                <a:gd fmla="*/ 95 w 196" name="T32"/>
                <a:gd fmla="*/ 31 h 101" name="T33"/>
                <a:gd fmla="*/ 131 w 196" name="T34"/>
                <a:gd fmla="*/ 70 h 101" name="T35"/>
                <a:gd fmla="*/ 122 w 196" name="T36"/>
                <a:gd fmla="*/ 81 h 101" name="T37"/>
                <a:gd fmla="*/ 112 w 196" name="T38"/>
                <a:gd fmla="*/ 77 h 101" name="T39"/>
                <a:gd fmla="*/ 102 w 196" name="T40"/>
                <a:gd fmla="*/ 80 h 101" name="T41"/>
                <a:gd fmla="*/ 112 w 196" name="T42"/>
                <a:gd fmla="*/ 13 h 101" name="T43"/>
                <a:gd fmla="*/ 116 w 196" name="T44"/>
                <a:gd fmla="*/ 31 h 101" name="T45"/>
                <a:gd fmla="*/ 128 w 196" name="T46"/>
                <a:gd fmla="*/ 33 h 101" name="T47"/>
                <a:gd fmla="*/ 131 w 196" name="T48"/>
                <a:gd fmla="*/ 70 h 101" name="T49"/>
                <a:gd fmla="*/ 146 w 196" name="T50"/>
                <a:gd fmla="*/ 57 h 101" name="T51"/>
                <a:gd fmla="*/ 147 w 196" name="T52"/>
                <a:gd fmla="*/ 72 h 101" name="T53"/>
                <a:gd fmla="*/ 154 w 196" name="T54"/>
                <a:gd fmla="*/ 72 h 101" name="T55"/>
                <a:gd fmla="*/ 155 w 196" name="T56"/>
                <a:gd fmla="*/ 64 h 101" name="T57"/>
                <a:gd fmla="*/ 165 w 196" name="T58"/>
                <a:gd fmla="*/ 66 h 101" name="T59"/>
                <a:gd fmla="*/ 150 w 196" name="T60"/>
                <a:gd fmla="*/ 82 h 101" name="T61"/>
                <a:gd fmla="*/ 136 w 196" name="T62"/>
                <a:gd fmla="*/ 66 h 101" name="T63"/>
                <a:gd fmla="*/ 140 w 196" name="T64"/>
                <a:gd fmla="*/ 34 h 101" name="T65"/>
                <a:gd fmla="*/ 161 w 196" name="T66"/>
                <a:gd fmla="*/ 33 h 101" name="T67"/>
                <a:gd fmla="*/ 165 w 196" name="T68"/>
                <a:gd fmla="*/ 57 h 1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196">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79" name="Freeform 58"/>
            <p:cNvSpPr/>
            <p:nvPr/>
          </p:nvSpPr>
          <p:spPr bwMode="auto">
            <a:xfrm>
              <a:off x="3277" y="2573"/>
              <a:ext cx="22" cy="27"/>
            </a:xfrm>
            <a:custGeom>
              <a:gdLst>
                <a:gd fmla="*/ 4 w 9" name="T0"/>
                <a:gd fmla="*/ 0 h 11" name="T1"/>
                <a:gd fmla="*/ 1 w 9" name="T2"/>
                <a:gd fmla="*/ 2 h 11" name="T3"/>
                <a:gd fmla="*/ 0 w 9" name="T4"/>
                <a:gd fmla="*/ 6 h 11" name="T5"/>
                <a:gd fmla="*/ 0 w 9" name="T6"/>
                <a:gd fmla="*/ 11 h 11" name="T7"/>
                <a:gd fmla="*/ 9 w 9" name="T8"/>
                <a:gd fmla="*/ 11 h 11" name="T9"/>
                <a:gd fmla="*/ 9 w 9" name="T10"/>
                <a:gd fmla="*/ 6 h 11" name="T11"/>
                <a:gd fmla="*/ 8 w 9" name="T12"/>
                <a:gd fmla="*/ 2 h 11" name="T13"/>
                <a:gd fmla="*/ 4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80" name="Freeform 59"/>
            <p:cNvSpPr/>
            <p:nvPr/>
          </p:nvSpPr>
          <p:spPr bwMode="auto">
            <a:xfrm>
              <a:off x="3196" y="2573"/>
              <a:ext cx="19" cy="84"/>
            </a:xfrm>
            <a:custGeom>
              <a:gdLst>
                <a:gd fmla="*/ 4 w 8" name="T0"/>
                <a:gd fmla="*/ 0 h 35" name="T1"/>
                <a:gd fmla="*/ 2 w 8" name="T2"/>
                <a:gd fmla="*/ 1 h 35" name="T3"/>
                <a:gd fmla="*/ 0 w 8" name="T4"/>
                <a:gd fmla="*/ 2 h 35" name="T5"/>
                <a:gd fmla="*/ 0 w 8" name="T6"/>
                <a:gd fmla="*/ 33 h 35" name="T7"/>
                <a:gd fmla="*/ 2 w 8" name="T8"/>
                <a:gd fmla="*/ 35 h 35" name="T9"/>
                <a:gd fmla="*/ 5 w 8" name="T10"/>
                <a:gd fmla="*/ 35 h 35" name="T11"/>
                <a:gd fmla="*/ 8 w 8" name="T12"/>
                <a:gd fmla="*/ 34 h 35" name="T13"/>
                <a:gd fmla="*/ 8 w 8" name="T14"/>
                <a:gd fmla="*/ 31 h 35" name="T15"/>
                <a:gd fmla="*/ 8 w 8" name="T16"/>
                <a:gd fmla="*/ 5 h 35" name="T17"/>
                <a:gd fmla="*/ 7 w 8" name="T18"/>
                <a:gd fmla="*/ 1 h 35" name="T19"/>
                <a:gd fmla="*/ 4 w 8" name="T20"/>
                <a:gd fmla="*/ 0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8">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81" name="Freeform 60"/>
            <p:cNvSpPr/>
            <p:nvPr/>
          </p:nvSpPr>
          <p:spPr bwMode="auto">
            <a:xfrm>
              <a:off x="3016" y="2264"/>
              <a:ext cx="101" cy="177"/>
            </a:xfrm>
            <a:custGeom>
              <a:gdLst>
                <a:gd fmla="*/ 36 w 101" name="T0"/>
                <a:gd fmla="*/ 177 h 177" name="T1"/>
                <a:gd fmla="*/ 67 w 101" name="T2"/>
                <a:gd fmla="*/ 177 h 177" name="T3"/>
                <a:gd fmla="*/ 67 w 101" name="T4"/>
                <a:gd fmla="*/ 103 h 177" name="T5"/>
                <a:gd fmla="*/ 101 w 101" name="T6"/>
                <a:gd fmla="*/ 0 h 177" name="T7"/>
                <a:gd fmla="*/ 69 w 101" name="T8"/>
                <a:gd fmla="*/ 0 h 177" name="T9"/>
                <a:gd fmla="*/ 53 w 101" name="T10"/>
                <a:gd fmla="*/ 72 h 177" name="T11"/>
                <a:gd fmla="*/ 50 w 101" name="T12"/>
                <a:gd fmla="*/ 72 h 177" name="T13"/>
                <a:gd fmla="*/ 31 w 101" name="T14"/>
                <a:gd fmla="*/ 0 h 177" name="T15"/>
                <a:gd fmla="*/ 0 w 101" name="T16"/>
                <a:gd fmla="*/ 0 h 177" name="T17"/>
                <a:gd fmla="*/ 36 w 101" name="T18"/>
                <a:gd fmla="*/ 108 h 177" name="T19"/>
                <a:gd fmla="*/ 36 w 101" name="T20"/>
                <a:gd fmla="*/ 177 h 1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7" w="100">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82" name="Freeform 61"/>
            <p:cNvSpPr>
              <a:spLocks noEditPoints="1"/>
            </p:cNvSpPr>
            <p:nvPr/>
          </p:nvSpPr>
          <p:spPr bwMode="auto">
            <a:xfrm>
              <a:off x="3119" y="2307"/>
              <a:ext cx="79" cy="139"/>
            </a:xfrm>
            <a:custGeom>
              <a:gdLst>
                <a:gd fmla="*/ 16 w 33" name="T0"/>
                <a:gd fmla="*/ 58 h 58" name="T1"/>
                <a:gd fmla="*/ 28 w 33" name="T2"/>
                <a:gd fmla="*/ 54 h 58" name="T3"/>
                <a:gd fmla="*/ 33 w 33" name="T4"/>
                <a:gd fmla="*/ 43 h 58" name="T5"/>
                <a:gd fmla="*/ 33 w 33" name="T6"/>
                <a:gd fmla="*/ 14 h 58" name="T7"/>
                <a:gd fmla="*/ 28 w 33" name="T8"/>
                <a:gd fmla="*/ 4 h 58" name="T9"/>
                <a:gd fmla="*/ 17 w 33" name="T10"/>
                <a:gd fmla="*/ 0 h 58" name="T11"/>
                <a:gd fmla="*/ 5 w 33" name="T12"/>
                <a:gd fmla="*/ 4 h 58" name="T13"/>
                <a:gd fmla="*/ 0 w 33" name="T14"/>
                <a:gd fmla="*/ 14 h 58" name="T15"/>
                <a:gd fmla="*/ 0 w 33" name="T16"/>
                <a:gd fmla="*/ 42 h 58" name="T17"/>
                <a:gd fmla="*/ 5 w 33" name="T18"/>
                <a:gd fmla="*/ 53 h 58" name="T19"/>
                <a:gd fmla="*/ 16 w 33" name="T20"/>
                <a:gd fmla="*/ 58 h 58" name="T21"/>
                <a:gd fmla="*/ 12 w 33" name="T22"/>
                <a:gd fmla="*/ 14 h 58" name="T23"/>
                <a:gd fmla="*/ 13 w 33" name="T24"/>
                <a:gd fmla="*/ 11 h 58" name="T25"/>
                <a:gd fmla="*/ 16 w 33" name="T26"/>
                <a:gd fmla="*/ 10 h 58" name="T27"/>
                <a:gd fmla="*/ 20 w 33" name="T28"/>
                <a:gd fmla="*/ 11 h 58" name="T29"/>
                <a:gd fmla="*/ 21 w 33" name="T30"/>
                <a:gd fmla="*/ 14 h 58" name="T31"/>
                <a:gd fmla="*/ 21 w 33" name="T32"/>
                <a:gd fmla="*/ 43 h 58" name="T33"/>
                <a:gd fmla="*/ 20 w 33" name="T34"/>
                <a:gd fmla="*/ 47 h 58" name="T35"/>
                <a:gd fmla="*/ 16 w 33" name="T36"/>
                <a:gd fmla="*/ 48 h 58" name="T37"/>
                <a:gd fmla="*/ 13 w 33" name="T38"/>
                <a:gd fmla="*/ 47 h 58" name="T39"/>
                <a:gd fmla="*/ 12 w 33" name="T40"/>
                <a:gd fmla="*/ 43 h 58" name="T41"/>
                <a:gd fmla="*/ 12 w 33" name="T42"/>
                <a:gd fmla="*/ 14 h 5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 w="33">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83" name="Freeform 62"/>
            <p:cNvSpPr/>
            <p:nvPr/>
          </p:nvSpPr>
          <p:spPr bwMode="auto">
            <a:xfrm>
              <a:off x="3220" y="2312"/>
              <a:ext cx="77" cy="132"/>
            </a:xfrm>
            <a:custGeom>
              <a:gdLst>
                <a:gd fmla="*/ 7 w 32" name="T0"/>
                <a:gd fmla="*/ 55 h 55" name="T1"/>
                <a:gd fmla="*/ 14 w 32" name="T2"/>
                <a:gd fmla="*/ 53 h 55" name="T3"/>
                <a:gd fmla="*/ 20 w 32" name="T4"/>
                <a:gd fmla="*/ 48 h 55" name="T5"/>
                <a:gd fmla="*/ 20 w 32" name="T6"/>
                <a:gd fmla="*/ 54 h 55" name="T7"/>
                <a:gd fmla="*/ 32 w 32" name="T8"/>
                <a:gd fmla="*/ 54 h 55" name="T9"/>
                <a:gd fmla="*/ 32 w 32" name="T10"/>
                <a:gd fmla="*/ 0 h 55" name="T11"/>
                <a:gd fmla="*/ 20 w 32" name="T12"/>
                <a:gd fmla="*/ 0 h 55" name="T13"/>
                <a:gd fmla="*/ 20 w 32" name="T14"/>
                <a:gd fmla="*/ 41 h 55" name="T15"/>
                <a:gd fmla="*/ 17 w 32" name="T16"/>
                <a:gd fmla="*/ 44 h 55" name="T17"/>
                <a:gd fmla="*/ 14 w 32" name="T18"/>
                <a:gd fmla="*/ 45 h 55" name="T19"/>
                <a:gd fmla="*/ 12 w 32" name="T20"/>
                <a:gd fmla="*/ 44 h 55" name="T21"/>
                <a:gd fmla="*/ 11 w 32" name="T22"/>
                <a:gd fmla="*/ 41 h 55" name="T23"/>
                <a:gd fmla="*/ 11 w 32" name="T24"/>
                <a:gd fmla="*/ 0 h 55" name="T25"/>
                <a:gd fmla="*/ 0 w 32" name="T26"/>
                <a:gd fmla="*/ 0 h 55" name="T27"/>
                <a:gd fmla="*/ 0 w 32" name="T28"/>
                <a:gd fmla="*/ 45 h 55" name="T29"/>
                <a:gd fmla="*/ 2 w 32" name="T30"/>
                <a:gd fmla="*/ 53 h 55" name="T31"/>
                <a:gd fmla="*/ 7 w 32" name="T32"/>
                <a:gd fmla="*/ 55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32">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grpSp>
        <p:nvGrpSpPr>
          <p:cNvPr id="7" name="组合 83"/>
          <p:cNvGrpSpPr/>
          <p:nvPr/>
        </p:nvGrpSpPr>
        <p:grpSpPr>
          <a:xfrm>
            <a:off x="9502974" y="2299317"/>
            <a:ext cx="456587" cy="360000"/>
            <a:chOff x="1741859" y="2323507"/>
            <a:chExt cx="456587" cy="360000"/>
          </a:xfrm>
          <a:solidFill>
            <a:sysClr lastClr="FFFFFF" val="window"/>
          </a:solidFill>
        </p:grpSpPr>
        <p:sp>
          <p:nvSpPr>
            <p:cNvPr id="85" name="Freeform 66"/>
            <p:cNvSpPr/>
            <p:nvPr/>
          </p:nvSpPr>
          <p:spPr bwMode="auto">
            <a:xfrm>
              <a:off x="2046981" y="2392287"/>
              <a:ext cx="83415" cy="85610"/>
            </a:xfrm>
            <a:custGeom>
              <a:gdLst>
                <a:gd fmla="*/ 322 w 378" name="T0"/>
                <a:gd fmla="*/ 119 h 389" name="T1"/>
                <a:gd fmla="*/ 322 w 378" name="T2"/>
                <a:gd fmla="*/ 119 h 389" name="T3"/>
                <a:gd fmla="*/ 321 w 378" name="T4"/>
                <a:gd fmla="*/ 118 h 389" name="T5"/>
                <a:gd fmla="*/ 321 w 378" name="T6"/>
                <a:gd fmla="*/ 117 h 389" name="T7"/>
                <a:gd fmla="*/ 320 w 378" name="T8"/>
                <a:gd fmla="*/ 117 h 389" name="T9"/>
                <a:gd fmla="*/ 271 w 378" name="T10"/>
                <a:gd fmla="*/ 64 h 389" name="T11"/>
                <a:gd fmla="*/ 271 w 378" name="T12"/>
                <a:gd fmla="*/ 64 h 389" name="T13"/>
                <a:gd fmla="*/ 58 w 378" name="T14"/>
                <a:gd fmla="*/ 14 h 389" name="T15"/>
                <a:gd fmla="*/ 9 w 378" name="T16"/>
                <a:gd fmla="*/ 92 h 389" name="T17"/>
                <a:gd fmla="*/ 108 w 378" name="T18"/>
                <a:gd fmla="*/ 135 h 389" name="T19"/>
                <a:gd fmla="*/ 191 w 378" name="T20"/>
                <a:gd fmla="*/ 164 h 389" name="T21"/>
                <a:gd fmla="*/ 211 w 378" name="T22"/>
                <a:gd fmla="*/ 187 h 389" name="T23"/>
                <a:gd fmla="*/ 211 w 378" name="T24"/>
                <a:gd fmla="*/ 187 h 389" name="T25"/>
                <a:gd fmla="*/ 213 w 378" name="T26"/>
                <a:gd fmla="*/ 191 h 389" name="T27"/>
                <a:gd fmla="*/ 213 w 378" name="T28"/>
                <a:gd fmla="*/ 191 h 389" name="T29"/>
                <a:gd fmla="*/ 213 w 378" name="T30"/>
                <a:gd fmla="*/ 191 h 389" name="T31"/>
                <a:gd fmla="*/ 235 w 378" name="T32"/>
                <a:gd fmla="*/ 274 h 389" name="T33"/>
                <a:gd fmla="*/ 270 w 378" name="T34"/>
                <a:gd fmla="*/ 376 h 389" name="T35"/>
                <a:gd fmla="*/ 351 w 378" name="T36"/>
                <a:gd fmla="*/ 333 h 389" name="T37"/>
                <a:gd fmla="*/ 322 w 378" name="T38"/>
                <a:gd fmla="*/ 119 h 3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9" w="378">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86" name="Freeform 67"/>
            <p:cNvSpPr/>
            <p:nvPr/>
          </p:nvSpPr>
          <p:spPr bwMode="auto">
            <a:xfrm>
              <a:off x="2031616" y="2323507"/>
              <a:ext cx="166830" cy="172683"/>
            </a:xfrm>
            <a:custGeom>
              <a:gdLst>
                <a:gd fmla="*/ 582 w 759" name="T0"/>
                <a:gd fmla="*/ 256 h 788" name="T1"/>
                <a:gd fmla="*/ 532 w 759" name="T2"/>
                <a:gd fmla="*/ 198 h 788" name="T3"/>
                <a:gd fmla="*/ 526 w 759" name="T4"/>
                <a:gd fmla="*/ 192 h 788" name="T5"/>
                <a:gd fmla="*/ 52 w 759" name="T6"/>
                <a:gd fmla="*/ 76 h 788" name="T7"/>
                <a:gd fmla="*/ 2 w 759" name="T8"/>
                <a:gd fmla="*/ 159 h 788" name="T9"/>
                <a:gd fmla="*/ 77 w 759" name="T10"/>
                <a:gd fmla="*/ 223 h 788" name="T11"/>
                <a:gd fmla="*/ 425 w 759" name="T12"/>
                <a:gd fmla="*/ 301 h 788" name="T13"/>
                <a:gd fmla="*/ 522 w 759" name="T14"/>
                <a:gd fmla="*/ 703 h 788" name="T15"/>
                <a:gd fmla="*/ 582 w 759" name="T16"/>
                <a:gd fmla="*/ 782 h 788" name="T17"/>
                <a:gd fmla="*/ 668 w 759" name="T18"/>
                <a:gd fmla="*/ 737 h 788" name="T19"/>
                <a:gd fmla="*/ 582 w 759" name="T20"/>
                <a:gd fmla="*/ 256 h 7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8" w="759">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mn-ea"/>
                <a:ea typeface="+mn-ea"/>
              </a:endParaRPr>
            </a:p>
          </p:txBody>
        </p:sp>
        <p:sp>
          <p:nvSpPr>
            <p:cNvPr id="87" name="Freeform 68"/>
            <p:cNvSpPr>
              <a:spLocks noEditPoints="1"/>
            </p:cNvSpPr>
            <p:nvPr/>
          </p:nvSpPr>
          <p:spPr bwMode="auto">
            <a:xfrm>
              <a:off x="1741859" y="2384239"/>
              <a:ext cx="389269" cy="299268"/>
            </a:xfrm>
            <a:custGeom>
              <a:gdLst>
                <a:gd fmla="*/ 1594 w 1772" name="T0"/>
                <a:gd fmla="*/ 571 h 1365" name="T1"/>
                <a:gd fmla="*/ 1495 w 1772" name="T2"/>
                <a:gd fmla="*/ 528 h 1365" name="T3"/>
                <a:gd fmla="*/ 1503 w 1772" name="T4"/>
                <a:gd fmla="*/ 473 h 1365" name="T5"/>
                <a:gd fmla="*/ 1519 w 1772" name="T6"/>
                <a:gd fmla="*/ 367 h 1365" name="T7"/>
                <a:gd fmla="*/ 1432 w 1772" name="T8"/>
                <a:gd fmla="*/ 249 h 1365" name="T9"/>
                <a:gd fmla="*/ 1149 w 1772" name="T10"/>
                <a:gd fmla="*/ 262 h 1365" name="T11"/>
                <a:gd fmla="*/ 1035 w 1772" name="T12"/>
                <a:gd fmla="*/ 301 h 1365" name="T13"/>
                <a:gd fmla="*/ 1014 w 1772" name="T14"/>
                <a:gd fmla="*/ 266 h 1365" name="T15"/>
                <a:gd fmla="*/ 883 w 1772" name="T16"/>
                <a:gd fmla="*/ 4 h 1365" name="T17"/>
                <a:gd fmla="*/ 365 w 1772" name="T18"/>
                <a:gd fmla="*/ 275 h 1365" name="T19"/>
                <a:gd fmla="*/ 68 w 1772" name="T20"/>
                <a:gd fmla="*/ 948 h 1365" name="T21"/>
                <a:gd fmla="*/ 150 w 1772" name="T22"/>
                <a:gd fmla="*/ 1092 h 1365" name="T23"/>
                <a:gd fmla="*/ 437 w 1772" name="T24"/>
                <a:gd fmla="*/ 1286 h 1365" name="T25"/>
                <a:gd fmla="*/ 922 w 1772" name="T26"/>
                <a:gd fmla="*/ 1365 h 1365" name="T27"/>
                <a:gd fmla="*/ 1512 w 1772" name="T28"/>
                <a:gd fmla="*/ 1186 h 1365" name="T29"/>
                <a:gd fmla="*/ 1766 w 1772" name="T30"/>
                <a:gd fmla="*/ 838 h 1365" name="T31"/>
                <a:gd fmla="*/ 1594 w 1772" name="T32"/>
                <a:gd fmla="*/ 571 h 1365" name="T33"/>
                <a:gd fmla="*/ 883 w 1772" name="T34"/>
                <a:gd fmla="*/ 1248 h 1365" name="T35"/>
                <a:gd fmla="*/ 245 w 1772" name="T36"/>
                <a:gd fmla="*/ 946 h 1365" name="T37"/>
                <a:gd fmla="*/ 776 w 1772" name="T38"/>
                <a:gd fmla="*/ 482 h 1365" name="T39"/>
                <a:gd fmla="*/ 1415 w 1772" name="T40"/>
                <a:gd fmla="*/ 783 h 1365" name="T41"/>
                <a:gd fmla="*/ 883 w 1772" name="T42"/>
                <a:gd fmla="*/ 1248 h 13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65" w="1771">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88" name="Freeform 69"/>
            <p:cNvSpPr>
              <a:spLocks noEditPoints="1"/>
            </p:cNvSpPr>
            <p:nvPr/>
          </p:nvSpPr>
          <p:spPr bwMode="auto">
            <a:xfrm>
              <a:off x="1844298" y="2515214"/>
              <a:ext cx="147073" cy="130244"/>
            </a:xfrm>
            <a:custGeom>
              <a:gdLst>
                <a:gd fmla="*/ 640 w 671" name="T0"/>
                <a:gd fmla="*/ 232 h 593" name="T1"/>
                <a:gd fmla="*/ 281 w 671" name="T2"/>
                <a:gd fmla="*/ 35 h 593" name="T3"/>
                <a:gd fmla="*/ 30 w 671" name="T4"/>
                <a:gd fmla="*/ 360 h 593" name="T5"/>
                <a:gd fmla="*/ 390 w 671" name="T6"/>
                <a:gd fmla="*/ 558 h 593" name="T7"/>
                <a:gd fmla="*/ 640 w 671" name="T8"/>
                <a:gd fmla="*/ 232 h 593" name="T9"/>
                <a:gd fmla="*/ 233 w 671" name="T10"/>
                <a:gd fmla="*/ 373 h 593" name="T11"/>
                <a:gd fmla="*/ 127 w 671" name="T12"/>
                <a:gd fmla="*/ 266 h 593" name="T13"/>
                <a:gd fmla="*/ 233 w 671" name="T14"/>
                <a:gd fmla="*/ 160 h 593" name="T15"/>
                <a:gd fmla="*/ 340 w 671" name="T16"/>
                <a:gd fmla="*/ 266 h 593" name="T17"/>
                <a:gd fmla="*/ 233 w 671" name="T18"/>
                <a:gd fmla="*/ 373 h 593" name="T19"/>
                <a:gd fmla="*/ 485 w 671" name="T20"/>
                <a:gd fmla="*/ 382 h 593" name="T21"/>
                <a:gd fmla="*/ 434 w 671" name="T22"/>
                <a:gd fmla="*/ 331 h 593" name="T23"/>
                <a:gd fmla="*/ 485 w 671" name="T24"/>
                <a:gd fmla="*/ 280 h 593" name="T25"/>
                <a:gd fmla="*/ 536 w 671" name="T26"/>
                <a:gd fmla="*/ 331 h 593" name="T27"/>
                <a:gd fmla="*/ 485 w 671" name="T28"/>
                <a:gd fmla="*/ 382 h 5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3" w="671">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grpSp>
      <p:sp>
        <p:nvSpPr>
          <p:cNvPr id="32793" name="Freeform 85"/>
          <p:cNvSpPr>
            <a:spLocks noChangeAspect="1" noEditPoints="1"/>
          </p:cNvSpPr>
          <p:nvPr/>
        </p:nvSpPr>
        <p:spPr bwMode="auto">
          <a:xfrm>
            <a:off x="8755063" y="3392488"/>
            <a:ext cx="361950" cy="360362"/>
          </a:xfrm>
          <a:custGeom>
            <a:gdLst>
              <a:gd fmla="*/ 2147483647 w 199" name="T0"/>
              <a:gd fmla="*/ 0 h 198" name="T1"/>
              <a:gd fmla="*/ 2147483647 w 199" name="T2"/>
              <a:gd fmla="*/ 0 h 198" name="T3"/>
              <a:gd fmla="*/ 0 w 199" name="T4"/>
              <a:gd fmla="*/ 2147483647 h 198" name="T5"/>
              <a:gd fmla="*/ 0 w 199" name="T6"/>
              <a:gd fmla="*/ 2147483647 h 198" name="T7"/>
              <a:gd fmla="*/ 0 w 199" name="T8"/>
              <a:gd fmla="*/ 2147483647 h 198" name="T9"/>
              <a:gd fmla="*/ 2147483647 w 199" name="T10"/>
              <a:gd fmla="*/ 2147483647 h 198" name="T11"/>
              <a:gd fmla="*/ 2147483647 w 199" name="T12"/>
              <a:gd fmla="*/ 2147483647 h 198" name="T13"/>
              <a:gd fmla="*/ 2147483647 w 199" name="T14"/>
              <a:gd fmla="*/ 2147483647 h 198" name="T15"/>
              <a:gd fmla="*/ 2147483647 w 199" name="T16"/>
              <a:gd fmla="*/ 2147483647 h 198" name="T17"/>
              <a:gd fmla="*/ 2147483647 w 199" name="T18"/>
              <a:gd fmla="*/ 2147483647 h 198" name="T19"/>
              <a:gd fmla="*/ 2147483647 w 199" name="T20"/>
              <a:gd fmla="*/ 0 h 198" name="T21"/>
              <a:gd fmla="*/ 2147483647 w 199" name="T22"/>
              <a:gd fmla="*/ 2147483647 h 198" name="T23"/>
              <a:gd fmla="*/ 2147483647 w 199" name="T24"/>
              <a:gd fmla="*/ 2147483647 h 198" name="T25"/>
              <a:gd fmla="*/ 2147483647 w 199" name="T26"/>
              <a:gd fmla="*/ 2147483647 h 198" name="T27"/>
              <a:gd fmla="*/ 2147483647 w 199" name="T28"/>
              <a:gd fmla="*/ 2147483647 h 198" name="T29"/>
              <a:gd fmla="*/ 2147483647 w 199" name="T30"/>
              <a:gd fmla="*/ 2147483647 h 198" name="T31"/>
              <a:gd fmla="*/ 2147483647 w 199" name="T32"/>
              <a:gd fmla="*/ 2147483647 h 198" name="T33"/>
              <a:gd fmla="*/ 2147483647 w 199" name="T34"/>
              <a:gd fmla="*/ 2147483647 h 198" name="T35"/>
              <a:gd fmla="*/ 2147483647 w 199" name="T36"/>
              <a:gd fmla="*/ 2147483647 h 198" name="T37"/>
              <a:gd fmla="*/ 2147483647 w 199" name="T38"/>
              <a:gd fmla="*/ 2147483647 h 198" name="T39"/>
              <a:gd fmla="*/ 2147483647 w 199" name="T40"/>
              <a:gd fmla="*/ 2147483647 h 198" name="T41"/>
              <a:gd fmla="*/ 2147483647 w 199" name="T42"/>
              <a:gd fmla="*/ 2147483647 h 198" name="T43"/>
              <a:gd fmla="*/ 2147483647 w 199" name="T44"/>
              <a:gd fmla="*/ 2147483647 h 198" name="T45"/>
              <a:gd fmla="*/ 2147483647 w 199" name="T46"/>
              <a:gd fmla="*/ 2147483647 h 198" name="T47"/>
              <a:gd fmla="*/ 2147483647 w 199" name="T48"/>
              <a:gd fmla="*/ 2147483647 h 198" name="T49"/>
              <a:gd fmla="*/ 2147483647 w 199" name="T50"/>
              <a:gd fmla="*/ 2147483647 h 198" name="T51"/>
              <a:gd fmla="*/ 2147483647 w 199" name="T52"/>
              <a:gd fmla="*/ 2147483647 h 198" name="T53"/>
              <a:gd fmla="*/ 2147483647 w 199" name="T54"/>
              <a:gd fmla="*/ 2147483647 h 198" name="T55"/>
              <a:gd fmla="*/ 2147483647 w 199" name="T56"/>
              <a:gd fmla="*/ 2147483647 h 198" name="T57"/>
              <a:gd fmla="*/ 2147483647 w 199" name="T58"/>
              <a:gd fmla="*/ 2147483647 h 198" name="T59"/>
              <a:gd fmla="*/ 2147483647 w 199" name="T60"/>
              <a:gd fmla="*/ 2147483647 h 198" name="T61"/>
              <a:gd fmla="*/ 2147483647 w 199" name="T62"/>
              <a:gd fmla="*/ 2147483647 h 198" name="T63"/>
              <a:gd fmla="*/ 2147483647 w 199" name="T64"/>
              <a:gd fmla="*/ 2147483647 h 198" name="T65"/>
              <a:gd fmla="*/ 2147483647 w 199" name="T66"/>
              <a:gd fmla="*/ 2147483647 h 198" name="T67"/>
              <a:gd fmla="*/ 2147483647 w 199" name="T68"/>
              <a:gd fmla="*/ 2147483647 h 198" name="T69"/>
              <a:gd fmla="*/ 2147483647 w 199" name="T70"/>
              <a:gd fmla="*/ 2147483647 h 198" name="T71"/>
              <a:gd fmla="*/ 2147483647 w 199" name="T72"/>
              <a:gd fmla="*/ 2147483647 h 19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99" name="T111"/>
              <a:gd fmla="*/ 0 h 198" name="T112"/>
              <a:gd fmla="*/ 199 w 199" name="T113"/>
              <a:gd fmla="*/ 198 h 19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198" w="199">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w="9525">
            <a:noFill/>
            <a:round/>
          </a:ln>
        </p:spPr>
        <p:txBody>
          <a:bodyPr/>
          <a:lstStyle/>
          <a:p>
            <a:endParaRPr altLang="en-US" lang="zh-CN"/>
          </a:p>
        </p:txBody>
      </p:sp>
      <p:sp>
        <p:nvSpPr>
          <p:cNvPr id="90" name="TextBox 57"/>
          <p:cNvSpPr txBox="1"/>
          <p:nvPr/>
        </p:nvSpPr>
        <p:spPr bwMode="auto">
          <a:xfrm>
            <a:off x="434975"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1" name="TextBox 57"/>
          <p:cNvSpPr txBox="1"/>
          <p:nvPr/>
        </p:nvSpPr>
        <p:spPr bwMode="auto">
          <a:xfrm>
            <a:off x="434975"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2" name="TextBox 57"/>
          <p:cNvSpPr txBox="1"/>
          <p:nvPr/>
        </p:nvSpPr>
        <p:spPr bwMode="auto">
          <a:xfrm>
            <a:off x="434975"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3" name="TextBox 57"/>
          <p:cNvSpPr txBox="1"/>
          <p:nvPr/>
        </p:nvSpPr>
        <p:spPr bwMode="auto">
          <a:xfrm>
            <a:off x="3179763"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9" name="TextBox 57"/>
          <p:cNvSpPr txBox="1"/>
          <p:nvPr/>
        </p:nvSpPr>
        <p:spPr bwMode="auto">
          <a:xfrm>
            <a:off x="3179763"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100" name="TextBox 57"/>
          <p:cNvSpPr txBox="1"/>
          <p:nvPr/>
        </p:nvSpPr>
        <p:spPr bwMode="auto">
          <a:xfrm>
            <a:off x="3179763"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79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379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379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33797" name="组合 47"/>
          <p:cNvGrpSpPr/>
          <p:nvPr/>
        </p:nvGrpSpPr>
        <p:grpSpPr>
          <a:xfrm>
            <a:off x="2286000" y="3541713"/>
            <a:ext cx="7339013" cy="1119187"/>
            <a:chOff x="2286239" y="3515794"/>
            <a:chExt cx="7339507" cy="1120331"/>
          </a:xfrm>
        </p:grpSpPr>
        <p:sp>
          <p:nvSpPr>
            <p:cNvPr id="33852" name="Freeform 12"/>
            <p:cNvSpPr/>
            <p:nvPr/>
          </p:nvSpPr>
          <p:spPr bwMode="auto">
            <a:xfrm>
              <a:off x="2286239" y="3515794"/>
              <a:ext cx="1875503" cy="1114596"/>
            </a:xfrm>
            <a:custGeom>
              <a:gdLst>
                <a:gd fmla="*/ 2147483647 w 981" name="T0"/>
                <a:gd fmla="*/ 2147483647 h 583" name="T1"/>
                <a:gd fmla="*/ 2147483647 w 981" name="T2"/>
                <a:gd fmla="*/ 2147483647 h 583" name="T3"/>
                <a:gd fmla="*/ 0 w 981" name="T4"/>
                <a:gd fmla="*/ 2147483647 h 583" name="T5"/>
                <a:gd fmla="*/ 2147483647 w 981" name="T6"/>
                <a:gd fmla="*/ 0 h 583" name="T7"/>
                <a:gd fmla="*/ 2147483647 w 981" name="T8"/>
                <a:gd fmla="*/ 2147483647 h 583" name="T9"/>
                <a:gd fmla="*/ 2147483647 w 981" name="T10"/>
                <a:gd fmla="*/ 2147483647 h 583" name="T11"/>
                <a:gd fmla="*/ 0 60000 65536" name="T12"/>
                <a:gd fmla="*/ 0 60000 65536" name="T13"/>
                <a:gd fmla="*/ 0 60000 65536" name="T14"/>
                <a:gd fmla="*/ 0 60000 65536" name="T15"/>
                <a:gd fmla="*/ 0 60000 65536" name="T16"/>
                <a:gd fmla="*/ 0 60000 65536" name="T17"/>
                <a:gd fmla="*/ 0 w 981" name="T18"/>
                <a:gd fmla="*/ 0 h 583" name="T19"/>
                <a:gd fmla="*/ 981 w 981" name="T20"/>
                <a:gd fmla="*/ 583 h 583" name="T21"/>
              </a:gdLst>
              <a:cxnLst>
                <a:cxn ang="T12">
                  <a:pos x="T0" y="T1"/>
                </a:cxn>
                <a:cxn ang="T13">
                  <a:pos x="T2" y="T3"/>
                </a:cxn>
                <a:cxn ang="T14">
                  <a:pos x="T4" y="T5"/>
                </a:cxn>
                <a:cxn ang="T15">
                  <a:pos x="T6" y="T7"/>
                </a:cxn>
                <a:cxn ang="T16">
                  <a:pos x="T8" y="T9"/>
                </a:cxn>
                <a:cxn ang="T17">
                  <a:pos x="T10" y="T11"/>
                </a:cxn>
              </a:cxnLst>
              <a:rect b="T21" l="T18" r="T20" t="T19"/>
              <a:pathLst>
                <a:path h="583" w="981">
                  <a:moveTo>
                    <a:pt x="981" y="24"/>
                  </a:moveTo>
                  <a:lnTo>
                    <a:pt x="14" y="583"/>
                  </a:lnTo>
                  <a:lnTo>
                    <a:pt x="0" y="559"/>
                  </a:lnTo>
                  <a:lnTo>
                    <a:pt x="967" y="0"/>
                  </a:lnTo>
                  <a:lnTo>
                    <a:pt x="981" y="24"/>
                  </a:lnTo>
                  <a:close/>
                </a:path>
              </a:pathLst>
            </a:custGeom>
            <a:solidFill>
              <a:srgbClr val="C9CACA"/>
            </a:solidFill>
            <a:ln w="9525">
              <a:noFill/>
              <a:round/>
            </a:ln>
          </p:spPr>
          <p:txBody>
            <a:bodyPr/>
            <a:lstStyle/>
            <a:p>
              <a:endParaRPr altLang="en-US" lang="zh-CN"/>
            </a:p>
          </p:txBody>
        </p:sp>
        <p:sp>
          <p:nvSpPr>
            <p:cNvPr id="33853" name="Freeform 13"/>
            <p:cNvSpPr/>
            <p:nvPr/>
          </p:nvSpPr>
          <p:spPr bwMode="auto">
            <a:xfrm>
              <a:off x="7748331" y="3515794"/>
              <a:ext cx="1877415" cy="1114596"/>
            </a:xfrm>
            <a:custGeom>
              <a:gdLst>
                <a:gd fmla="*/ 0 w 982" name="T0"/>
                <a:gd fmla="*/ 2147483647 h 583" name="T1"/>
                <a:gd fmla="*/ 2147483647 w 982" name="T2"/>
                <a:gd fmla="*/ 2147483647 h 583" name="T3"/>
                <a:gd fmla="*/ 2147483647 w 982" name="T4"/>
                <a:gd fmla="*/ 2147483647 h 583" name="T5"/>
                <a:gd fmla="*/ 2147483647 w 982" name="T6"/>
                <a:gd fmla="*/ 0 h 583" name="T7"/>
                <a:gd fmla="*/ 0 w 982" name="T8"/>
                <a:gd fmla="*/ 2147483647 h 583" name="T9"/>
                <a:gd fmla="*/ 0 w 982" name="T10"/>
                <a:gd fmla="*/ 2147483647 h 583" name="T11"/>
                <a:gd fmla="*/ 0 60000 65536" name="T12"/>
                <a:gd fmla="*/ 0 60000 65536" name="T13"/>
                <a:gd fmla="*/ 0 60000 65536" name="T14"/>
                <a:gd fmla="*/ 0 60000 65536" name="T15"/>
                <a:gd fmla="*/ 0 60000 65536" name="T16"/>
                <a:gd fmla="*/ 0 60000 65536" name="T17"/>
                <a:gd fmla="*/ 0 w 982" name="T18"/>
                <a:gd fmla="*/ 0 h 583" name="T19"/>
                <a:gd fmla="*/ 982 w 982" name="T20"/>
                <a:gd fmla="*/ 583 h 583" name="T21"/>
              </a:gdLst>
              <a:cxnLst>
                <a:cxn ang="T12">
                  <a:pos x="T0" y="T1"/>
                </a:cxn>
                <a:cxn ang="T13">
                  <a:pos x="T2" y="T3"/>
                </a:cxn>
                <a:cxn ang="T14">
                  <a:pos x="T4" y="T5"/>
                </a:cxn>
                <a:cxn ang="T15">
                  <a:pos x="T6" y="T7"/>
                </a:cxn>
                <a:cxn ang="T16">
                  <a:pos x="T8" y="T9"/>
                </a:cxn>
                <a:cxn ang="T17">
                  <a:pos x="T10" y="T11"/>
                </a:cxn>
              </a:cxnLst>
              <a:rect b="T21" l="T18" r="T20" t="T19"/>
              <a:pathLst>
                <a:path h="583" w="982">
                  <a:moveTo>
                    <a:pt x="0" y="24"/>
                  </a:moveTo>
                  <a:lnTo>
                    <a:pt x="968" y="583"/>
                  </a:lnTo>
                  <a:lnTo>
                    <a:pt x="982" y="559"/>
                  </a:lnTo>
                  <a:lnTo>
                    <a:pt x="12" y="0"/>
                  </a:lnTo>
                  <a:lnTo>
                    <a:pt x="0" y="24"/>
                  </a:lnTo>
                  <a:close/>
                </a:path>
              </a:pathLst>
            </a:custGeom>
            <a:solidFill>
              <a:srgbClr val="C9CACA"/>
            </a:solidFill>
            <a:ln w="9525">
              <a:noFill/>
              <a:round/>
            </a:ln>
          </p:spPr>
          <p:txBody>
            <a:bodyPr/>
            <a:lstStyle/>
            <a:p>
              <a:endParaRPr altLang="en-US" lang="zh-CN"/>
            </a:p>
          </p:txBody>
        </p:sp>
        <p:sp>
          <p:nvSpPr>
            <p:cNvPr id="33854" name="Freeform 14"/>
            <p:cNvSpPr/>
            <p:nvPr/>
          </p:nvSpPr>
          <p:spPr bwMode="auto">
            <a:xfrm>
              <a:off x="4112035" y="3519617"/>
              <a:ext cx="1877415" cy="1116508"/>
            </a:xfrm>
            <a:custGeom>
              <a:gdLst>
                <a:gd fmla="*/ 0 w 982" name="T0"/>
                <a:gd fmla="*/ 2147483647 h 584" name="T1"/>
                <a:gd fmla="*/ 2147483647 w 982" name="T2"/>
                <a:gd fmla="*/ 2147483647 h 584" name="T3"/>
                <a:gd fmla="*/ 2147483647 w 982" name="T4"/>
                <a:gd fmla="*/ 2147483647 h 584" name="T5"/>
                <a:gd fmla="*/ 2147483647 w 982" name="T6"/>
                <a:gd fmla="*/ 0 h 584" name="T7"/>
                <a:gd fmla="*/ 0 w 982" name="T8"/>
                <a:gd fmla="*/ 2147483647 h 584" name="T9"/>
                <a:gd fmla="*/ 0 w 982" name="T10"/>
                <a:gd fmla="*/ 2147483647 h 584" name="T11"/>
                <a:gd fmla="*/ 0 60000 65536" name="T12"/>
                <a:gd fmla="*/ 0 60000 65536" name="T13"/>
                <a:gd fmla="*/ 0 60000 65536" name="T14"/>
                <a:gd fmla="*/ 0 60000 65536" name="T15"/>
                <a:gd fmla="*/ 0 60000 65536" name="T16"/>
                <a:gd fmla="*/ 0 60000 65536" name="T17"/>
                <a:gd fmla="*/ 0 w 982" name="T18"/>
                <a:gd fmla="*/ 0 h 584" name="T19"/>
                <a:gd fmla="*/ 982 w 982" name="T20"/>
                <a:gd fmla="*/ 584 h 584" name="T21"/>
              </a:gdLst>
              <a:cxnLst>
                <a:cxn ang="T12">
                  <a:pos x="T0" y="T1"/>
                </a:cxn>
                <a:cxn ang="T13">
                  <a:pos x="T2" y="T3"/>
                </a:cxn>
                <a:cxn ang="T14">
                  <a:pos x="T4" y="T5"/>
                </a:cxn>
                <a:cxn ang="T15">
                  <a:pos x="T6" y="T7"/>
                </a:cxn>
                <a:cxn ang="T16">
                  <a:pos x="T8" y="T9"/>
                </a:cxn>
                <a:cxn ang="T17">
                  <a:pos x="T10" y="T11"/>
                </a:cxn>
              </a:cxnLst>
              <a:rect b="T21" l="T18" r="T20" t="T19"/>
              <a:pathLst>
                <a:path h="584" w="982">
                  <a:moveTo>
                    <a:pt x="0" y="24"/>
                  </a:moveTo>
                  <a:lnTo>
                    <a:pt x="970" y="584"/>
                  </a:lnTo>
                  <a:lnTo>
                    <a:pt x="982" y="560"/>
                  </a:lnTo>
                  <a:lnTo>
                    <a:pt x="15" y="0"/>
                  </a:lnTo>
                  <a:lnTo>
                    <a:pt x="0" y="24"/>
                  </a:lnTo>
                  <a:close/>
                </a:path>
              </a:pathLst>
            </a:custGeom>
            <a:solidFill>
              <a:srgbClr val="C9CACA"/>
            </a:solidFill>
            <a:ln w="9525">
              <a:noFill/>
              <a:round/>
            </a:ln>
          </p:spPr>
          <p:txBody>
            <a:bodyPr/>
            <a:lstStyle/>
            <a:p>
              <a:endParaRPr altLang="en-US" lang="zh-CN"/>
            </a:p>
          </p:txBody>
        </p:sp>
        <p:sp>
          <p:nvSpPr>
            <p:cNvPr id="33855" name="Freeform 15"/>
            <p:cNvSpPr/>
            <p:nvPr/>
          </p:nvSpPr>
          <p:spPr bwMode="auto">
            <a:xfrm>
              <a:off x="5916800" y="3519617"/>
              <a:ext cx="1877415" cy="1116508"/>
            </a:xfrm>
            <a:custGeom>
              <a:gdLst>
                <a:gd fmla="*/ 2147483647 w 982" name="T0"/>
                <a:gd fmla="*/ 2147483647 h 584" name="T1"/>
                <a:gd fmla="*/ 2147483647 w 982" name="T2"/>
                <a:gd fmla="*/ 2147483647 h 584" name="T3"/>
                <a:gd fmla="*/ 0 w 982" name="T4"/>
                <a:gd fmla="*/ 2147483647 h 584" name="T5"/>
                <a:gd fmla="*/ 2147483647 w 982" name="T6"/>
                <a:gd fmla="*/ 0 h 584" name="T7"/>
                <a:gd fmla="*/ 2147483647 w 982" name="T8"/>
                <a:gd fmla="*/ 2147483647 h 584" name="T9"/>
                <a:gd fmla="*/ 2147483647 w 982" name="T10"/>
                <a:gd fmla="*/ 2147483647 h 584" name="T11"/>
                <a:gd fmla="*/ 0 60000 65536" name="T12"/>
                <a:gd fmla="*/ 0 60000 65536" name="T13"/>
                <a:gd fmla="*/ 0 60000 65536" name="T14"/>
                <a:gd fmla="*/ 0 60000 65536" name="T15"/>
                <a:gd fmla="*/ 0 60000 65536" name="T16"/>
                <a:gd fmla="*/ 0 60000 65536" name="T17"/>
                <a:gd fmla="*/ 0 w 982" name="T18"/>
                <a:gd fmla="*/ 0 h 584" name="T19"/>
                <a:gd fmla="*/ 982 w 982" name="T20"/>
                <a:gd fmla="*/ 584 h 584" name="T21"/>
              </a:gdLst>
              <a:cxnLst>
                <a:cxn ang="T12">
                  <a:pos x="T0" y="T1"/>
                </a:cxn>
                <a:cxn ang="T13">
                  <a:pos x="T2" y="T3"/>
                </a:cxn>
                <a:cxn ang="T14">
                  <a:pos x="T4" y="T5"/>
                </a:cxn>
                <a:cxn ang="T15">
                  <a:pos x="T6" y="T7"/>
                </a:cxn>
                <a:cxn ang="T16">
                  <a:pos x="T8" y="T9"/>
                </a:cxn>
                <a:cxn ang="T17">
                  <a:pos x="T10" y="T11"/>
                </a:cxn>
              </a:cxnLst>
              <a:rect b="T21" l="T18" r="T20" t="T19"/>
              <a:pathLst>
                <a:path h="584" w="982">
                  <a:moveTo>
                    <a:pt x="982" y="24"/>
                  </a:moveTo>
                  <a:lnTo>
                    <a:pt x="14" y="584"/>
                  </a:lnTo>
                  <a:lnTo>
                    <a:pt x="0" y="560"/>
                  </a:lnTo>
                  <a:lnTo>
                    <a:pt x="970" y="0"/>
                  </a:lnTo>
                  <a:lnTo>
                    <a:pt x="982" y="24"/>
                  </a:lnTo>
                  <a:close/>
                </a:path>
              </a:pathLst>
            </a:custGeom>
            <a:solidFill>
              <a:srgbClr val="C9CACA"/>
            </a:solidFill>
            <a:ln w="9525">
              <a:noFill/>
              <a:round/>
            </a:ln>
          </p:spPr>
          <p:txBody>
            <a:bodyPr/>
            <a:lstStyle/>
            <a:p>
              <a:endParaRPr altLang="en-US" lang="zh-CN"/>
            </a:p>
          </p:txBody>
        </p:sp>
      </p:grpSp>
      <p:sp>
        <p:nvSpPr>
          <p:cNvPr id="53" name="矩形 52"/>
          <p:cNvSpPr/>
          <p:nvPr/>
        </p:nvSpPr>
        <p:spPr>
          <a:xfrm>
            <a:off x="1285875" y="5483225"/>
            <a:ext cx="10140950" cy="731520"/>
          </a:xfrm>
          <a:prstGeom prst="rect">
            <a:avLst/>
          </a:prstGeom>
        </p:spPr>
        <p:txBody>
          <a:bodyPr>
            <a:spAutoFit/>
          </a:bodyPr>
          <a:lstStyle/>
          <a:p>
            <a:pPr eaLnBrk="1" fontAlgn="auto" hangingPunct="1">
              <a:lnSpc>
                <a:spcPct val="150000"/>
              </a:lnSpc>
              <a:spcBef>
                <a:spcPct val="0"/>
              </a:spcBef>
              <a:spcAft>
                <a:spcPct val="0"/>
              </a:spcAft>
              <a:defRPr/>
            </a:pPr>
            <a:r>
              <a:rPr altLang="en-US" lang="zh-CN" sz="1400">
                <a:solidFill>
                  <a:schemeClr val="tx1">
                    <a:lumMod val="65000"/>
                    <a:lumOff val="35000"/>
                  </a:schemeClr>
                </a:solidFill>
                <a:latin charset="-122" pitchFamily="34" typeface="微软雅黑"/>
                <a:ea charset="-122" pitchFamily="34" typeface="微软雅黑"/>
                <a:cs charset="0" pitchFamily="34" typeface="Arial"/>
              </a:rPr>
              <a:t>这里添加您需要的说明文字，根据需要修改字体大小，根据需要修改字体大小, 根据需要修改字体大小，根据需要修改字体大小，这里添加您需要的说明文字，根据需要修改字体大小这里添加您需要的说明文字，根据需要修改字体大小。</a:t>
            </a:r>
          </a:p>
        </p:txBody>
      </p:sp>
      <p:sp>
        <p:nvSpPr>
          <p:cNvPr id="54" name="矩形 53"/>
          <p:cNvSpPr/>
          <p:nvPr/>
        </p:nvSpPr>
        <p:spPr>
          <a:xfrm>
            <a:off x="1935163" y="4903788"/>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itchFamily="34" typeface="Arial"/>
                <a:ea charset="-122" pitchFamily="34" typeface="微软雅黑"/>
                <a:cs charset="0" pitchFamily="34" typeface="Arial"/>
              </a:rPr>
              <a:t>2010</a:t>
            </a:r>
          </a:p>
        </p:txBody>
      </p:sp>
      <p:sp>
        <p:nvSpPr>
          <p:cNvPr id="55" name="矩形 54"/>
          <p:cNvSpPr/>
          <p:nvPr/>
        </p:nvSpPr>
        <p:spPr>
          <a:xfrm>
            <a:off x="3762375" y="388620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itchFamily="34" typeface="Arial"/>
                <a:ea charset="-122" pitchFamily="34" typeface="微软雅黑"/>
                <a:cs charset="0" pitchFamily="34" typeface="Arial"/>
              </a:rPr>
              <a:t>2011</a:t>
            </a:r>
          </a:p>
        </p:txBody>
      </p:sp>
      <p:sp>
        <p:nvSpPr>
          <p:cNvPr id="56" name="矩形 55"/>
          <p:cNvSpPr/>
          <p:nvPr/>
        </p:nvSpPr>
        <p:spPr>
          <a:xfrm>
            <a:off x="5599113" y="4913313"/>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itchFamily="34" typeface="Arial"/>
                <a:ea charset="-122" pitchFamily="34" typeface="微软雅黑"/>
                <a:cs charset="0" pitchFamily="34" typeface="Arial"/>
              </a:rPr>
              <a:t>2012</a:t>
            </a:r>
          </a:p>
        </p:txBody>
      </p:sp>
      <p:sp>
        <p:nvSpPr>
          <p:cNvPr id="94" name="矩形 93"/>
          <p:cNvSpPr/>
          <p:nvPr/>
        </p:nvSpPr>
        <p:spPr>
          <a:xfrm>
            <a:off x="7426324" y="3895725"/>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itchFamily="34" typeface="Arial"/>
                <a:ea charset="-122" pitchFamily="34" typeface="微软雅黑"/>
                <a:cs charset="0" pitchFamily="34" typeface="Arial"/>
              </a:rPr>
              <a:t>2013</a:t>
            </a:r>
          </a:p>
        </p:txBody>
      </p:sp>
      <p:sp>
        <p:nvSpPr>
          <p:cNvPr id="95" name="矩形 94"/>
          <p:cNvSpPr/>
          <p:nvPr/>
        </p:nvSpPr>
        <p:spPr>
          <a:xfrm>
            <a:off x="9188449" y="489585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itchFamily="34" typeface="Arial"/>
                <a:ea charset="-122" pitchFamily="34" typeface="微软雅黑"/>
                <a:cs charset="0" pitchFamily="34" typeface="Arial"/>
              </a:rPr>
              <a:t>2014</a:t>
            </a:r>
          </a:p>
        </p:txBody>
      </p:sp>
      <p:grpSp>
        <p:nvGrpSpPr>
          <p:cNvPr id="33804" name="组合 95"/>
          <p:cNvGrpSpPr/>
          <p:nvPr/>
        </p:nvGrpSpPr>
        <p:grpSpPr>
          <a:xfrm>
            <a:off x="1508125" y="2293938"/>
            <a:ext cx="1636713" cy="2655887"/>
            <a:chOff x="1508125" y="2269282"/>
            <a:chExt cx="1636525" cy="2655529"/>
          </a:xfrm>
        </p:grpSpPr>
        <p:sp>
          <p:nvSpPr>
            <p:cNvPr id="33841" name="Freeform 5"/>
            <p:cNvSpPr/>
            <p:nvPr/>
          </p:nvSpPr>
          <p:spPr bwMode="auto">
            <a:xfrm>
              <a:off x="1508125"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62" name="T147"/>
                <a:gd fmla="*/ 0 h 243" name="T148"/>
                <a:gd fmla="*/ 362 w 362" name="T149"/>
                <a:gd fmla="*/ 243 h 243"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43" w="362">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w="9525">
              <a:noFill/>
              <a:round/>
            </a:ln>
          </p:spPr>
          <p:txBody>
            <a:bodyPr/>
            <a:lstStyle/>
            <a:p>
              <a:endParaRPr altLang="en-US" lang="zh-CN"/>
            </a:p>
          </p:txBody>
        </p:sp>
        <p:sp>
          <p:nvSpPr>
            <p:cNvPr id="33842" name="Freeform 6"/>
            <p:cNvSpPr/>
            <p:nvPr/>
          </p:nvSpPr>
          <p:spPr bwMode="auto">
            <a:xfrm>
              <a:off x="1557833" y="2324725"/>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40" name="T123"/>
                <a:gd fmla="*/ 0 h 219" name="T124"/>
                <a:gd fmla="*/ 340 w 340"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340">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altLang="en-US" lang="zh-CN"/>
            </a:p>
          </p:txBody>
        </p:sp>
        <p:sp>
          <p:nvSpPr>
            <p:cNvPr id="101" name="Freeform 7"/>
            <p:cNvSpPr/>
            <p:nvPr/>
          </p:nvSpPr>
          <p:spPr bwMode="auto">
            <a:xfrm>
              <a:off x="1611301" y="2378804"/>
              <a:ext cx="1430173" cy="888880"/>
            </a:xfrm>
            <a:custGeom>
              <a:gdLst>
                <a:gd fmla="*/ 54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1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44" name="Freeform 8"/>
            <p:cNvSpPr/>
            <p:nvPr/>
          </p:nvSpPr>
          <p:spPr bwMode="auto">
            <a:xfrm>
              <a:off x="2299622" y="3347553"/>
              <a:ext cx="53531" cy="1319161"/>
            </a:xfrm>
            <a:custGeom>
              <a:gdLst>
                <a:gd fmla="*/ 2147483647 w 28" name="T0"/>
                <a:gd fmla="*/ 0 h 690" name="T1"/>
                <a:gd fmla="*/ 2147483647 w 28" name="T2"/>
                <a:gd fmla="*/ 2147483647 h 690" name="T3"/>
                <a:gd fmla="*/ 0 w 28" name="T4"/>
                <a:gd fmla="*/ 2147483647 h 690" name="T5"/>
                <a:gd fmla="*/ 0 w 28" name="T6"/>
                <a:gd fmla="*/ 0 h 690" name="T7"/>
                <a:gd fmla="*/ 2147483647 w 28" name="T8"/>
                <a:gd fmla="*/ 0 h 690" name="T9"/>
                <a:gd fmla="*/ 2147483647 w 28" name="T10"/>
                <a:gd fmla="*/ 0 h 690" name="T11"/>
                <a:gd fmla="*/ 0 60000 65536" name="T12"/>
                <a:gd fmla="*/ 0 60000 65536" name="T13"/>
                <a:gd fmla="*/ 0 60000 65536" name="T14"/>
                <a:gd fmla="*/ 0 60000 65536" name="T15"/>
                <a:gd fmla="*/ 0 60000 65536" name="T16"/>
                <a:gd fmla="*/ 0 60000 65536" name="T17"/>
                <a:gd fmla="*/ 0 w 28" name="T18"/>
                <a:gd fmla="*/ 0 h 690" name="T19"/>
                <a:gd fmla="*/ 28 w 28" name="T20"/>
                <a:gd fmla="*/ 690 h 690" name="T21"/>
              </a:gdLst>
              <a:cxnLst>
                <a:cxn ang="T12">
                  <a:pos x="T0" y="T1"/>
                </a:cxn>
                <a:cxn ang="T13">
                  <a:pos x="T2" y="T3"/>
                </a:cxn>
                <a:cxn ang="T14">
                  <a:pos x="T4" y="T5"/>
                </a:cxn>
                <a:cxn ang="T15">
                  <a:pos x="T6" y="T7"/>
                </a:cxn>
                <a:cxn ang="T16">
                  <a:pos x="T8" y="T9"/>
                </a:cxn>
                <a:cxn ang="T17">
                  <a:pos x="T10" y="T11"/>
                </a:cxn>
              </a:cxnLst>
              <a:rect b="T21" l="T18" r="T20" t="T19"/>
              <a:pathLst>
                <a:path h="690" w="28">
                  <a:moveTo>
                    <a:pt x="28" y="0"/>
                  </a:moveTo>
                  <a:lnTo>
                    <a:pt x="28" y="690"/>
                  </a:lnTo>
                  <a:lnTo>
                    <a:pt x="0" y="690"/>
                  </a:lnTo>
                  <a:lnTo>
                    <a:pt x="0" y="0"/>
                  </a:lnTo>
                  <a:lnTo>
                    <a:pt x="28" y="0"/>
                  </a:lnTo>
                  <a:close/>
                </a:path>
              </a:pathLst>
            </a:custGeom>
            <a:solidFill>
              <a:srgbClr val="C9CACA"/>
            </a:solidFill>
            <a:ln w="9525">
              <a:noFill/>
              <a:round/>
            </a:ln>
          </p:spPr>
          <p:txBody>
            <a:bodyPr/>
            <a:lstStyle/>
            <a:p>
              <a:endParaRPr altLang="en-US" lang="zh-CN"/>
            </a:p>
          </p:txBody>
        </p:sp>
        <p:sp>
          <p:nvSpPr>
            <p:cNvPr id="33845" name="Oval 9"/>
            <p:cNvSpPr>
              <a:spLocks noChangeArrowheads="1"/>
            </p:cNvSpPr>
            <p:nvPr/>
          </p:nvSpPr>
          <p:spPr bwMode="auto">
            <a:xfrm>
              <a:off x="2037701" y="4299643"/>
              <a:ext cx="577372" cy="585019"/>
            </a:xfrm>
            <a:prstGeom prst="ellipse">
              <a:avLst/>
            </a:prstGeom>
            <a:solidFill>
              <a:srgbClr val="727171"/>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46" name="Oval 10"/>
            <p:cNvSpPr>
              <a:spLocks noChangeArrowheads="1"/>
            </p:cNvSpPr>
            <p:nvPr/>
          </p:nvSpPr>
          <p:spPr bwMode="auto">
            <a:xfrm>
              <a:off x="2087409" y="4349351"/>
              <a:ext cx="477957" cy="479869"/>
            </a:xfrm>
            <a:prstGeom prst="ellipse">
              <a:avLst/>
            </a:prstGeom>
            <a:solidFill>
              <a:srgbClr val="9FA0A0"/>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47" name="Oval 11"/>
            <p:cNvSpPr>
              <a:spLocks noChangeArrowheads="1"/>
            </p:cNvSpPr>
            <p:nvPr/>
          </p:nvSpPr>
          <p:spPr bwMode="auto">
            <a:xfrm>
              <a:off x="2140940" y="4404794"/>
              <a:ext cx="370895" cy="374718"/>
            </a:xfrm>
            <a:prstGeom prst="ellipse">
              <a:avLst/>
            </a:prstGeom>
            <a:solidFill>
              <a:srgbClr val="C9CACA"/>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48" name="Freeform 16"/>
            <p:cNvSpPr/>
            <p:nvPr/>
          </p:nvSpPr>
          <p:spPr bwMode="auto">
            <a:xfrm>
              <a:off x="1991817" y="4259495"/>
              <a:ext cx="665316" cy="665316"/>
            </a:xfrm>
            <a:custGeom>
              <a:gdLst>
                <a:gd fmla="*/ 2147483647 w 147" name="T0"/>
                <a:gd fmla="*/ 2147483647 h 147" name="T1"/>
                <a:gd fmla="*/ 2147483647 w 147" name="T2"/>
                <a:gd fmla="*/ 2147483647 h 147" name="T3"/>
                <a:gd fmla="*/ 2147483647 w 147" name="T4"/>
                <a:gd fmla="*/ 2147483647 h 147" name="T5"/>
                <a:gd fmla="*/ 2147483647 w 147" name="T6"/>
                <a:gd fmla="*/ 2147483647 h 147" name="T7"/>
                <a:gd fmla="*/ 2147483647 w 147" name="T8"/>
                <a:gd fmla="*/ 2147483647 h 147" name="T9"/>
                <a:gd fmla="*/ 0 60000 65536" name="T10"/>
                <a:gd fmla="*/ 0 60000 65536" name="T11"/>
                <a:gd fmla="*/ 0 60000 65536" name="T12"/>
                <a:gd fmla="*/ 0 60000 65536" name="T13"/>
                <a:gd fmla="*/ 0 60000 65536" name="T14"/>
                <a:gd fmla="*/ 0 w 147" name="T15"/>
                <a:gd fmla="*/ 0 h 147" name="T16"/>
                <a:gd fmla="*/ 147 w 147" name="T17"/>
                <a:gd fmla="*/ 147 h 147" name="T18"/>
              </a:gdLst>
              <a:cxnLst>
                <a:cxn ang="T10">
                  <a:pos x="T0" y="T1"/>
                </a:cxn>
                <a:cxn ang="T11">
                  <a:pos x="T2" y="T3"/>
                </a:cxn>
                <a:cxn ang="T12">
                  <a:pos x="T4" y="T5"/>
                </a:cxn>
                <a:cxn ang="T13">
                  <a:pos x="T6" y="T7"/>
                </a:cxn>
                <a:cxn ang="T14">
                  <a:pos x="T8" y="T9"/>
                </a:cxn>
              </a:cxnLst>
              <a:rect b="T18" l="T15" r="T17" t="T16"/>
              <a:pathLst>
                <a:path h="147" w="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w="9525">
              <a:noFill/>
              <a:round/>
            </a:ln>
          </p:spPr>
          <p:txBody>
            <a:bodyPr/>
            <a:lstStyle/>
            <a:p>
              <a:endParaRPr altLang="en-US" lang="zh-CN"/>
            </a:p>
          </p:txBody>
        </p:sp>
        <p:sp>
          <p:nvSpPr>
            <p:cNvPr id="33849" name="Freeform 17"/>
            <p:cNvSpPr/>
            <p:nvPr/>
          </p:nvSpPr>
          <p:spPr bwMode="auto">
            <a:xfrm>
              <a:off x="2054908" y="4318761"/>
              <a:ext cx="542959" cy="546783"/>
            </a:xfrm>
            <a:custGeom>
              <a:gdLst>
                <a:gd fmla="*/ 2147483647 w 120" name="T0"/>
                <a:gd fmla="*/ 2147483647 h 121" name="T1"/>
                <a:gd fmla="*/ 2147483647 w 120" name="T2"/>
                <a:gd fmla="*/ 2147483647 h 121" name="T3"/>
                <a:gd fmla="*/ 2147483647 w 120" name="T4"/>
                <a:gd fmla="*/ 2147483647 h 121" name="T5"/>
                <a:gd fmla="*/ 2147483647 w 120" name="T6"/>
                <a:gd fmla="*/ 2147483647 h 121" name="T7"/>
                <a:gd fmla="*/ 2147483647 w 120" name="T8"/>
                <a:gd fmla="*/ 2147483647 h 121" name="T9"/>
                <a:gd fmla="*/ 0 60000 65536" name="T10"/>
                <a:gd fmla="*/ 0 60000 65536" name="T11"/>
                <a:gd fmla="*/ 0 60000 65536" name="T12"/>
                <a:gd fmla="*/ 0 60000 65536" name="T13"/>
                <a:gd fmla="*/ 0 60000 65536" name="T14"/>
                <a:gd fmla="*/ 0 w 120" name="T15"/>
                <a:gd fmla="*/ 0 h 121" name="T16"/>
                <a:gd fmla="*/ 120 w 120" name="T17"/>
                <a:gd fmla="*/ 121 h 121" name="T18"/>
              </a:gdLst>
              <a:cxnLst>
                <a:cxn ang="T10">
                  <a:pos x="T0" y="T1"/>
                </a:cxn>
                <a:cxn ang="T11">
                  <a:pos x="T2" y="T3"/>
                </a:cxn>
                <a:cxn ang="T12">
                  <a:pos x="T4" y="T5"/>
                </a:cxn>
                <a:cxn ang="T13">
                  <a:pos x="T6" y="T7"/>
                </a:cxn>
                <a:cxn ang="T14">
                  <a:pos x="T8" y="T9"/>
                </a:cxn>
              </a:cxnLst>
              <a:rect b="T18" l="T15" r="T17" t="T16"/>
              <a:pathLst>
                <a:path h="120" w="120">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w="9525">
              <a:noFill/>
              <a:round/>
            </a:ln>
          </p:spPr>
          <p:txBody>
            <a:bodyPr/>
            <a:lstStyle/>
            <a:p>
              <a:endParaRPr altLang="en-US" lang="zh-CN"/>
            </a:p>
          </p:txBody>
        </p:sp>
        <p:sp>
          <p:nvSpPr>
            <p:cNvPr id="108" name="Freeform 18"/>
            <p:cNvSpPr/>
            <p:nvPr/>
          </p:nvSpPr>
          <p:spPr bwMode="auto">
            <a:xfrm>
              <a:off x="2114480" y="4375610"/>
              <a:ext cx="423814" cy="426980"/>
            </a:xfrm>
            <a:custGeom>
              <a:gdLst>
                <a:gd fmla="*/ 83 w 94" name="T0"/>
                <a:gd fmla="*/ 27 h 94" name="T1"/>
                <a:gd fmla="*/ 68 w 94" name="T2"/>
                <a:gd fmla="*/ 83 h 94" name="T3"/>
                <a:gd fmla="*/ 11 w 94" name="T4"/>
                <a:gd fmla="*/ 68 h 94" name="T5"/>
                <a:gd fmla="*/ 26 w 94" name="T6"/>
                <a:gd fmla="*/ 11 h 94" name="T7"/>
                <a:gd fmla="*/ 83 w 94" name="T8"/>
                <a:gd fmla="*/ 27 h 94" name="T9"/>
              </a:gdLst>
              <a:cxnLst>
                <a:cxn ang="0">
                  <a:pos x="T0" y="T1"/>
                </a:cxn>
                <a:cxn ang="0">
                  <a:pos x="T2" y="T3"/>
                </a:cxn>
                <a:cxn ang="0">
                  <a:pos x="T4" y="T5"/>
                </a:cxn>
                <a:cxn ang="0">
                  <a:pos x="T6" y="T7"/>
                </a:cxn>
                <a:cxn ang="0">
                  <a:pos x="T8" y="T9"/>
                </a:cxn>
              </a:cxnLst>
              <a:rect b="b" l="0" r="r" t="0"/>
              <a:pathLst>
                <a:path h="94" w="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51" name="矩形 108"/>
            <p:cNvSpPr>
              <a:spLocks noChangeArrowheads="1"/>
            </p:cNvSpPr>
            <p:nvPr/>
          </p:nvSpPr>
          <p:spPr bwMode="auto">
            <a:xfrm>
              <a:off x="1972886" y="2668264"/>
              <a:ext cx="793976" cy="457138"/>
            </a:xfrm>
            <a:prstGeom prst="rect">
              <a:avLst/>
            </a:prstGeom>
            <a:noFill/>
            <a:ln w="9525">
              <a:noFill/>
              <a:miter lim="800000"/>
            </a:ln>
          </p:spPr>
          <p:txBody>
            <a:bodyPr wrap="none">
              <a:spAutoFit/>
            </a:bodyPr>
            <a:lstStyle/>
            <a:p>
              <a:pPr eaLnBrk="1" hangingPunct="1"/>
              <a:r>
                <a:rPr altLang="zh-CN" b="1" lang="en-US" sz="2400">
                  <a:solidFill>
                    <a:schemeClr val="bg1"/>
                  </a:solidFill>
                  <a:latin charset="0" pitchFamily="34" typeface="Arial"/>
                  <a:ea charset="-122" pitchFamily="34" typeface="微软雅黑"/>
                  <a:cs charset="0" pitchFamily="34" typeface="Arial"/>
                </a:rPr>
                <a:t>01%</a:t>
              </a:r>
            </a:p>
          </p:txBody>
        </p:sp>
      </p:grpSp>
      <p:grpSp>
        <p:nvGrpSpPr>
          <p:cNvPr id="33805" name="组合 109"/>
          <p:cNvGrpSpPr/>
          <p:nvPr/>
        </p:nvGrpSpPr>
        <p:grpSpPr>
          <a:xfrm>
            <a:off x="3321050" y="1266825"/>
            <a:ext cx="1638300" cy="2608263"/>
            <a:chOff x="3320538" y="1240718"/>
            <a:chExt cx="1638437" cy="2609646"/>
          </a:xfrm>
        </p:grpSpPr>
        <p:sp>
          <p:nvSpPr>
            <p:cNvPr id="33833" name="Freeform 19"/>
            <p:cNvSpPr/>
            <p:nvPr/>
          </p:nvSpPr>
          <p:spPr bwMode="auto">
            <a:xfrm>
              <a:off x="3320538" y="1240718"/>
              <a:ext cx="1638437" cy="1097389"/>
            </a:xfrm>
            <a:custGeom>
              <a:gdLst>
                <a:gd fmla="*/ 2147483647 w 362" name="T0"/>
                <a:gd fmla="*/ 2147483647 h 242" name="T1"/>
                <a:gd fmla="*/ 2147483647 w 362" name="T2"/>
                <a:gd fmla="*/ 2147483647 h 242" name="T3"/>
                <a:gd fmla="*/ 2147483647 w 362" name="T4"/>
                <a:gd fmla="*/ 2147483647 h 242" name="T5"/>
                <a:gd fmla="*/ 2147483647 w 362" name="T6"/>
                <a:gd fmla="*/ 2147483647 h 242" name="T7"/>
                <a:gd fmla="*/ 2147483647 w 362" name="T8"/>
                <a:gd fmla="*/ 2147483647 h 242" name="T9"/>
                <a:gd fmla="*/ 2147483647 w 362" name="T10"/>
                <a:gd fmla="*/ 2147483647 h 242" name="T11"/>
                <a:gd fmla="*/ 2147483647 w 362" name="T12"/>
                <a:gd fmla="*/ 2147483647 h 242" name="T13"/>
                <a:gd fmla="*/ 2147483647 w 362" name="T14"/>
                <a:gd fmla="*/ 2147483647 h 242" name="T15"/>
                <a:gd fmla="*/ 2147483647 w 362" name="T16"/>
                <a:gd fmla="*/ 2147483647 h 242" name="T17"/>
                <a:gd fmla="*/ 2147483647 w 362" name="T18"/>
                <a:gd fmla="*/ 2147483647 h 242" name="T19"/>
                <a:gd fmla="*/ 2147483647 w 362" name="T20"/>
                <a:gd fmla="*/ 2147483647 h 242" name="T21"/>
                <a:gd fmla="*/ 2147483647 w 362" name="T22"/>
                <a:gd fmla="*/ 2147483647 h 242" name="T23"/>
                <a:gd fmla="*/ 2147483647 w 362" name="T24"/>
                <a:gd fmla="*/ 2147483647 h 242" name="T25"/>
                <a:gd fmla="*/ 2147483647 w 362" name="T26"/>
                <a:gd fmla="*/ 2147483647 h 242" name="T27"/>
                <a:gd fmla="*/ 2147483647 w 362" name="T28"/>
                <a:gd fmla="*/ 2147483647 h 242" name="T29"/>
                <a:gd fmla="*/ 2147483647 w 362" name="T30"/>
                <a:gd fmla="*/ 2147483647 h 242" name="T31"/>
                <a:gd fmla="*/ 2147483647 w 362" name="T32"/>
                <a:gd fmla="*/ 2147483647 h 242" name="T33"/>
                <a:gd fmla="*/ 2147483647 w 362" name="T34"/>
                <a:gd fmla="*/ 2147483647 h 242" name="T35"/>
                <a:gd fmla="*/ 2147483647 w 362" name="T36"/>
                <a:gd fmla="*/ 2147483647 h 242" name="T37"/>
                <a:gd fmla="*/ 2147483647 w 362" name="T38"/>
                <a:gd fmla="*/ 2147483647 h 242" name="T39"/>
                <a:gd fmla="*/ 2147483647 w 362" name="T40"/>
                <a:gd fmla="*/ 2147483647 h 242" name="T41"/>
                <a:gd fmla="*/ 2147483647 w 362" name="T42"/>
                <a:gd fmla="*/ 2147483647 h 242" name="T43"/>
                <a:gd fmla="*/ 2147483647 w 362" name="T44"/>
                <a:gd fmla="*/ 2147483647 h 242" name="T45"/>
                <a:gd fmla="*/ 2147483647 w 362" name="T46"/>
                <a:gd fmla="*/ 2147483647 h 242" name="T47"/>
                <a:gd fmla="*/ 2147483647 w 362" name="T48"/>
                <a:gd fmla="*/ 2147483647 h 242" name="T49"/>
                <a:gd fmla="*/ 2147483647 w 362" name="T50"/>
                <a:gd fmla="*/ 2147483647 h 242" name="T51"/>
                <a:gd fmla="*/ 2147483647 w 362" name="T52"/>
                <a:gd fmla="*/ 2147483647 h 242" name="T53"/>
                <a:gd fmla="*/ 0 w 362" name="T54"/>
                <a:gd fmla="*/ 2147483647 h 242" name="T55"/>
                <a:gd fmla="*/ 2147483647 w 362" name="T56"/>
                <a:gd fmla="*/ 2147483647 h 242" name="T57"/>
                <a:gd fmla="*/ 2147483647 w 362" name="T58"/>
                <a:gd fmla="*/ 2147483647 h 242" name="T59"/>
                <a:gd fmla="*/ 2147483647 w 362" name="T60"/>
                <a:gd fmla="*/ 2147483647 h 242" name="T61"/>
                <a:gd fmla="*/ 2147483647 w 362" name="T62"/>
                <a:gd fmla="*/ 2147483647 h 242" name="T63"/>
                <a:gd fmla="*/ 2147483647 w 362" name="T64"/>
                <a:gd fmla="*/ 2147483647 h 242" name="T65"/>
                <a:gd fmla="*/ 2147483647 w 362" name="T66"/>
                <a:gd fmla="*/ 2147483647 h 242" name="T67"/>
                <a:gd fmla="*/ 2147483647 w 362" name="T68"/>
                <a:gd fmla="*/ 2147483647 h 242" name="T69"/>
                <a:gd fmla="*/ 2147483647 w 362" name="T70"/>
                <a:gd fmla="*/ 2147483647 h 242" name="T71"/>
                <a:gd fmla="*/ 2147483647 w 362" name="T72"/>
                <a:gd fmla="*/ 2147483647 h 242" name="T73"/>
                <a:gd fmla="*/ 2147483647 w 362" name="T74"/>
                <a:gd fmla="*/ 2147483647 h 242" name="T75"/>
                <a:gd fmla="*/ 2147483647 w 362" name="T76"/>
                <a:gd fmla="*/ 2147483647 h 242" name="T77"/>
                <a:gd fmla="*/ 2147483647 w 362" name="T78"/>
                <a:gd fmla="*/ 2147483647 h 242" name="T79"/>
                <a:gd fmla="*/ 2147483647 w 362" name="T80"/>
                <a:gd fmla="*/ 2147483647 h 242" name="T81"/>
                <a:gd fmla="*/ 2147483647 w 362" name="T82"/>
                <a:gd fmla="*/ 2147483647 h 242" name="T83"/>
                <a:gd fmla="*/ 2147483647 w 362" name="T84"/>
                <a:gd fmla="*/ 2147483647 h 242" name="T85"/>
                <a:gd fmla="*/ 2147483647 w 362" name="T86"/>
                <a:gd fmla="*/ 2147483647 h 242" name="T87"/>
                <a:gd fmla="*/ 2147483647 w 362" name="T88"/>
                <a:gd fmla="*/ 2147483647 h 242" name="T89"/>
                <a:gd fmla="*/ 2147483647 w 362" name="T90"/>
                <a:gd fmla="*/ 2147483647 h 242" name="T91"/>
                <a:gd fmla="*/ 2147483647 w 362" name="T92"/>
                <a:gd fmla="*/ 2147483647 h 242" name="T93"/>
                <a:gd fmla="*/ 2147483647 w 362" name="T94"/>
                <a:gd fmla="*/ 2147483647 h 242" name="T95"/>
                <a:gd fmla="*/ 2147483647 w 362" name="T96"/>
                <a:gd fmla="*/ 2147483647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62" name="T147"/>
                <a:gd fmla="*/ 0 h 242" name="T148"/>
                <a:gd fmla="*/ 362 w 362" name="T149"/>
                <a:gd fmla="*/ 242 h 24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41" w="36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w="9525">
              <a:noFill/>
              <a:round/>
            </a:ln>
          </p:spPr>
          <p:txBody>
            <a:bodyPr/>
            <a:lstStyle/>
            <a:p>
              <a:endParaRPr altLang="en-US" lang="zh-CN"/>
            </a:p>
          </p:txBody>
        </p:sp>
        <p:sp>
          <p:nvSpPr>
            <p:cNvPr id="33834" name="Freeform 20"/>
            <p:cNvSpPr/>
            <p:nvPr/>
          </p:nvSpPr>
          <p:spPr bwMode="auto">
            <a:xfrm>
              <a:off x="3372157" y="1290426"/>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40" name="T123"/>
                <a:gd fmla="*/ 0 h 219" name="T124"/>
                <a:gd fmla="*/ 340 w 340"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340">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altLang="en-US" lang="zh-CN"/>
            </a:p>
          </p:txBody>
        </p:sp>
        <p:sp>
          <p:nvSpPr>
            <p:cNvPr id="113" name="Freeform 21"/>
            <p:cNvSpPr/>
            <p:nvPr/>
          </p:nvSpPr>
          <p:spPr bwMode="auto">
            <a:xfrm>
              <a:off x="3425322" y="1343961"/>
              <a:ext cx="1428869" cy="889471"/>
            </a:xfrm>
            <a:custGeom>
              <a:gdLst>
                <a:gd fmla="*/ 54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36" name="Freeform 22"/>
            <p:cNvSpPr/>
            <p:nvPr/>
          </p:nvSpPr>
          <p:spPr bwMode="auto">
            <a:xfrm>
              <a:off x="4112035" y="2315165"/>
              <a:ext cx="55443" cy="1340192"/>
            </a:xfrm>
            <a:custGeom>
              <a:gdLst>
                <a:gd fmla="*/ 2147483647 w 12" name="T0"/>
                <a:gd fmla="*/ 0 h 296" name="T1"/>
                <a:gd fmla="*/ 2147483647 w 12" name="T2"/>
                <a:gd fmla="*/ 2147483647 h 296" name="T3"/>
                <a:gd fmla="*/ 0 w 12" name="T4"/>
                <a:gd fmla="*/ 2147483647 h 296" name="T5"/>
                <a:gd fmla="*/ 0 w 12" name="T6"/>
                <a:gd fmla="*/ 0 h 296" name="T7"/>
                <a:gd fmla="*/ 2147483647 w 12" name="T8"/>
                <a:gd fmla="*/ 0 h 296" name="T9"/>
                <a:gd fmla="*/ 0 60000 65536" name="T10"/>
                <a:gd fmla="*/ 0 60000 65536" name="T11"/>
                <a:gd fmla="*/ 0 60000 65536" name="T12"/>
                <a:gd fmla="*/ 0 60000 65536" name="T13"/>
                <a:gd fmla="*/ 0 60000 65536" name="T14"/>
                <a:gd fmla="*/ 0 w 12" name="T15"/>
                <a:gd fmla="*/ 0 h 296" name="T16"/>
                <a:gd fmla="*/ 12 w 12" name="T17"/>
                <a:gd fmla="*/ 296 h 296" name="T18"/>
              </a:gdLst>
              <a:cxnLst>
                <a:cxn ang="T10">
                  <a:pos x="T0" y="T1"/>
                </a:cxn>
                <a:cxn ang="T11">
                  <a:pos x="T2" y="T3"/>
                </a:cxn>
                <a:cxn ang="T12">
                  <a:pos x="T4" y="T5"/>
                </a:cxn>
                <a:cxn ang="T13">
                  <a:pos x="T6" y="T7"/>
                </a:cxn>
                <a:cxn ang="T14">
                  <a:pos x="T8" y="T9"/>
                </a:cxn>
              </a:cxnLst>
              <a:rect b="T18" l="T15" r="T17" t="T16"/>
              <a:pathLst>
                <a:path h="296" w="12">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w="9525">
              <a:noFill/>
              <a:round/>
            </a:ln>
          </p:spPr>
          <p:txBody>
            <a:bodyPr/>
            <a:lstStyle/>
            <a:p>
              <a:endParaRPr altLang="en-US" lang="zh-CN"/>
            </a:p>
          </p:txBody>
        </p:sp>
        <p:sp>
          <p:nvSpPr>
            <p:cNvPr id="33837" name="Oval 23"/>
            <p:cNvSpPr>
              <a:spLocks noChangeArrowheads="1"/>
            </p:cNvSpPr>
            <p:nvPr/>
          </p:nvSpPr>
          <p:spPr bwMode="auto">
            <a:xfrm>
              <a:off x="3850114" y="3267256"/>
              <a:ext cx="579284" cy="583108"/>
            </a:xfrm>
            <a:prstGeom prst="ellipse">
              <a:avLst/>
            </a:prstGeom>
            <a:solidFill>
              <a:srgbClr val="C9CACA"/>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38" name="Oval 24"/>
            <p:cNvSpPr>
              <a:spLocks noChangeArrowheads="1"/>
            </p:cNvSpPr>
            <p:nvPr/>
          </p:nvSpPr>
          <p:spPr bwMode="auto">
            <a:xfrm>
              <a:off x="3899822" y="3316963"/>
              <a:ext cx="479869" cy="479869"/>
            </a:xfrm>
            <a:prstGeom prst="ellipse">
              <a:avLst/>
            </a:prstGeom>
            <a:solidFill>
              <a:srgbClr val="FFFFFF"/>
            </a:solidFill>
            <a:ln w="9525">
              <a:noFill/>
              <a:round/>
            </a:ln>
          </p:spPr>
          <p:txBody>
            <a:bodyPr/>
            <a:lstStyle/>
            <a:p>
              <a:pPr eaLnBrk="1" hangingPunct="1"/>
              <a:endParaRPr altLang="en-US" lang="zh-CN" sz="1400">
                <a:latin charset="0" pitchFamily="34" typeface="Arial"/>
                <a:cs charset="0" pitchFamily="34" typeface="Arial"/>
              </a:endParaRPr>
            </a:p>
          </p:txBody>
        </p:sp>
        <p:sp>
          <p:nvSpPr>
            <p:cNvPr id="117" name="Oval 25"/>
            <p:cNvSpPr>
              <a:spLocks noChangeArrowheads="1"/>
            </p:cNvSpPr>
            <p:nvPr/>
          </p:nvSpPr>
          <p:spPr bwMode="auto">
            <a:xfrm>
              <a:off x="3955591" y="3370685"/>
              <a:ext cx="369919" cy="376436"/>
            </a:xfrm>
            <a:prstGeom prst="ellipse">
              <a:avLst/>
            </a:pr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40" name="矩形 117"/>
            <p:cNvSpPr>
              <a:spLocks noChangeArrowheads="1"/>
            </p:cNvSpPr>
            <p:nvPr/>
          </p:nvSpPr>
          <p:spPr bwMode="auto">
            <a:xfrm>
              <a:off x="3790486" y="1590202"/>
              <a:ext cx="794134" cy="457442"/>
            </a:xfrm>
            <a:prstGeom prst="rect">
              <a:avLst/>
            </a:prstGeom>
            <a:noFill/>
            <a:ln w="9525">
              <a:noFill/>
              <a:miter lim="800000"/>
            </a:ln>
          </p:spPr>
          <p:txBody>
            <a:bodyPr wrap="none">
              <a:spAutoFit/>
            </a:bodyPr>
            <a:lstStyle/>
            <a:p>
              <a:pPr eaLnBrk="1" hangingPunct="1"/>
              <a:r>
                <a:rPr altLang="zh-CN" b="1" lang="en-US" sz="2400">
                  <a:solidFill>
                    <a:schemeClr val="bg1"/>
                  </a:solidFill>
                  <a:latin charset="0" pitchFamily="34" typeface="Arial"/>
                  <a:ea charset="-122" pitchFamily="34" typeface="微软雅黑"/>
                  <a:cs charset="0" pitchFamily="34" typeface="Arial"/>
                </a:rPr>
                <a:t>02%</a:t>
              </a:r>
            </a:p>
          </p:txBody>
        </p:sp>
      </p:grpSp>
      <p:grpSp>
        <p:nvGrpSpPr>
          <p:cNvPr id="33806" name="组合 118"/>
          <p:cNvGrpSpPr/>
          <p:nvPr/>
        </p:nvGrpSpPr>
        <p:grpSpPr>
          <a:xfrm>
            <a:off x="5135563" y="2293938"/>
            <a:ext cx="1635125" cy="2616200"/>
            <a:chOff x="5134863" y="2269282"/>
            <a:chExt cx="1636525" cy="2615380"/>
          </a:xfrm>
        </p:grpSpPr>
        <p:sp>
          <p:nvSpPr>
            <p:cNvPr id="33825" name="Freeform 26"/>
            <p:cNvSpPr/>
            <p:nvPr/>
          </p:nvSpPr>
          <p:spPr bwMode="auto">
            <a:xfrm>
              <a:off x="5134863"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62" name="T147"/>
                <a:gd fmla="*/ 0 h 243" name="T148"/>
                <a:gd fmla="*/ 362 w 362" name="T149"/>
                <a:gd fmla="*/ 243 h 243"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43" w="362">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w="9525">
              <a:noFill/>
              <a:round/>
            </a:ln>
          </p:spPr>
          <p:txBody>
            <a:bodyPr/>
            <a:lstStyle/>
            <a:p>
              <a:endParaRPr altLang="en-US" lang="zh-CN"/>
            </a:p>
          </p:txBody>
        </p:sp>
        <p:sp>
          <p:nvSpPr>
            <p:cNvPr id="33826" name="Freeform 27"/>
            <p:cNvSpPr/>
            <p:nvPr/>
          </p:nvSpPr>
          <p:spPr bwMode="auto">
            <a:xfrm>
              <a:off x="5184570" y="2324725"/>
              <a:ext cx="1537110" cy="992239"/>
            </a:xfrm>
            <a:custGeom>
              <a:gdLst>
                <a:gd fmla="*/ 2147483647 w 340" name="T0"/>
                <a:gd fmla="*/ 2147483647 h 219" name="T1"/>
                <a:gd fmla="*/ 2147483647 w 340" name="T2"/>
                <a:gd fmla="*/ 2147483647 h 219" name="T3"/>
                <a:gd fmla="*/ 2147483647 w 340" name="T4"/>
                <a:gd fmla="*/ 2147483647 h 219" name="T5"/>
                <a:gd fmla="*/ 2147483647 w 340" name="T6"/>
                <a:gd fmla="*/ 2147483647 h 219" name="T7"/>
                <a:gd fmla="*/ 2147483647 w 340" name="T8"/>
                <a:gd fmla="*/ 2147483647 h 219" name="T9"/>
                <a:gd fmla="*/ 2147483647 w 340" name="T10"/>
                <a:gd fmla="*/ 2147483647 h 219" name="T11"/>
                <a:gd fmla="*/ 2147483647 w 340" name="T12"/>
                <a:gd fmla="*/ 2147483647 h 219" name="T13"/>
                <a:gd fmla="*/ 2147483647 w 340" name="T14"/>
                <a:gd fmla="*/ 2147483647 h 219" name="T15"/>
                <a:gd fmla="*/ 2147483647 w 340" name="T16"/>
                <a:gd fmla="*/ 2147483647 h 219" name="T17"/>
                <a:gd fmla="*/ 2147483647 w 340" name="T18"/>
                <a:gd fmla="*/ 2147483647 h 219" name="T19"/>
                <a:gd fmla="*/ 2147483647 w 340" name="T20"/>
                <a:gd fmla="*/ 2147483647 h 219" name="T21"/>
                <a:gd fmla="*/ 2147483647 w 340" name="T22"/>
                <a:gd fmla="*/ 2147483647 h 219" name="T23"/>
                <a:gd fmla="*/ 2147483647 w 340" name="T24"/>
                <a:gd fmla="*/ 2147483647 h 219" name="T25"/>
                <a:gd fmla="*/ 2147483647 w 340" name="T26"/>
                <a:gd fmla="*/ 2147483647 h 219" name="T27"/>
                <a:gd fmla="*/ 2147483647 w 340" name="T28"/>
                <a:gd fmla="*/ 2147483647 h 219" name="T29"/>
                <a:gd fmla="*/ 2147483647 w 340" name="T30"/>
                <a:gd fmla="*/ 2147483647 h 219" name="T31"/>
                <a:gd fmla="*/ 2147483647 w 340" name="T32"/>
                <a:gd fmla="*/ 2147483647 h 219" name="T33"/>
                <a:gd fmla="*/ 2147483647 w 340" name="T34"/>
                <a:gd fmla="*/ 2147483647 h 219" name="T35"/>
                <a:gd fmla="*/ 2147483647 w 340" name="T36"/>
                <a:gd fmla="*/ 2147483647 h 219" name="T37"/>
                <a:gd fmla="*/ 2147483647 w 340" name="T38"/>
                <a:gd fmla="*/ 2147483647 h 219" name="T39"/>
                <a:gd fmla="*/ 2147483647 w 340" name="T40"/>
                <a:gd fmla="*/ 2147483647 h 219" name="T41"/>
                <a:gd fmla="*/ 2147483647 w 340" name="T42"/>
                <a:gd fmla="*/ 2147483647 h 219" name="T43"/>
                <a:gd fmla="*/ 2147483647 w 340" name="T44"/>
                <a:gd fmla="*/ 2147483647 h 219" name="T45"/>
                <a:gd fmla="*/ 2147483647 w 340" name="T46"/>
                <a:gd fmla="*/ 2147483647 h 219" name="T47"/>
                <a:gd fmla="*/ 2147483647 w 340" name="T48"/>
                <a:gd fmla="*/ 2147483647 h 219" name="T49"/>
                <a:gd fmla="*/ 2147483647 w 340" name="T50"/>
                <a:gd fmla="*/ 2147483647 h 219" name="T51"/>
                <a:gd fmla="*/ 2147483647 w 340" name="T52"/>
                <a:gd fmla="*/ 2147483647 h 219" name="T53"/>
                <a:gd fmla="*/ 2147483647 w 340" name="T54"/>
                <a:gd fmla="*/ 2147483647 h 219" name="T55"/>
                <a:gd fmla="*/ 2147483647 w 340" name="T56"/>
                <a:gd fmla="*/ 2147483647 h 219" name="T57"/>
                <a:gd fmla="*/ 2147483647 w 340" name="T58"/>
                <a:gd fmla="*/ 2147483647 h 219" name="T59"/>
                <a:gd fmla="*/ 2147483647 w 340" name="T60"/>
                <a:gd fmla="*/ 2147483647 h 219" name="T61"/>
                <a:gd fmla="*/ 2147483647 w 340" name="T62"/>
                <a:gd fmla="*/ 2147483647 h 219" name="T63"/>
                <a:gd fmla="*/ 2147483647 w 340" name="T64"/>
                <a:gd fmla="*/ 2147483647 h 219" name="T65"/>
                <a:gd fmla="*/ 2147483647 w 340" name="T66"/>
                <a:gd fmla="*/ 2147483647 h 219" name="T67"/>
                <a:gd fmla="*/ 2147483647 w 340" name="T68"/>
                <a:gd fmla="*/ 2147483647 h 219" name="T69"/>
                <a:gd fmla="*/ 2147483647 w 340" name="T70"/>
                <a:gd fmla="*/ 2147483647 h 219" name="T71"/>
                <a:gd fmla="*/ 2147483647 w 340" name="T72"/>
                <a:gd fmla="*/ 2147483647 h 219" name="T73"/>
                <a:gd fmla="*/ 2147483647 w 340" name="T74"/>
                <a:gd fmla="*/ 2147483647 h 219" name="T75"/>
                <a:gd fmla="*/ 2147483647 w 340" name="T76"/>
                <a:gd fmla="*/ 2147483647 h 219" name="T77"/>
                <a:gd fmla="*/ 2147483647 w 340" name="T78"/>
                <a:gd fmla="*/ 2147483647 h 219" name="T79"/>
                <a:gd fmla="*/ 2147483647 w 340"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40" name="T123"/>
                <a:gd fmla="*/ 0 h 219" name="T124"/>
                <a:gd fmla="*/ 340 w 340"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340">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altLang="en-US" lang="zh-CN"/>
            </a:p>
          </p:txBody>
        </p:sp>
        <p:sp>
          <p:nvSpPr>
            <p:cNvPr id="122" name="Freeform 28"/>
            <p:cNvSpPr/>
            <p:nvPr/>
          </p:nvSpPr>
          <p:spPr bwMode="auto">
            <a:xfrm>
              <a:off x="5238138" y="2378785"/>
              <a:ext cx="1429973"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28" name="Freeform 29"/>
            <p:cNvSpPr/>
            <p:nvPr/>
          </p:nvSpPr>
          <p:spPr bwMode="auto">
            <a:xfrm>
              <a:off x="5926359" y="3347553"/>
              <a:ext cx="53531" cy="1319161"/>
            </a:xfrm>
            <a:custGeom>
              <a:gdLst>
                <a:gd fmla="*/ 2147483647 w 12" name="T0"/>
                <a:gd fmla="*/ 0 h 291" name="T1"/>
                <a:gd fmla="*/ 2147483647 w 12" name="T2"/>
                <a:gd fmla="*/ 2147483647 h 291" name="T3"/>
                <a:gd fmla="*/ 0 w 12" name="T4"/>
                <a:gd fmla="*/ 2147483647 h 291" name="T5"/>
                <a:gd fmla="*/ 0 w 12" name="T6"/>
                <a:gd fmla="*/ 0 h 291" name="T7"/>
                <a:gd fmla="*/ 2147483647 w 12" name="T8"/>
                <a:gd fmla="*/ 0 h 291" name="T9"/>
                <a:gd fmla="*/ 0 60000 65536" name="T10"/>
                <a:gd fmla="*/ 0 60000 65536" name="T11"/>
                <a:gd fmla="*/ 0 60000 65536" name="T12"/>
                <a:gd fmla="*/ 0 60000 65536" name="T13"/>
                <a:gd fmla="*/ 0 60000 65536" name="T14"/>
                <a:gd fmla="*/ 0 w 12" name="T15"/>
                <a:gd fmla="*/ 0 h 291" name="T16"/>
                <a:gd fmla="*/ 12 w 12" name="T17"/>
                <a:gd fmla="*/ 291 h 291" name="T18"/>
              </a:gdLst>
              <a:cxnLst>
                <a:cxn ang="T10">
                  <a:pos x="T0" y="T1"/>
                </a:cxn>
                <a:cxn ang="T11">
                  <a:pos x="T2" y="T3"/>
                </a:cxn>
                <a:cxn ang="T12">
                  <a:pos x="T4" y="T5"/>
                </a:cxn>
                <a:cxn ang="T13">
                  <a:pos x="T6" y="T7"/>
                </a:cxn>
                <a:cxn ang="T14">
                  <a:pos x="T8" y="T9"/>
                </a:cxn>
              </a:cxnLst>
              <a:rect b="T18" l="T15" r="T17" t="T16"/>
              <a:pathLst>
                <a:path h="291" w="12">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w="9525">
              <a:noFill/>
              <a:round/>
            </a:ln>
          </p:spPr>
          <p:txBody>
            <a:bodyPr/>
            <a:lstStyle/>
            <a:p>
              <a:endParaRPr altLang="en-US" lang="zh-CN"/>
            </a:p>
          </p:txBody>
        </p:sp>
        <p:sp>
          <p:nvSpPr>
            <p:cNvPr id="33829" name="Oval 30"/>
            <p:cNvSpPr>
              <a:spLocks noChangeArrowheads="1"/>
            </p:cNvSpPr>
            <p:nvPr/>
          </p:nvSpPr>
          <p:spPr bwMode="auto">
            <a:xfrm>
              <a:off x="5664439" y="4299643"/>
              <a:ext cx="579284" cy="585019"/>
            </a:xfrm>
            <a:prstGeom prst="ellipse">
              <a:avLst/>
            </a:prstGeom>
            <a:solidFill>
              <a:srgbClr val="C9CACA"/>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30" name="Oval 31"/>
            <p:cNvSpPr>
              <a:spLocks noChangeArrowheads="1"/>
            </p:cNvSpPr>
            <p:nvPr/>
          </p:nvSpPr>
          <p:spPr bwMode="auto">
            <a:xfrm>
              <a:off x="5714147" y="4349351"/>
              <a:ext cx="479869" cy="479869"/>
            </a:xfrm>
            <a:prstGeom prst="ellipse">
              <a:avLst/>
            </a:prstGeom>
            <a:solidFill>
              <a:srgbClr val="FFFFFF"/>
            </a:solidFill>
            <a:ln w="9525">
              <a:noFill/>
              <a:round/>
            </a:ln>
          </p:spPr>
          <p:txBody>
            <a:bodyPr/>
            <a:lstStyle/>
            <a:p>
              <a:pPr eaLnBrk="1" hangingPunct="1"/>
              <a:endParaRPr altLang="en-US" lang="zh-CN" sz="1400">
                <a:latin charset="0" pitchFamily="34" typeface="Arial"/>
                <a:cs charset="0" pitchFamily="34" typeface="Arial"/>
              </a:endParaRPr>
            </a:p>
          </p:txBody>
        </p:sp>
        <p:sp>
          <p:nvSpPr>
            <p:cNvPr id="126" name="Oval 32"/>
            <p:cNvSpPr>
              <a:spLocks noChangeArrowheads="1"/>
            </p:cNvSpPr>
            <p:nvPr/>
          </p:nvSpPr>
          <p:spPr bwMode="auto">
            <a:xfrm>
              <a:off x="5767229" y="4405387"/>
              <a:ext cx="371793" cy="374533"/>
            </a:xfrm>
            <a:prstGeom prst="ellipse">
              <a:avLst/>
            </a:pr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32" name="矩形 126"/>
            <p:cNvSpPr>
              <a:spLocks noChangeArrowheads="1"/>
            </p:cNvSpPr>
            <p:nvPr/>
          </p:nvSpPr>
          <p:spPr bwMode="auto">
            <a:xfrm>
              <a:off x="5610908" y="2638716"/>
              <a:ext cx="794747" cy="457057"/>
            </a:xfrm>
            <a:prstGeom prst="rect">
              <a:avLst/>
            </a:prstGeom>
            <a:noFill/>
            <a:ln w="9525">
              <a:noFill/>
              <a:miter lim="800000"/>
            </a:ln>
          </p:spPr>
          <p:txBody>
            <a:bodyPr wrap="none">
              <a:spAutoFit/>
            </a:bodyPr>
            <a:lstStyle/>
            <a:p>
              <a:pPr eaLnBrk="1" hangingPunct="1"/>
              <a:r>
                <a:rPr altLang="zh-CN" b="1" lang="en-US" sz="2400">
                  <a:solidFill>
                    <a:schemeClr val="bg1"/>
                  </a:solidFill>
                  <a:latin charset="0" pitchFamily="34" typeface="Arial"/>
                  <a:ea charset="-122" pitchFamily="34" typeface="微软雅黑"/>
                  <a:cs charset="0" pitchFamily="34" typeface="Arial"/>
                </a:rPr>
                <a:t>03%</a:t>
              </a:r>
            </a:p>
          </p:txBody>
        </p:sp>
      </p:grpSp>
      <p:grpSp>
        <p:nvGrpSpPr>
          <p:cNvPr id="33807" name="组合 127"/>
          <p:cNvGrpSpPr/>
          <p:nvPr/>
        </p:nvGrpSpPr>
        <p:grpSpPr>
          <a:xfrm>
            <a:off x="6948488" y="1266825"/>
            <a:ext cx="1636712" cy="2608263"/>
            <a:chOff x="6949187" y="1240718"/>
            <a:chExt cx="1636525" cy="2609646"/>
          </a:xfrm>
        </p:grpSpPr>
        <p:sp>
          <p:nvSpPr>
            <p:cNvPr id="33817" name="Freeform 33"/>
            <p:cNvSpPr/>
            <p:nvPr/>
          </p:nvSpPr>
          <p:spPr bwMode="auto">
            <a:xfrm>
              <a:off x="6949187" y="1240718"/>
              <a:ext cx="1636525" cy="1097389"/>
            </a:xfrm>
            <a:custGeom>
              <a:gdLst>
                <a:gd fmla="*/ 2147483647 w 362" name="T0"/>
                <a:gd fmla="*/ 2147483647 h 242" name="T1"/>
                <a:gd fmla="*/ 2147483647 w 362" name="T2"/>
                <a:gd fmla="*/ 2147483647 h 242" name="T3"/>
                <a:gd fmla="*/ 2147483647 w 362" name="T4"/>
                <a:gd fmla="*/ 2147483647 h 242" name="T5"/>
                <a:gd fmla="*/ 2147483647 w 362" name="T6"/>
                <a:gd fmla="*/ 2147483647 h 242" name="T7"/>
                <a:gd fmla="*/ 2147483647 w 362" name="T8"/>
                <a:gd fmla="*/ 2147483647 h 242" name="T9"/>
                <a:gd fmla="*/ 2147483647 w 362" name="T10"/>
                <a:gd fmla="*/ 2147483647 h 242" name="T11"/>
                <a:gd fmla="*/ 2147483647 w 362" name="T12"/>
                <a:gd fmla="*/ 2147483647 h 242" name="T13"/>
                <a:gd fmla="*/ 2147483647 w 362" name="T14"/>
                <a:gd fmla="*/ 2147483647 h 242" name="T15"/>
                <a:gd fmla="*/ 2147483647 w 362" name="T16"/>
                <a:gd fmla="*/ 2147483647 h 242" name="T17"/>
                <a:gd fmla="*/ 2147483647 w 362" name="T18"/>
                <a:gd fmla="*/ 2147483647 h 242" name="T19"/>
                <a:gd fmla="*/ 2147483647 w 362" name="T20"/>
                <a:gd fmla="*/ 2147483647 h 242" name="T21"/>
                <a:gd fmla="*/ 2147483647 w 362" name="T22"/>
                <a:gd fmla="*/ 2147483647 h 242" name="T23"/>
                <a:gd fmla="*/ 2147483647 w 362" name="T24"/>
                <a:gd fmla="*/ 2147483647 h 242" name="T25"/>
                <a:gd fmla="*/ 2147483647 w 362" name="T26"/>
                <a:gd fmla="*/ 2147483647 h 242" name="T27"/>
                <a:gd fmla="*/ 2147483647 w 362" name="T28"/>
                <a:gd fmla="*/ 2147483647 h 242" name="T29"/>
                <a:gd fmla="*/ 2147483647 w 362" name="T30"/>
                <a:gd fmla="*/ 2147483647 h 242" name="T31"/>
                <a:gd fmla="*/ 2147483647 w 362" name="T32"/>
                <a:gd fmla="*/ 2147483647 h 242" name="T33"/>
                <a:gd fmla="*/ 2147483647 w 362" name="T34"/>
                <a:gd fmla="*/ 2147483647 h 242" name="T35"/>
                <a:gd fmla="*/ 2147483647 w 362" name="T36"/>
                <a:gd fmla="*/ 2147483647 h 242" name="T37"/>
                <a:gd fmla="*/ 2147483647 w 362" name="T38"/>
                <a:gd fmla="*/ 2147483647 h 242" name="T39"/>
                <a:gd fmla="*/ 2147483647 w 362" name="T40"/>
                <a:gd fmla="*/ 2147483647 h 242" name="T41"/>
                <a:gd fmla="*/ 2147483647 w 362" name="T42"/>
                <a:gd fmla="*/ 2147483647 h 242" name="T43"/>
                <a:gd fmla="*/ 2147483647 w 362" name="T44"/>
                <a:gd fmla="*/ 2147483647 h 242" name="T45"/>
                <a:gd fmla="*/ 2147483647 w 362" name="T46"/>
                <a:gd fmla="*/ 2147483647 h 242" name="T47"/>
                <a:gd fmla="*/ 2147483647 w 362" name="T48"/>
                <a:gd fmla="*/ 2147483647 h 242" name="T49"/>
                <a:gd fmla="*/ 2147483647 w 362" name="T50"/>
                <a:gd fmla="*/ 2147483647 h 242" name="T51"/>
                <a:gd fmla="*/ 2147483647 w 362" name="T52"/>
                <a:gd fmla="*/ 2147483647 h 242" name="T53"/>
                <a:gd fmla="*/ 0 w 362" name="T54"/>
                <a:gd fmla="*/ 2147483647 h 242" name="T55"/>
                <a:gd fmla="*/ 2147483647 w 362" name="T56"/>
                <a:gd fmla="*/ 2147483647 h 242" name="T57"/>
                <a:gd fmla="*/ 2147483647 w 362" name="T58"/>
                <a:gd fmla="*/ 2147483647 h 242" name="T59"/>
                <a:gd fmla="*/ 2147483647 w 362" name="T60"/>
                <a:gd fmla="*/ 2147483647 h 242" name="T61"/>
                <a:gd fmla="*/ 2147483647 w 362" name="T62"/>
                <a:gd fmla="*/ 2147483647 h 242" name="T63"/>
                <a:gd fmla="*/ 2147483647 w 362" name="T64"/>
                <a:gd fmla="*/ 2147483647 h 242" name="T65"/>
                <a:gd fmla="*/ 2147483647 w 362" name="T66"/>
                <a:gd fmla="*/ 2147483647 h 242" name="T67"/>
                <a:gd fmla="*/ 2147483647 w 362" name="T68"/>
                <a:gd fmla="*/ 2147483647 h 242" name="T69"/>
                <a:gd fmla="*/ 2147483647 w 362" name="T70"/>
                <a:gd fmla="*/ 2147483647 h 242" name="T71"/>
                <a:gd fmla="*/ 2147483647 w 362" name="T72"/>
                <a:gd fmla="*/ 2147483647 h 242" name="T73"/>
                <a:gd fmla="*/ 2147483647 w 362" name="T74"/>
                <a:gd fmla="*/ 2147483647 h 242" name="T75"/>
                <a:gd fmla="*/ 2147483647 w 362" name="T76"/>
                <a:gd fmla="*/ 2147483647 h 242" name="T77"/>
                <a:gd fmla="*/ 2147483647 w 362" name="T78"/>
                <a:gd fmla="*/ 2147483647 h 242" name="T79"/>
                <a:gd fmla="*/ 2147483647 w 362" name="T80"/>
                <a:gd fmla="*/ 2147483647 h 242" name="T81"/>
                <a:gd fmla="*/ 2147483647 w 362" name="T82"/>
                <a:gd fmla="*/ 2147483647 h 242" name="T83"/>
                <a:gd fmla="*/ 2147483647 w 362" name="T84"/>
                <a:gd fmla="*/ 2147483647 h 242" name="T85"/>
                <a:gd fmla="*/ 2147483647 w 362" name="T86"/>
                <a:gd fmla="*/ 2147483647 h 242" name="T87"/>
                <a:gd fmla="*/ 2147483647 w 362" name="T88"/>
                <a:gd fmla="*/ 2147483647 h 242" name="T89"/>
                <a:gd fmla="*/ 2147483647 w 362" name="T90"/>
                <a:gd fmla="*/ 2147483647 h 242" name="T91"/>
                <a:gd fmla="*/ 2147483647 w 362" name="T92"/>
                <a:gd fmla="*/ 2147483647 h 242" name="T93"/>
                <a:gd fmla="*/ 2147483647 w 362" name="T94"/>
                <a:gd fmla="*/ 2147483647 h 242" name="T95"/>
                <a:gd fmla="*/ 2147483647 w 362" name="T96"/>
                <a:gd fmla="*/ 2147483647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62" name="T147"/>
                <a:gd fmla="*/ 0 h 242" name="T148"/>
                <a:gd fmla="*/ 362 w 362" name="T149"/>
                <a:gd fmla="*/ 242 h 24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41" w="36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w="9525">
              <a:noFill/>
              <a:round/>
            </a:ln>
          </p:spPr>
          <p:txBody>
            <a:bodyPr/>
            <a:lstStyle/>
            <a:p>
              <a:endParaRPr altLang="en-US" lang="zh-CN"/>
            </a:p>
          </p:txBody>
        </p:sp>
        <p:sp>
          <p:nvSpPr>
            <p:cNvPr id="33818" name="Freeform 34"/>
            <p:cNvSpPr/>
            <p:nvPr/>
          </p:nvSpPr>
          <p:spPr bwMode="auto">
            <a:xfrm>
              <a:off x="7002719" y="1290426"/>
              <a:ext cx="1533286" cy="992239"/>
            </a:xfrm>
            <a:custGeom>
              <a:gdLst>
                <a:gd fmla="*/ 2147483647 w 339" name="T0"/>
                <a:gd fmla="*/ 2147483647 h 219" name="T1"/>
                <a:gd fmla="*/ 2147483647 w 339" name="T2"/>
                <a:gd fmla="*/ 2147483647 h 219" name="T3"/>
                <a:gd fmla="*/ 2147483647 w 339" name="T4"/>
                <a:gd fmla="*/ 2147483647 h 219" name="T5"/>
                <a:gd fmla="*/ 2147483647 w 339" name="T6"/>
                <a:gd fmla="*/ 2147483647 h 219" name="T7"/>
                <a:gd fmla="*/ 2147483647 w 339" name="T8"/>
                <a:gd fmla="*/ 2147483647 h 219" name="T9"/>
                <a:gd fmla="*/ 2147483647 w 339" name="T10"/>
                <a:gd fmla="*/ 2147483647 h 219" name="T11"/>
                <a:gd fmla="*/ 2147483647 w 339" name="T12"/>
                <a:gd fmla="*/ 2147483647 h 219" name="T13"/>
                <a:gd fmla="*/ 2147483647 w 339" name="T14"/>
                <a:gd fmla="*/ 2147483647 h 219" name="T15"/>
                <a:gd fmla="*/ 2147483647 w 339" name="T16"/>
                <a:gd fmla="*/ 2147483647 h 219" name="T17"/>
                <a:gd fmla="*/ 2147483647 w 339" name="T18"/>
                <a:gd fmla="*/ 2147483647 h 219" name="T19"/>
                <a:gd fmla="*/ 2147483647 w 339" name="T20"/>
                <a:gd fmla="*/ 2147483647 h 219" name="T21"/>
                <a:gd fmla="*/ 2147483647 w 339" name="T22"/>
                <a:gd fmla="*/ 2147483647 h 219" name="T23"/>
                <a:gd fmla="*/ 2147483647 w 339" name="T24"/>
                <a:gd fmla="*/ 2147483647 h 219" name="T25"/>
                <a:gd fmla="*/ 2147483647 w 339" name="T26"/>
                <a:gd fmla="*/ 2147483647 h 219" name="T27"/>
                <a:gd fmla="*/ 2147483647 w 339" name="T28"/>
                <a:gd fmla="*/ 2147483647 h 219" name="T29"/>
                <a:gd fmla="*/ 2147483647 w 339" name="T30"/>
                <a:gd fmla="*/ 2147483647 h 219" name="T31"/>
                <a:gd fmla="*/ 2147483647 w 339" name="T32"/>
                <a:gd fmla="*/ 2147483647 h 219" name="T33"/>
                <a:gd fmla="*/ 2147483647 w 339" name="T34"/>
                <a:gd fmla="*/ 2147483647 h 219" name="T35"/>
                <a:gd fmla="*/ 2147483647 w 339" name="T36"/>
                <a:gd fmla="*/ 2147483647 h 219" name="T37"/>
                <a:gd fmla="*/ 2147483647 w 339" name="T38"/>
                <a:gd fmla="*/ 2147483647 h 219" name="T39"/>
                <a:gd fmla="*/ 2147483647 w 339" name="T40"/>
                <a:gd fmla="*/ 2147483647 h 219" name="T41"/>
                <a:gd fmla="*/ 2147483647 w 339" name="T42"/>
                <a:gd fmla="*/ 2147483647 h 219" name="T43"/>
                <a:gd fmla="*/ 2147483647 w 339" name="T44"/>
                <a:gd fmla="*/ 2147483647 h 219" name="T45"/>
                <a:gd fmla="*/ 2147483647 w 339" name="T46"/>
                <a:gd fmla="*/ 2147483647 h 219" name="T47"/>
                <a:gd fmla="*/ 2147483647 w 339" name="T48"/>
                <a:gd fmla="*/ 2147483647 h 219" name="T49"/>
                <a:gd fmla="*/ 2147483647 w 339" name="T50"/>
                <a:gd fmla="*/ 2147483647 h 219" name="T51"/>
                <a:gd fmla="*/ 2147483647 w 339" name="T52"/>
                <a:gd fmla="*/ 2147483647 h 219" name="T53"/>
                <a:gd fmla="*/ 2147483647 w 339" name="T54"/>
                <a:gd fmla="*/ 2147483647 h 219" name="T55"/>
                <a:gd fmla="*/ 2147483647 w 339" name="T56"/>
                <a:gd fmla="*/ 2147483647 h 219" name="T57"/>
                <a:gd fmla="*/ 2147483647 w 339" name="T58"/>
                <a:gd fmla="*/ 2147483647 h 219" name="T59"/>
                <a:gd fmla="*/ 0 w 339" name="T60"/>
                <a:gd fmla="*/ 2147483647 h 219" name="T61"/>
                <a:gd fmla="*/ 2147483647 w 339" name="T62"/>
                <a:gd fmla="*/ 2147483647 h 219" name="T63"/>
                <a:gd fmla="*/ 2147483647 w 339" name="T64"/>
                <a:gd fmla="*/ 2147483647 h 219" name="T65"/>
                <a:gd fmla="*/ 2147483647 w 339" name="T66"/>
                <a:gd fmla="*/ 2147483647 h 219" name="T67"/>
                <a:gd fmla="*/ 2147483647 w 339" name="T68"/>
                <a:gd fmla="*/ 2147483647 h 219" name="T69"/>
                <a:gd fmla="*/ 2147483647 w 339" name="T70"/>
                <a:gd fmla="*/ 2147483647 h 219" name="T71"/>
                <a:gd fmla="*/ 2147483647 w 339" name="T72"/>
                <a:gd fmla="*/ 2147483647 h 219" name="T73"/>
                <a:gd fmla="*/ 2147483647 w 339" name="T74"/>
                <a:gd fmla="*/ 2147483647 h 219" name="T75"/>
                <a:gd fmla="*/ 2147483647 w 339" name="T76"/>
                <a:gd fmla="*/ 2147483647 h 219" name="T77"/>
                <a:gd fmla="*/ 2147483647 w 339" name="T78"/>
                <a:gd fmla="*/ 2147483647 h 219" name="T79"/>
                <a:gd fmla="*/ 2147483647 w 339"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39" name="T123"/>
                <a:gd fmla="*/ 0 h 219" name="T124"/>
                <a:gd fmla="*/ 339 w 339"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33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w="9525">
              <a:noFill/>
              <a:round/>
            </a:ln>
          </p:spPr>
          <p:txBody>
            <a:bodyPr/>
            <a:lstStyle/>
            <a:p>
              <a:endParaRPr altLang="en-US" lang="zh-CN"/>
            </a:p>
          </p:txBody>
        </p:sp>
        <p:sp>
          <p:nvSpPr>
            <p:cNvPr id="131" name="Freeform 35"/>
            <p:cNvSpPr/>
            <p:nvPr/>
          </p:nvSpPr>
          <p:spPr bwMode="auto">
            <a:xfrm>
              <a:off x="7052362" y="1343961"/>
              <a:ext cx="1428587" cy="889471"/>
            </a:xfrm>
            <a:custGeom>
              <a:gdLst>
                <a:gd fmla="*/ 55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20" name="Freeform 36"/>
            <p:cNvSpPr/>
            <p:nvPr/>
          </p:nvSpPr>
          <p:spPr bwMode="auto">
            <a:xfrm>
              <a:off x="7738772" y="2315165"/>
              <a:ext cx="55443" cy="1368869"/>
            </a:xfrm>
            <a:custGeom>
              <a:gdLst>
                <a:gd fmla="*/ 2147483647 w 12" name="T0"/>
                <a:gd fmla="*/ 0 h 302" name="T1"/>
                <a:gd fmla="*/ 2147483647 w 12" name="T2"/>
                <a:gd fmla="*/ 2147483647 h 302" name="T3"/>
                <a:gd fmla="*/ 0 w 12" name="T4"/>
                <a:gd fmla="*/ 2147483647 h 302" name="T5"/>
                <a:gd fmla="*/ 0 w 12" name="T6"/>
                <a:gd fmla="*/ 0 h 302" name="T7"/>
                <a:gd fmla="*/ 2147483647 w 12" name="T8"/>
                <a:gd fmla="*/ 0 h 302" name="T9"/>
                <a:gd fmla="*/ 0 60000 65536" name="T10"/>
                <a:gd fmla="*/ 0 60000 65536" name="T11"/>
                <a:gd fmla="*/ 0 60000 65536" name="T12"/>
                <a:gd fmla="*/ 0 60000 65536" name="T13"/>
                <a:gd fmla="*/ 0 60000 65536" name="T14"/>
                <a:gd fmla="*/ 0 w 12" name="T15"/>
                <a:gd fmla="*/ 0 h 302" name="T16"/>
                <a:gd fmla="*/ 12 w 12" name="T17"/>
                <a:gd fmla="*/ 302 h 302" name="T18"/>
              </a:gdLst>
              <a:cxnLst>
                <a:cxn ang="T10">
                  <a:pos x="T0" y="T1"/>
                </a:cxn>
                <a:cxn ang="T11">
                  <a:pos x="T2" y="T3"/>
                </a:cxn>
                <a:cxn ang="T12">
                  <a:pos x="T4" y="T5"/>
                </a:cxn>
                <a:cxn ang="T13">
                  <a:pos x="T6" y="T7"/>
                </a:cxn>
                <a:cxn ang="T14">
                  <a:pos x="T8" y="T9"/>
                </a:cxn>
              </a:cxnLst>
              <a:rect b="T18" l="T15" r="T17" t="T16"/>
              <a:pathLst>
                <a:path h="302" w="1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w="9525">
              <a:noFill/>
              <a:round/>
            </a:ln>
          </p:spPr>
          <p:txBody>
            <a:bodyPr/>
            <a:lstStyle/>
            <a:p>
              <a:endParaRPr altLang="en-US" lang="zh-CN"/>
            </a:p>
          </p:txBody>
        </p:sp>
        <p:sp>
          <p:nvSpPr>
            <p:cNvPr id="33821" name="Oval 37"/>
            <p:cNvSpPr>
              <a:spLocks noChangeArrowheads="1"/>
            </p:cNvSpPr>
            <p:nvPr/>
          </p:nvSpPr>
          <p:spPr bwMode="auto">
            <a:xfrm>
              <a:off x="7476852" y="3267256"/>
              <a:ext cx="583108" cy="583108"/>
            </a:xfrm>
            <a:prstGeom prst="ellipse">
              <a:avLst/>
            </a:prstGeom>
            <a:solidFill>
              <a:srgbClr val="C9CACA"/>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22" name="Oval 38"/>
            <p:cNvSpPr>
              <a:spLocks noChangeArrowheads="1"/>
            </p:cNvSpPr>
            <p:nvPr/>
          </p:nvSpPr>
          <p:spPr bwMode="auto">
            <a:xfrm>
              <a:off x="7526559" y="3316963"/>
              <a:ext cx="479869" cy="479869"/>
            </a:xfrm>
            <a:prstGeom prst="ellipse">
              <a:avLst/>
            </a:prstGeom>
            <a:solidFill>
              <a:srgbClr val="FFFFFF"/>
            </a:solidFill>
            <a:ln w="9525">
              <a:noFill/>
              <a:round/>
            </a:ln>
          </p:spPr>
          <p:txBody>
            <a:bodyPr/>
            <a:lstStyle/>
            <a:p>
              <a:pPr eaLnBrk="1" hangingPunct="1"/>
              <a:endParaRPr altLang="en-US" lang="zh-CN" sz="1400">
                <a:latin charset="0" pitchFamily="34" typeface="Arial"/>
                <a:cs charset="0" pitchFamily="34" typeface="Arial"/>
              </a:endParaRPr>
            </a:p>
          </p:txBody>
        </p:sp>
        <p:sp>
          <p:nvSpPr>
            <p:cNvPr id="135" name="Oval 39"/>
            <p:cNvSpPr>
              <a:spLocks noChangeArrowheads="1"/>
            </p:cNvSpPr>
            <p:nvPr/>
          </p:nvSpPr>
          <p:spPr bwMode="auto">
            <a:xfrm>
              <a:off x="7582527" y="3370685"/>
              <a:ext cx="374607" cy="376436"/>
            </a:xfrm>
            <a:prstGeom prst="ellipse">
              <a:avLst/>
            </a:pr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24" name="矩形 135"/>
            <p:cNvSpPr>
              <a:spLocks noChangeArrowheads="1"/>
            </p:cNvSpPr>
            <p:nvPr/>
          </p:nvSpPr>
          <p:spPr bwMode="auto">
            <a:xfrm>
              <a:off x="7382742" y="1589344"/>
              <a:ext cx="793977" cy="457442"/>
            </a:xfrm>
            <a:prstGeom prst="rect">
              <a:avLst/>
            </a:prstGeom>
            <a:noFill/>
            <a:ln w="9525">
              <a:noFill/>
              <a:miter lim="800000"/>
            </a:ln>
          </p:spPr>
          <p:txBody>
            <a:bodyPr wrap="none">
              <a:spAutoFit/>
            </a:bodyPr>
            <a:lstStyle/>
            <a:p>
              <a:pPr eaLnBrk="1" hangingPunct="1"/>
              <a:r>
                <a:rPr altLang="zh-CN" b="1" lang="en-US" sz="2400">
                  <a:solidFill>
                    <a:schemeClr val="bg1"/>
                  </a:solidFill>
                  <a:latin charset="0" pitchFamily="34" typeface="Arial"/>
                  <a:ea charset="-122" pitchFamily="34" typeface="微软雅黑"/>
                  <a:cs charset="0" pitchFamily="34" typeface="Arial"/>
                </a:rPr>
                <a:t>04%</a:t>
              </a:r>
            </a:p>
          </p:txBody>
        </p:sp>
      </p:grpSp>
      <p:grpSp>
        <p:nvGrpSpPr>
          <p:cNvPr id="33808" name="组合 136"/>
          <p:cNvGrpSpPr/>
          <p:nvPr/>
        </p:nvGrpSpPr>
        <p:grpSpPr>
          <a:xfrm>
            <a:off x="8761413" y="2293938"/>
            <a:ext cx="1636712" cy="2616200"/>
            <a:chOff x="8761600" y="2269282"/>
            <a:chExt cx="1636525" cy="2615380"/>
          </a:xfrm>
        </p:grpSpPr>
        <p:sp>
          <p:nvSpPr>
            <p:cNvPr id="33809" name="Freeform 40"/>
            <p:cNvSpPr/>
            <p:nvPr/>
          </p:nvSpPr>
          <p:spPr bwMode="auto">
            <a:xfrm>
              <a:off x="8761600" y="2269282"/>
              <a:ext cx="1636525" cy="1101213"/>
            </a:xfrm>
            <a:custGeom>
              <a:gdLst>
                <a:gd fmla="*/ 2147483647 w 362" name="T0"/>
                <a:gd fmla="*/ 2147483647 h 243" name="T1"/>
                <a:gd fmla="*/ 2147483647 w 362" name="T2"/>
                <a:gd fmla="*/ 2147483647 h 243" name="T3"/>
                <a:gd fmla="*/ 2147483647 w 362" name="T4"/>
                <a:gd fmla="*/ 2147483647 h 243" name="T5"/>
                <a:gd fmla="*/ 2147483647 w 362" name="T6"/>
                <a:gd fmla="*/ 2147483647 h 243" name="T7"/>
                <a:gd fmla="*/ 2147483647 w 362" name="T8"/>
                <a:gd fmla="*/ 2147483647 h 243" name="T9"/>
                <a:gd fmla="*/ 2147483647 w 362" name="T10"/>
                <a:gd fmla="*/ 2147483647 h 243" name="T11"/>
                <a:gd fmla="*/ 2147483647 w 362" name="T12"/>
                <a:gd fmla="*/ 2147483647 h 243" name="T13"/>
                <a:gd fmla="*/ 2147483647 w 362" name="T14"/>
                <a:gd fmla="*/ 2147483647 h 243" name="T15"/>
                <a:gd fmla="*/ 2147483647 w 362" name="T16"/>
                <a:gd fmla="*/ 2147483647 h 243" name="T17"/>
                <a:gd fmla="*/ 2147483647 w 362" name="T18"/>
                <a:gd fmla="*/ 2147483647 h 243" name="T19"/>
                <a:gd fmla="*/ 2147483647 w 362" name="T20"/>
                <a:gd fmla="*/ 2147483647 h 243" name="T21"/>
                <a:gd fmla="*/ 2147483647 w 362" name="T22"/>
                <a:gd fmla="*/ 2147483647 h 243" name="T23"/>
                <a:gd fmla="*/ 2147483647 w 362" name="T24"/>
                <a:gd fmla="*/ 2147483647 h 243" name="T25"/>
                <a:gd fmla="*/ 2147483647 w 362" name="T26"/>
                <a:gd fmla="*/ 2147483647 h 243" name="T27"/>
                <a:gd fmla="*/ 2147483647 w 362" name="T28"/>
                <a:gd fmla="*/ 2147483647 h 243" name="T29"/>
                <a:gd fmla="*/ 2147483647 w 362" name="T30"/>
                <a:gd fmla="*/ 2147483647 h 243" name="T31"/>
                <a:gd fmla="*/ 2147483647 w 362" name="T32"/>
                <a:gd fmla="*/ 2147483647 h 243" name="T33"/>
                <a:gd fmla="*/ 2147483647 w 362" name="T34"/>
                <a:gd fmla="*/ 2147483647 h 243" name="T35"/>
                <a:gd fmla="*/ 2147483647 w 362" name="T36"/>
                <a:gd fmla="*/ 2147483647 h 243" name="T37"/>
                <a:gd fmla="*/ 2147483647 w 362" name="T38"/>
                <a:gd fmla="*/ 2147483647 h 243" name="T39"/>
                <a:gd fmla="*/ 2147483647 w 362" name="T40"/>
                <a:gd fmla="*/ 2147483647 h 243" name="T41"/>
                <a:gd fmla="*/ 2147483647 w 362" name="T42"/>
                <a:gd fmla="*/ 2147483647 h 243" name="T43"/>
                <a:gd fmla="*/ 2147483647 w 362" name="T44"/>
                <a:gd fmla="*/ 2147483647 h 243" name="T45"/>
                <a:gd fmla="*/ 2147483647 w 362" name="T46"/>
                <a:gd fmla="*/ 2147483647 h 243" name="T47"/>
                <a:gd fmla="*/ 2147483647 w 362" name="T48"/>
                <a:gd fmla="*/ 2147483647 h 243" name="T49"/>
                <a:gd fmla="*/ 2147483647 w 362" name="T50"/>
                <a:gd fmla="*/ 2147483647 h 243" name="T51"/>
                <a:gd fmla="*/ 2147483647 w 362" name="T52"/>
                <a:gd fmla="*/ 2147483647 h 243" name="T53"/>
                <a:gd fmla="*/ 0 w 362" name="T54"/>
                <a:gd fmla="*/ 2147483647 h 243" name="T55"/>
                <a:gd fmla="*/ 2147483647 w 362" name="T56"/>
                <a:gd fmla="*/ 2147483647 h 243" name="T57"/>
                <a:gd fmla="*/ 2147483647 w 362" name="T58"/>
                <a:gd fmla="*/ 2147483647 h 243" name="T59"/>
                <a:gd fmla="*/ 2147483647 w 362" name="T60"/>
                <a:gd fmla="*/ 2147483647 h 243" name="T61"/>
                <a:gd fmla="*/ 2147483647 w 362" name="T62"/>
                <a:gd fmla="*/ 2147483647 h 243" name="T63"/>
                <a:gd fmla="*/ 2147483647 w 362" name="T64"/>
                <a:gd fmla="*/ 2147483647 h 243" name="T65"/>
                <a:gd fmla="*/ 2147483647 w 362" name="T66"/>
                <a:gd fmla="*/ 2147483647 h 243" name="T67"/>
                <a:gd fmla="*/ 2147483647 w 362" name="T68"/>
                <a:gd fmla="*/ 2147483647 h 243" name="T69"/>
                <a:gd fmla="*/ 2147483647 w 362" name="T70"/>
                <a:gd fmla="*/ 2147483647 h 243" name="T71"/>
                <a:gd fmla="*/ 2147483647 w 362" name="T72"/>
                <a:gd fmla="*/ 2147483647 h 243" name="T73"/>
                <a:gd fmla="*/ 2147483647 w 362" name="T74"/>
                <a:gd fmla="*/ 2147483647 h 243" name="T75"/>
                <a:gd fmla="*/ 2147483647 w 362" name="T76"/>
                <a:gd fmla="*/ 2147483647 h 243" name="T77"/>
                <a:gd fmla="*/ 2147483647 w 362" name="T78"/>
                <a:gd fmla="*/ 2147483647 h 243" name="T79"/>
                <a:gd fmla="*/ 2147483647 w 362" name="T80"/>
                <a:gd fmla="*/ 2147483647 h 243" name="T81"/>
                <a:gd fmla="*/ 2147483647 w 362" name="T82"/>
                <a:gd fmla="*/ 2147483647 h 243" name="T83"/>
                <a:gd fmla="*/ 2147483647 w 362" name="T84"/>
                <a:gd fmla="*/ 2147483647 h 243" name="T85"/>
                <a:gd fmla="*/ 2147483647 w 362" name="T86"/>
                <a:gd fmla="*/ 2147483647 h 243" name="T87"/>
                <a:gd fmla="*/ 2147483647 w 362" name="T88"/>
                <a:gd fmla="*/ 2147483647 h 243" name="T89"/>
                <a:gd fmla="*/ 2147483647 w 362" name="T90"/>
                <a:gd fmla="*/ 2147483647 h 243" name="T91"/>
                <a:gd fmla="*/ 2147483647 w 362" name="T92"/>
                <a:gd fmla="*/ 2147483647 h 243" name="T93"/>
                <a:gd fmla="*/ 2147483647 w 362" name="T94"/>
                <a:gd fmla="*/ 2147483647 h 243" name="T95"/>
                <a:gd fmla="*/ 2147483647 w 362" name="T96"/>
                <a:gd fmla="*/ 2147483647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62" name="T147"/>
                <a:gd fmla="*/ 0 h 243" name="T148"/>
                <a:gd fmla="*/ 362 w 362" name="T149"/>
                <a:gd fmla="*/ 243 h 243"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43" w="362">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w="9525">
              <a:noFill/>
              <a:round/>
            </a:ln>
          </p:spPr>
          <p:txBody>
            <a:bodyPr/>
            <a:lstStyle/>
            <a:p>
              <a:endParaRPr altLang="en-US" lang="zh-CN"/>
            </a:p>
          </p:txBody>
        </p:sp>
        <p:sp>
          <p:nvSpPr>
            <p:cNvPr id="33810" name="Freeform 41"/>
            <p:cNvSpPr/>
            <p:nvPr/>
          </p:nvSpPr>
          <p:spPr bwMode="auto">
            <a:xfrm>
              <a:off x="8815131" y="2324725"/>
              <a:ext cx="1533286" cy="992239"/>
            </a:xfrm>
            <a:custGeom>
              <a:gdLst>
                <a:gd fmla="*/ 2147483647 w 339" name="T0"/>
                <a:gd fmla="*/ 2147483647 h 219" name="T1"/>
                <a:gd fmla="*/ 2147483647 w 339" name="T2"/>
                <a:gd fmla="*/ 2147483647 h 219" name="T3"/>
                <a:gd fmla="*/ 2147483647 w 339" name="T4"/>
                <a:gd fmla="*/ 2147483647 h 219" name="T5"/>
                <a:gd fmla="*/ 2147483647 w 339" name="T6"/>
                <a:gd fmla="*/ 2147483647 h 219" name="T7"/>
                <a:gd fmla="*/ 2147483647 w 339" name="T8"/>
                <a:gd fmla="*/ 2147483647 h 219" name="T9"/>
                <a:gd fmla="*/ 2147483647 w 339" name="T10"/>
                <a:gd fmla="*/ 2147483647 h 219" name="T11"/>
                <a:gd fmla="*/ 2147483647 w 339" name="T12"/>
                <a:gd fmla="*/ 2147483647 h 219" name="T13"/>
                <a:gd fmla="*/ 2147483647 w 339" name="T14"/>
                <a:gd fmla="*/ 2147483647 h 219" name="T15"/>
                <a:gd fmla="*/ 2147483647 w 339" name="T16"/>
                <a:gd fmla="*/ 2147483647 h 219" name="T17"/>
                <a:gd fmla="*/ 2147483647 w 339" name="T18"/>
                <a:gd fmla="*/ 2147483647 h 219" name="T19"/>
                <a:gd fmla="*/ 2147483647 w 339" name="T20"/>
                <a:gd fmla="*/ 2147483647 h 219" name="T21"/>
                <a:gd fmla="*/ 2147483647 w 339" name="T22"/>
                <a:gd fmla="*/ 2147483647 h 219" name="T23"/>
                <a:gd fmla="*/ 2147483647 w 339" name="T24"/>
                <a:gd fmla="*/ 2147483647 h 219" name="T25"/>
                <a:gd fmla="*/ 2147483647 w 339" name="T26"/>
                <a:gd fmla="*/ 2147483647 h 219" name="T27"/>
                <a:gd fmla="*/ 2147483647 w 339" name="T28"/>
                <a:gd fmla="*/ 2147483647 h 219" name="T29"/>
                <a:gd fmla="*/ 2147483647 w 339" name="T30"/>
                <a:gd fmla="*/ 2147483647 h 219" name="T31"/>
                <a:gd fmla="*/ 2147483647 w 339" name="T32"/>
                <a:gd fmla="*/ 2147483647 h 219" name="T33"/>
                <a:gd fmla="*/ 2147483647 w 339" name="T34"/>
                <a:gd fmla="*/ 2147483647 h 219" name="T35"/>
                <a:gd fmla="*/ 2147483647 w 339" name="T36"/>
                <a:gd fmla="*/ 2147483647 h 219" name="T37"/>
                <a:gd fmla="*/ 2147483647 w 339" name="T38"/>
                <a:gd fmla="*/ 2147483647 h 219" name="T39"/>
                <a:gd fmla="*/ 2147483647 w 339" name="T40"/>
                <a:gd fmla="*/ 2147483647 h 219" name="T41"/>
                <a:gd fmla="*/ 2147483647 w 339" name="T42"/>
                <a:gd fmla="*/ 2147483647 h 219" name="T43"/>
                <a:gd fmla="*/ 2147483647 w 339" name="T44"/>
                <a:gd fmla="*/ 2147483647 h 219" name="T45"/>
                <a:gd fmla="*/ 2147483647 w 339" name="T46"/>
                <a:gd fmla="*/ 2147483647 h 219" name="T47"/>
                <a:gd fmla="*/ 2147483647 w 339" name="T48"/>
                <a:gd fmla="*/ 2147483647 h 219" name="T49"/>
                <a:gd fmla="*/ 2147483647 w 339" name="T50"/>
                <a:gd fmla="*/ 2147483647 h 219" name="T51"/>
                <a:gd fmla="*/ 2147483647 w 339" name="T52"/>
                <a:gd fmla="*/ 2147483647 h 219" name="T53"/>
                <a:gd fmla="*/ 2147483647 w 339" name="T54"/>
                <a:gd fmla="*/ 2147483647 h 219" name="T55"/>
                <a:gd fmla="*/ 2147483647 w 339" name="T56"/>
                <a:gd fmla="*/ 2147483647 h 219" name="T57"/>
                <a:gd fmla="*/ 2147483647 w 339" name="T58"/>
                <a:gd fmla="*/ 2147483647 h 219" name="T59"/>
                <a:gd fmla="*/ 0 w 339" name="T60"/>
                <a:gd fmla="*/ 2147483647 h 219" name="T61"/>
                <a:gd fmla="*/ 2147483647 w 339" name="T62"/>
                <a:gd fmla="*/ 2147483647 h 219" name="T63"/>
                <a:gd fmla="*/ 2147483647 w 339" name="T64"/>
                <a:gd fmla="*/ 2147483647 h 219" name="T65"/>
                <a:gd fmla="*/ 2147483647 w 339" name="T66"/>
                <a:gd fmla="*/ 2147483647 h 219" name="T67"/>
                <a:gd fmla="*/ 2147483647 w 339" name="T68"/>
                <a:gd fmla="*/ 2147483647 h 219" name="T69"/>
                <a:gd fmla="*/ 2147483647 w 339" name="T70"/>
                <a:gd fmla="*/ 2147483647 h 219" name="T71"/>
                <a:gd fmla="*/ 2147483647 w 339" name="T72"/>
                <a:gd fmla="*/ 2147483647 h 219" name="T73"/>
                <a:gd fmla="*/ 2147483647 w 339" name="T74"/>
                <a:gd fmla="*/ 2147483647 h 219" name="T75"/>
                <a:gd fmla="*/ 2147483647 w 339" name="T76"/>
                <a:gd fmla="*/ 2147483647 h 219" name="T77"/>
                <a:gd fmla="*/ 2147483647 w 339" name="T78"/>
                <a:gd fmla="*/ 2147483647 h 219" name="T79"/>
                <a:gd fmla="*/ 2147483647 w 339" name="T80"/>
                <a:gd fmla="*/ 2147483647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39" name="T123"/>
                <a:gd fmla="*/ 0 h 219" name="T124"/>
                <a:gd fmla="*/ 339 w 339"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33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w="9525">
              <a:noFill/>
              <a:round/>
            </a:ln>
          </p:spPr>
          <p:txBody>
            <a:bodyPr/>
            <a:lstStyle/>
            <a:p>
              <a:endParaRPr altLang="en-US" lang="zh-CN"/>
            </a:p>
          </p:txBody>
        </p:sp>
        <p:sp>
          <p:nvSpPr>
            <p:cNvPr id="140" name="Freeform 42"/>
            <p:cNvSpPr/>
            <p:nvPr/>
          </p:nvSpPr>
          <p:spPr bwMode="auto">
            <a:xfrm>
              <a:off x="8864775" y="2378785"/>
              <a:ext cx="1430175"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9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12" name="Freeform 43"/>
            <p:cNvSpPr/>
            <p:nvPr/>
          </p:nvSpPr>
          <p:spPr bwMode="auto">
            <a:xfrm>
              <a:off x="9553097" y="3347553"/>
              <a:ext cx="53531" cy="1309602"/>
            </a:xfrm>
            <a:custGeom>
              <a:gdLst>
                <a:gd fmla="*/ 2147483647 w 28" name="T0"/>
                <a:gd fmla="*/ 0 h 685" name="T1"/>
                <a:gd fmla="*/ 2147483647 w 28" name="T2"/>
                <a:gd fmla="*/ 2147483647 h 685" name="T3"/>
                <a:gd fmla="*/ 0 w 28" name="T4"/>
                <a:gd fmla="*/ 2147483647 h 685" name="T5"/>
                <a:gd fmla="*/ 2147483647 w 28" name="T6"/>
                <a:gd fmla="*/ 0 h 685" name="T7"/>
                <a:gd fmla="*/ 2147483647 w 28" name="T8"/>
                <a:gd fmla="*/ 0 h 685" name="T9"/>
                <a:gd fmla="*/ 2147483647 w 28" name="T10"/>
                <a:gd fmla="*/ 0 h 685" name="T11"/>
                <a:gd fmla="*/ 0 60000 65536" name="T12"/>
                <a:gd fmla="*/ 0 60000 65536" name="T13"/>
                <a:gd fmla="*/ 0 60000 65536" name="T14"/>
                <a:gd fmla="*/ 0 60000 65536" name="T15"/>
                <a:gd fmla="*/ 0 60000 65536" name="T16"/>
                <a:gd fmla="*/ 0 60000 65536" name="T17"/>
                <a:gd fmla="*/ 0 w 28" name="T18"/>
                <a:gd fmla="*/ 0 h 685" name="T19"/>
                <a:gd fmla="*/ 28 w 28" name="T20"/>
                <a:gd fmla="*/ 685 h 685" name="T21"/>
              </a:gdLst>
              <a:cxnLst>
                <a:cxn ang="T12">
                  <a:pos x="T0" y="T1"/>
                </a:cxn>
                <a:cxn ang="T13">
                  <a:pos x="T2" y="T3"/>
                </a:cxn>
                <a:cxn ang="T14">
                  <a:pos x="T4" y="T5"/>
                </a:cxn>
                <a:cxn ang="T15">
                  <a:pos x="T6" y="T7"/>
                </a:cxn>
                <a:cxn ang="T16">
                  <a:pos x="T8" y="T9"/>
                </a:cxn>
                <a:cxn ang="T17">
                  <a:pos x="T10" y="T11"/>
                </a:cxn>
              </a:cxnLst>
              <a:rect b="T21" l="T18" r="T20" t="T19"/>
              <a:pathLst>
                <a:path h="685" w="28">
                  <a:moveTo>
                    <a:pt x="28" y="0"/>
                  </a:moveTo>
                  <a:lnTo>
                    <a:pt x="28" y="685"/>
                  </a:lnTo>
                  <a:lnTo>
                    <a:pt x="0" y="685"/>
                  </a:lnTo>
                  <a:lnTo>
                    <a:pt x="2" y="0"/>
                  </a:lnTo>
                  <a:lnTo>
                    <a:pt x="28" y="0"/>
                  </a:lnTo>
                  <a:close/>
                </a:path>
              </a:pathLst>
            </a:custGeom>
            <a:solidFill>
              <a:srgbClr val="C9CACA"/>
            </a:solidFill>
            <a:ln w="9525">
              <a:noFill/>
              <a:round/>
            </a:ln>
          </p:spPr>
          <p:txBody>
            <a:bodyPr/>
            <a:lstStyle/>
            <a:p>
              <a:endParaRPr altLang="en-US" lang="zh-CN"/>
            </a:p>
          </p:txBody>
        </p:sp>
        <p:sp>
          <p:nvSpPr>
            <p:cNvPr id="33813" name="Oval 44"/>
            <p:cNvSpPr>
              <a:spLocks noChangeArrowheads="1"/>
            </p:cNvSpPr>
            <p:nvPr/>
          </p:nvSpPr>
          <p:spPr bwMode="auto">
            <a:xfrm>
              <a:off x="9291177" y="4299643"/>
              <a:ext cx="583108" cy="585019"/>
            </a:xfrm>
            <a:prstGeom prst="ellipse">
              <a:avLst/>
            </a:prstGeom>
            <a:solidFill>
              <a:srgbClr val="C9CACA"/>
            </a:solidFill>
            <a:ln w="9525">
              <a:noFill/>
              <a:round/>
            </a:ln>
          </p:spPr>
          <p:txBody>
            <a:bodyPr/>
            <a:lstStyle/>
            <a:p>
              <a:pPr eaLnBrk="1" hangingPunct="1"/>
              <a:endParaRPr altLang="en-US" lang="zh-CN" sz="1400">
                <a:latin charset="0" pitchFamily="34" typeface="Arial"/>
                <a:cs charset="0" pitchFamily="34" typeface="Arial"/>
              </a:endParaRPr>
            </a:p>
          </p:txBody>
        </p:sp>
        <p:sp>
          <p:nvSpPr>
            <p:cNvPr id="33814" name="Oval 45"/>
            <p:cNvSpPr>
              <a:spLocks noChangeArrowheads="1"/>
            </p:cNvSpPr>
            <p:nvPr/>
          </p:nvSpPr>
          <p:spPr bwMode="auto">
            <a:xfrm>
              <a:off x="9340884" y="4349351"/>
              <a:ext cx="479869" cy="479869"/>
            </a:xfrm>
            <a:prstGeom prst="ellipse">
              <a:avLst/>
            </a:prstGeom>
            <a:solidFill>
              <a:srgbClr val="FFFFFF"/>
            </a:solidFill>
            <a:ln w="9525">
              <a:noFill/>
              <a:round/>
            </a:ln>
          </p:spPr>
          <p:txBody>
            <a:bodyPr/>
            <a:lstStyle/>
            <a:p>
              <a:pPr eaLnBrk="1" hangingPunct="1"/>
              <a:endParaRPr altLang="en-US" lang="zh-CN" sz="1400">
                <a:latin charset="0" pitchFamily="34" typeface="Arial"/>
                <a:cs charset="0" pitchFamily="34" typeface="Arial"/>
              </a:endParaRPr>
            </a:p>
          </p:txBody>
        </p:sp>
        <p:sp>
          <p:nvSpPr>
            <p:cNvPr id="144" name="Oval 46"/>
            <p:cNvSpPr>
              <a:spLocks noChangeArrowheads="1"/>
            </p:cNvSpPr>
            <p:nvPr/>
          </p:nvSpPr>
          <p:spPr bwMode="auto">
            <a:xfrm>
              <a:off x="9394940" y="4405387"/>
              <a:ext cx="376195" cy="374533"/>
            </a:xfrm>
            <a:prstGeom prst="ellipse">
              <a:avLst/>
            </a:pr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816" name="矩形 144"/>
            <p:cNvSpPr>
              <a:spLocks noChangeArrowheads="1"/>
            </p:cNvSpPr>
            <p:nvPr/>
          </p:nvSpPr>
          <p:spPr bwMode="auto">
            <a:xfrm>
              <a:off x="9177200" y="2645690"/>
              <a:ext cx="793977" cy="457057"/>
            </a:xfrm>
            <a:prstGeom prst="rect">
              <a:avLst/>
            </a:prstGeom>
            <a:noFill/>
            <a:ln w="9525">
              <a:noFill/>
              <a:miter lim="800000"/>
            </a:ln>
          </p:spPr>
          <p:txBody>
            <a:bodyPr wrap="none">
              <a:spAutoFit/>
            </a:bodyPr>
            <a:lstStyle/>
            <a:p>
              <a:pPr eaLnBrk="1" hangingPunct="1"/>
              <a:r>
                <a:rPr altLang="zh-CN" b="1" lang="en-US" sz="2400">
                  <a:solidFill>
                    <a:schemeClr val="bg1"/>
                  </a:solidFill>
                  <a:latin charset="0" pitchFamily="34" typeface="Arial"/>
                  <a:ea charset="-122" pitchFamily="34" typeface="微软雅黑"/>
                  <a:cs charset="0" pitchFamily="34" typeface="Arial"/>
                </a:rPr>
                <a:t>05%</a:t>
              </a:r>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直角三角形 9"/>
          <p:cNvSpPr/>
          <p:nvPr/>
        </p:nvSpPr>
        <p:spPr>
          <a:xfrm flipH="1" flipV="1" rot="5400000">
            <a:off x="8591550" y="325755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0" y="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直角三角形 6"/>
          <p:cNvSpPr/>
          <p:nvPr/>
        </p:nvSpPr>
        <p:spPr>
          <a:xfrm flipH="1" flipV="1" rot="5400000">
            <a:off x="9220200" y="388620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438" name="文本框 2"/>
          <p:cNvSpPr txBox="1">
            <a:spLocks noChangeArrowheads="1"/>
          </p:cNvSpPr>
          <p:nvPr/>
        </p:nvSpPr>
        <p:spPr bwMode="auto">
          <a:xfrm>
            <a:off x="293688" y="400050"/>
            <a:ext cx="670560" cy="971550"/>
          </a:xfrm>
          <a:prstGeom prst="rect">
            <a:avLst/>
          </a:prstGeom>
          <a:noFill/>
          <a:ln w="9525">
            <a:noFill/>
            <a:miter lim="800000"/>
          </a:ln>
        </p:spPr>
        <p:txBody>
          <a:bodyPr vert="eaVert">
            <a:spAutoFit/>
          </a:bodyPr>
          <a:lstStyle/>
          <a:p>
            <a:pPr algn="dist" eaLnBrk="1" hangingPunct="1"/>
            <a:r>
              <a:rPr altLang="en-US" b="1" lang="zh-CN" sz="3200">
                <a:solidFill>
                  <a:schemeClr val="bg1"/>
                </a:solidFill>
                <a:latin charset="-122" pitchFamily="34" typeface="微软雅黑"/>
                <a:ea charset="-122" pitchFamily="34" typeface="微软雅黑"/>
              </a:rPr>
              <a:t>目录</a:t>
            </a:r>
          </a:p>
        </p:txBody>
      </p:sp>
      <p:sp>
        <p:nvSpPr>
          <p:cNvPr id="18439" name="文本框 10"/>
          <p:cNvSpPr txBox="1">
            <a:spLocks noChangeArrowheads="1"/>
          </p:cNvSpPr>
          <p:nvPr/>
        </p:nvSpPr>
        <p:spPr bwMode="auto">
          <a:xfrm>
            <a:off x="2522538" y="1641475"/>
            <a:ext cx="7146925"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18440" name="文本框 11"/>
          <p:cNvSpPr txBox="1">
            <a:spLocks noChangeArrowheads="1"/>
          </p:cNvSpPr>
          <p:nvPr/>
        </p:nvSpPr>
        <p:spPr bwMode="auto">
          <a:xfrm>
            <a:off x="2522538" y="2632075"/>
            <a:ext cx="7146925"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02 MORE THAN TEMPLATE</a:t>
            </a:r>
          </a:p>
        </p:txBody>
      </p:sp>
      <p:sp>
        <p:nvSpPr>
          <p:cNvPr id="18441" name="文本框 12"/>
          <p:cNvSpPr txBox="1">
            <a:spLocks noChangeArrowheads="1"/>
          </p:cNvSpPr>
          <p:nvPr/>
        </p:nvSpPr>
        <p:spPr bwMode="auto">
          <a:xfrm>
            <a:off x="2522538" y="3622675"/>
            <a:ext cx="7146925"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03 MORE THAN TEMPLATE</a:t>
            </a:r>
          </a:p>
        </p:txBody>
      </p:sp>
      <p:sp>
        <p:nvSpPr>
          <p:cNvPr id="18442" name="文本框 13"/>
          <p:cNvSpPr txBox="1">
            <a:spLocks noChangeArrowheads="1"/>
          </p:cNvSpPr>
          <p:nvPr/>
        </p:nvSpPr>
        <p:spPr bwMode="auto">
          <a:xfrm>
            <a:off x="2522538" y="4613275"/>
            <a:ext cx="7146925"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04 MORE THAN TEMPLATE</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81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481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482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组合 67"/>
          <p:cNvGrpSpPr/>
          <p:nvPr/>
        </p:nvGrpSpPr>
        <p:grpSpPr>
          <a:xfrm>
            <a:off x="974001" y="1745451"/>
            <a:ext cx="5025160" cy="4152747"/>
            <a:chOff x="653337" y="1916527"/>
            <a:chExt cx="5025160" cy="4152747"/>
          </a:xfrm>
          <a:solidFill>
            <a:srgbClr val="1570C1"/>
          </a:solidFill>
        </p:grpSpPr>
        <p:sp>
          <p:nvSpPr>
            <p:cNvPr id="69" name="Freeform 6"/>
            <p:cNvSpPr/>
            <p:nvPr/>
          </p:nvSpPr>
          <p:spPr bwMode="auto">
            <a:xfrm>
              <a:off x="2761774" y="1965532"/>
              <a:ext cx="2201608" cy="1877933"/>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0" name="Freeform 7"/>
            <p:cNvSpPr/>
            <p:nvPr/>
          </p:nvSpPr>
          <p:spPr bwMode="auto">
            <a:xfrm>
              <a:off x="2339481" y="3236040"/>
              <a:ext cx="1406028" cy="1190043"/>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1" name="Freeform 8"/>
            <p:cNvSpPr/>
            <p:nvPr/>
          </p:nvSpPr>
          <p:spPr bwMode="auto">
            <a:xfrm>
              <a:off x="3338342" y="3649259"/>
              <a:ext cx="280722" cy="471298"/>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2" name="Freeform 9"/>
            <p:cNvSpPr/>
            <p:nvPr/>
          </p:nvSpPr>
          <p:spPr bwMode="auto">
            <a:xfrm>
              <a:off x="653337" y="2415655"/>
              <a:ext cx="2009824" cy="1523400"/>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3"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3" name="Freeform 10"/>
            <p:cNvSpPr/>
            <p:nvPr/>
          </p:nvSpPr>
          <p:spPr bwMode="auto">
            <a:xfrm>
              <a:off x="1954095" y="3608722"/>
              <a:ext cx="1251753" cy="900246"/>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4" name="Freeform 11"/>
            <p:cNvSpPr/>
            <p:nvPr/>
          </p:nvSpPr>
          <p:spPr bwMode="auto">
            <a:xfrm>
              <a:off x="2675863" y="4237928"/>
              <a:ext cx="1081747" cy="952882"/>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srgbClr val="C00000"/>
                </a:solidFill>
                <a:latin typeface="+mn-lt"/>
                <a:ea typeface="+mn-ea"/>
              </a:endParaRPr>
            </a:p>
          </p:txBody>
        </p:sp>
        <p:sp>
          <p:nvSpPr>
            <p:cNvPr id="75" name="Freeform 12"/>
            <p:cNvSpPr/>
            <p:nvPr/>
          </p:nvSpPr>
          <p:spPr bwMode="auto">
            <a:xfrm>
              <a:off x="875373" y="3855566"/>
              <a:ext cx="1939037" cy="1177943"/>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6" name="Freeform 13"/>
            <p:cNvSpPr/>
            <p:nvPr/>
          </p:nvSpPr>
          <p:spPr bwMode="auto">
            <a:xfrm>
              <a:off x="2641984" y="4833251"/>
              <a:ext cx="875441" cy="915371"/>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7" name="Freeform 14"/>
            <p:cNvSpPr/>
            <p:nvPr/>
          </p:nvSpPr>
          <p:spPr bwMode="auto">
            <a:xfrm>
              <a:off x="3267558" y="4820546"/>
              <a:ext cx="592300" cy="51183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8" name="Freeform 15"/>
            <p:cNvSpPr/>
            <p:nvPr/>
          </p:nvSpPr>
          <p:spPr bwMode="auto">
            <a:xfrm>
              <a:off x="3366174" y="5135147"/>
              <a:ext cx="770774" cy="591695"/>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79" name="Freeform 16"/>
            <p:cNvSpPr/>
            <p:nvPr/>
          </p:nvSpPr>
          <p:spPr bwMode="auto">
            <a:xfrm>
              <a:off x="3474470" y="4487793"/>
              <a:ext cx="434392" cy="444073"/>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0" name="Freeform 17"/>
            <p:cNvSpPr/>
            <p:nvPr/>
          </p:nvSpPr>
          <p:spPr bwMode="auto">
            <a:xfrm>
              <a:off x="3474470" y="3624454"/>
              <a:ext cx="496102" cy="89117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1" name="Freeform 18"/>
            <p:cNvSpPr/>
            <p:nvPr/>
          </p:nvSpPr>
          <p:spPr bwMode="auto">
            <a:xfrm>
              <a:off x="3905835" y="3461102"/>
              <a:ext cx="332752" cy="730846"/>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2" name="Freeform 19"/>
            <p:cNvSpPr/>
            <p:nvPr/>
          </p:nvSpPr>
          <p:spPr bwMode="auto">
            <a:xfrm>
              <a:off x="3819321" y="4703176"/>
              <a:ext cx="533613" cy="620129"/>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3" name="Freeform 20"/>
            <p:cNvSpPr/>
            <p:nvPr/>
          </p:nvSpPr>
          <p:spPr bwMode="auto">
            <a:xfrm>
              <a:off x="3757610" y="4352273"/>
              <a:ext cx="752625" cy="468272"/>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4" name="Freeform 21"/>
            <p:cNvSpPr/>
            <p:nvPr/>
          </p:nvSpPr>
          <p:spPr bwMode="auto">
            <a:xfrm>
              <a:off x="3924591" y="5215009"/>
              <a:ext cx="779850" cy="623155"/>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5" name="Freeform 22"/>
            <p:cNvSpPr/>
            <p:nvPr/>
          </p:nvSpPr>
          <p:spPr bwMode="auto">
            <a:xfrm>
              <a:off x="4291224" y="4682001"/>
              <a:ext cx="471903" cy="638278"/>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6" name="Freeform 23"/>
            <p:cNvSpPr/>
            <p:nvPr/>
          </p:nvSpPr>
          <p:spPr bwMode="auto">
            <a:xfrm>
              <a:off x="4538065" y="4848376"/>
              <a:ext cx="431368" cy="533612"/>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7" name="Freeform 24"/>
            <p:cNvSpPr/>
            <p:nvPr/>
          </p:nvSpPr>
          <p:spPr bwMode="auto">
            <a:xfrm>
              <a:off x="4729247" y="4512599"/>
              <a:ext cx="375709" cy="434392"/>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8" name="Freeform 25"/>
            <p:cNvSpPr/>
            <p:nvPr/>
          </p:nvSpPr>
          <p:spPr bwMode="auto">
            <a:xfrm>
              <a:off x="4368059" y="4142337"/>
              <a:ext cx="471903" cy="576568"/>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89" name="Freeform 26"/>
            <p:cNvSpPr/>
            <p:nvPr/>
          </p:nvSpPr>
          <p:spPr bwMode="auto">
            <a:xfrm>
              <a:off x="4457600" y="3476227"/>
              <a:ext cx="123421" cy="17908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90" name="Freeform 27"/>
            <p:cNvSpPr/>
            <p:nvPr/>
          </p:nvSpPr>
          <p:spPr bwMode="auto">
            <a:xfrm>
              <a:off x="4334180" y="3393340"/>
              <a:ext cx="166377" cy="178476"/>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91" name="Freeform 28"/>
            <p:cNvSpPr/>
            <p:nvPr/>
          </p:nvSpPr>
          <p:spPr bwMode="auto">
            <a:xfrm>
              <a:off x="4611877" y="3044859"/>
              <a:ext cx="579595" cy="551764"/>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92" name="Freeform 29"/>
            <p:cNvSpPr/>
            <p:nvPr/>
          </p:nvSpPr>
          <p:spPr bwMode="auto">
            <a:xfrm>
              <a:off x="4744371" y="2715131"/>
              <a:ext cx="826435" cy="560839"/>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93" name="Freeform 30"/>
            <p:cNvSpPr/>
            <p:nvPr/>
          </p:nvSpPr>
          <p:spPr bwMode="auto">
            <a:xfrm>
              <a:off x="4568920" y="1916527"/>
              <a:ext cx="1109577" cy="1010962"/>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99" name="Freeform 31"/>
            <p:cNvSpPr/>
            <p:nvPr/>
          </p:nvSpPr>
          <p:spPr bwMode="auto">
            <a:xfrm>
              <a:off x="4346884" y="3723068"/>
              <a:ext cx="672160" cy="419268"/>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00" name="Freeform 32"/>
            <p:cNvSpPr/>
            <p:nvPr/>
          </p:nvSpPr>
          <p:spPr bwMode="auto">
            <a:xfrm>
              <a:off x="4975482" y="4420034"/>
              <a:ext cx="104666" cy="92566"/>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6" name="Freeform 33"/>
            <p:cNvSpPr/>
            <p:nvPr/>
          </p:nvSpPr>
          <p:spPr bwMode="auto">
            <a:xfrm>
              <a:off x="4485431" y="4068526"/>
              <a:ext cx="582618" cy="450122"/>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7" name="Freeform 34"/>
            <p:cNvSpPr/>
            <p:nvPr/>
          </p:nvSpPr>
          <p:spPr bwMode="auto">
            <a:xfrm>
              <a:off x="4180508" y="3205186"/>
              <a:ext cx="542084" cy="773799"/>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8" name="Freeform 35"/>
            <p:cNvSpPr/>
            <p:nvPr/>
          </p:nvSpPr>
          <p:spPr bwMode="auto">
            <a:xfrm>
              <a:off x="3930643" y="3948129"/>
              <a:ext cx="573544" cy="564470"/>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9" name="Freeform 36"/>
            <p:cNvSpPr/>
            <p:nvPr/>
          </p:nvSpPr>
          <p:spPr bwMode="auto">
            <a:xfrm>
              <a:off x="5006337" y="5153299"/>
              <a:ext cx="160326" cy="395066"/>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50" name="Freeform 37"/>
            <p:cNvSpPr/>
            <p:nvPr/>
          </p:nvSpPr>
          <p:spPr bwMode="auto">
            <a:xfrm>
              <a:off x="3798147" y="5856313"/>
              <a:ext cx="252286" cy="212961"/>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grpSp>
      <p:sp>
        <p:nvSpPr>
          <p:cNvPr id="151" name="矩形 40"/>
          <p:cNvSpPr>
            <a:spLocks noChangeArrowheads="1"/>
          </p:cNvSpPr>
          <p:nvPr/>
        </p:nvSpPr>
        <p:spPr bwMode="auto">
          <a:xfrm>
            <a:off x="6767514" y="3516313"/>
            <a:ext cx="4432300" cy="2103120"/>
          </a:xfrm>
          <a:prstGeom prst="rect">
            <a:avLst/>
          </a:prstGeom>
          <a:noFill/>
          <a:ln>
            <a:noFill/>
          </a:ln>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fontAlgn="auto" hangingPunct="1">
              <a:spcBef>
                <a:spcPct val="0"/>
              </a:spcBef>
              <a:spcAft>
                <a:spcPct val="0"/>
              </a:spcAft>
              <a:defRPr/>
            </a:pPr>
            <a:r>
              <a:rPr altLang="zh-CN" lang="en-US" sz="120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the difference in needs and desires of presenters and audiences has become more noticeable.</a:t>
            </a:r>
          </a:p>
        </p:txBody>
      </p:sp>
      <p:grpSp>
        <p:nvGrpSpPr>
          <p:cNvPr id="34823" name="组合 41"/>
          <p:cNvGrpSpPr/>
          <p:nvPr/>
        </p:nvGrpSpPr>
        <p:grpSpPr>
          <a:xfrm>
            <a:off x="6815138" y="2089150"/>
            <a:ext cx="4384675" cy="1246188"/>
            <a:chOff x="5110842" y="1578134"/>
            <a:chExt cx="3288535" cy="934675"/>
          </a:xfrm>
        </p:grpSpPr>
        <p:sp>
          <p:nvSpPr>
            <p:cNvPr id="153" name="文本框 39"/>
            <p:cNvSpPr txBox="1">
              <a:spLocks noChangeArrowheads="1"/>
            </p:cNvSpPr>
            <p:nvPr/>
          </p:nvSpPr>
          <p:spPr bwMode="auto">
            <a:xfrm>
              <a:off x="5216690" y="2119888"/>
              <a:ext cx="884880" cy="388634"/>
            </a:xfrm>
            <a:prstGeom prst="rect">
              <a:avLst/>
            </a:prstGeom>
            <a:noFill/>
            <a:ln>
              <a:noFill/>
            </a:ln>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23,456</a:t>
              </a:r>
            </a:p>
          </p:txBody>
        </p:sp>
        <p:sp>
          <p:nvSpPr>
            <p:cNvPr id="154" name="文本框 62"/>
            <p:cNvSpPr txBox="1">
              <a:spLocks noChangeArrowheads="1"/>
            </p:cNvSpPr>
            <p:nvPr/>
          </p:nvSpPr>
          <p:spPr bwMode="auto">
            <a:xfrm>
              <a:off x="6406133" y="2119888"/>
              <a:ext cx="749148" cy="388634"/>
            </a:xfrm>
            <a:prstGeom prst="rect">
              <a:avLst/>
            </a:prstGeom>
            <a:noFill/>
            <a:ln>
              <a:noFill/>
            </a:ln>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6,457</a:t>
              </a:r>
            </a:p>
          </p:txBody>
        </p:sp>
        <p:sp>
          <p:nvSpPr>
            <p:cNvPr id="155" name="文本框 154"/>
            <p:cNvSpPr txBox="1">
              <a:spLocks noChangeArrowheads="1"/>
            </p:cNvSpPr>
            <p:nvPr/>
          </p:nvSpPr>
          <p:spPr bwMode="auto">
            <a:xfrm>
              <a:off x="7408649" y="2119888"/>
              <a:ext cx="884880" cy="388634"/>
            </a:xfrm>
            <a:prstGeom prst="rect">
              <a:avLst/>
            </a:prstGeom>
            <a:noFill/>
            <a:ln>
              <a:noFill/>
            </a:ln>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83,451</a:t>
              </a:r>
            </a:p>
          </p:txBody>
        </p:sp>
        <p:cxnSp>
          <p:nvCxnSpPr>
            <p:cNvPr id="156" name="直接连接符 155"/>
            <p:cNvCxnSpPr/>
            <p:nvPr/>
          </p:nvCxnSpPr>
          <p:spPr>
            <a:xfrm flipH="1">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60" name="Freeform 24"/>
            <p:cNvSpPr>
              <a:spLocks noEditPoints="1"/>
            </p:cNvSpPr>
            <p:nvPr/>
          </p:nvSpPr>
          <p:spPr bwMode="auto">
            <a:xfrm>
              <a:off x="5450173" y="1687675"/>
              <a:ext cx="417913" cy="432213"/>
            </a:xfrm>
            <a:custGeom>
              <a:gdLst>
                <a:gd fmla="*/ 164550 w 89" name="T0"/>
                <a:gd fmla="*/ 51721 h 92" name="T1"/>
                <a:gd fmla="*/ 263281 w 89" name="T2"/>
                <a:gd fmla="*/ 51721 h 92" name="T3"/>
                <a:gd fmla="*/ 329101 w 89" name="T4"/>
                <a:gd fmla="*/ 47019 h 92" name="T5"/>
                <a:gd fmla="*/ 329101 w 89" name="T6"/>
                <a:gd fmla="*/ 126952 h 92" name="T7"/>
                <a:gd fmla="*/ 329101 w 89" name="T8"/>
                <a:gd fmla="*/ 47019 h 92" name="T9"/>
                <a:gd fmla="*/ 141043 w 89" name="T10"/>
                <a:gd fmla="*/ 258606 h 92" name="T11"/>
                <a:gd fmla="*/ 150446 w 89" name="T12"/>
                <a:gd fmla="*/ 399664 h 92" name="T13"/>
                <a:gd fmla="*/ 103432 w 89" name="T14"/>
                <a:gd fmla="*/ 277414 h 92" name="T15"/>
                <a:gd fmla="*/ 79924 w 89" name="T16"/>
                <a:gd fmla="*/ 399664 h 92" name="T17"/>
                <a:gd fmla="*/ 51716 w 89" name="T18"/>
                <a:gd fmla="*/ 258606 h 92" name="T19"/>
                <a:gd fmla="*/ 18806 w 89" name="T20"/>
                <a:gd fmla="*/ 249203 h 92" name="T21"/>
                <a:gd fmla="*/ 47014 w 89" name="T22"/>
                <a:gd fmla="*/ 131654 h 92" name="T23"/>
                <a:gd fmla="*/ 98730 w 89" name="T24"/>
                <a:gd fmla="*/ 164568 h 92" name="T25"/>
                <a:gd fmla="*/ 145745 w 89" name="T26"/>
                <a:gd fmla="*/ 131654 h 92" name="T27"/>
                <a:gd fmla="*/ 206863 w 89" name="T28"/>
                <a:gd fmla="*/ 112846 h 92" name="T29"/>
                <a:gd fmla="*/ 206863 w 89" name="T30"/>
                <a:gd fmla="*/ 126952 h 92" name="T31"/>
                <a:gd fmla="*/ 211565 w 89" name="T32"/>
                <a:gd fmla="*/ 225693 h 92" name="T33"/>
                <a:gd fmla="*/ 211565 w 89" name="T34"/>
                <a:gd fmla="*/ 225693 h 92" name="T35"/>
                <a:gd fmla="*/ 211565 w 89" name="T36"/>
                <a:gd fmla="*/ 225693 h 92" name="T37"/>
                <a:gd fmla="*/ 220968 w 89" name="T38"/>
                <a:gd fmla="*/ 126952 h 92" name="T39"/>
                <a:gd fmla="*/ 220968 w 89" name="T40"/>
                <a:gd fmla="*/ 112846 h 92" name="T41"/>
                <a:gd fmla="*/ 277385 w 89" name="T42"/>
                <a:gd fmla="*/ 131654 h 92" name="T43"/>
                <a:gd fmla="*/ 329101 w 89" name="T44"/>
                <a:gd fmla="*/ 164568 h 92" name="T45"/>
                <a:gd fmla="*/ 376115 w 89" name="T46"/>
                <a:gd fmla="*/ 131654 h 92" name="T47"/>
                <a:gd fmla="*/ 399622 w 89" name="T48"/>
                <a:gd fmla="*/ 239799 h 92" name="T49"/>
                <a:gd fmla="*/ 371414 w 89" name="T50"/>
                <a:gd fmla="*/ 258606 h 92" name="T51"/>
                <a:gd fmla="*/ 376115 w 89" name="T52"/>
                <a:gd fmla="*/ 399664 h 92" name="T53"/>
                <a:gd fmla="*/ 333802 w 89" name="T54"/>
                <a:gd fmla="*/ 277414 h 92" name="T55"/>
                <a:gd fmla="*/ 310295 w 89" name="T56"/>
                <a:gd fmla="*/ 399664 h 92" name="T57"/>
                <a:gd fmla="*/ 282086 w 89" name="T58"/>
                <a:gd fmla="*/ 258606 h 92" name="T59"/>
                <a:gd fmla="*/ 267982 w 89" name="T60"/>
                <a:gd fmla="*/ 258606 h 92" name="T61"/>
                <a:gd fmla="*/ 230370 w 89" name="T62"/>
                <a:gd fmla="*/ 432578 h 92" name="T63"/>
                <a:gd fmla="*/ 202162 w 89" name="T64"/>
                <a:gd fmla="*/ 286818 h 92" name="T65"/>
                <a:gd fmla="*/ 150446 w 89" name="T66"/>
                <a:gd fmla="*/ 432578 h 92" name="T67"/>
                <a:gd fmla="*/ 141043 w 89" name="T68"/>
                <a:gd fmla="*/ 244501 h 92" name="T69"/>
                <a:gd fmla="*/ 61119 w 89" name="T70"/>
                <a:gd fmla="*/ 84635 h 92" name="T71"/>
                <a:gd fmla="*/ 136342 w 89" name="T72"/>
                <a:gd fmla="*/ 84635 h 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1" name="Freeform 27"/>
            <p:cNvSpPr>
              <a:spLocks noEditPoints="1"/>
            </p:cNvSpPr>
            <p:nvPr/>
          </p:nvSpPr>
          <p:spPr bwMode="auto">
            <a:xfrm>
              <a:off x="6484835" y="1704345"/>
              <a:ext cx="540548" cy="415544"/>
            </a:xfrm>
            <a:custGeom>
              <a:gdLst>
                <a:gd fmla="*/ 183563 w 97" name="T0"/>
                <a:gd fmla="*/ 416611 h 75" name="T1"/>
                <a:gd fmla="*/ 244751 w 97" name="T2"/>
                <a:gd fmla="*/ 416611 h 75" name="T3"/>
                <a:gd fmla="*/ 261439 w 97" name="T4"/>
                <a:gd fmla="*/ 405501 h 75" name="T5"/>
                <a:gd fmla="*/ 261439 w 97" name="T6"/>
                <a:gd fmla="*/ 272186 h 75" name="T7"/>
                <a:gd fmla="*/ 216939 w 97" name="T8"/>
                <a:gd fmla="*/ 249967 h 75" name="T9"/>
                <a:gd fmla="*/ 166876 w 97" name="T10"/>
                <a:gd fmla="*/ 277741 h 75" name="T11"/>
                <a:gd fmla="*/ 166876 w 97" name="T12"/>
                <a:gd fmla="*/ 405501 h 75" name="T13"/>
                <a:gd fmla="*/ 183563 w 97" name="T14"/>
                <a:gd fmla="*/ 416611 h 75" name="T15"/>
                <a:gd fmla="*/ 0 w 97" name="T16"/>
                <a:gd fmla="*/ 272186 h 75" name="T17"/>
                <a:gd fmla="*/ 205813 w 97" name="T18"/>
                <a:gd fmla="*/ 155535 h 75" name="T19"/>
                <a:gd fmla="*/ 216939 w 97" name="T20"/>
                <a:gd fmla="*/ 144425 h 75" name="T21"/>
                <a:gd fmla="*/ 228064 w 97" name="T22"/>
                <a:gd fmla="*/ 155535 h 75" name="T23"/>
                <a:gd fmla="*/ 289251 w 97" name="T24"/>
                <a:gd fmla="*/ 188864 h 75" name="T25"/>
                <a:gd fmla="*/ 450565 w 97" name="T26"/>
                <a:gd fmla="*/ 49993 h 75" name="T27"/>
                <a:gd fmla="*/ 428314 w 97" name="T28"/>
                <a:gd fmla="*/ 22219 h 75" name="T29"/>
                <a:gd fmla="*/ 483940 w 97" name="T30"/>
                <a:gd fmla="*/ 11110 h 75" name="T31"/>
                <a:gd fmla="*/ 539565 w 97" name="T32"/>
                <a:gd fmla="*/ 0 h 75" name="T33"/>
                <a:gd fmla="*/ 522877 w 97" name="T34"/>
                <a:gd fmla="*/ 55548 h 75" name="T35"/>
                <a:gd fmla="*/ 506190 w 97" name="T36"/>
                <a:gd fmla="*/ 105541 h 75" name="T37"/>
                <a:gd fmla="*/ 483940 w 97" name="T38"/>
                <a:gd fmla="*/ 83322 h 75" name="T39"/>
                <a:gd fmla="*/ 305939 w 97" name="T40"/>
                <a:gd fmla="*/ 233302 h 75" name="T41"/>
                <a:gd fmla="*/ 294814 w 97" name="T42"/>
                <a:gd fmla="*/ 244412 h 75" name="T43"/>
                <a:gd fmla="*/ 278126 w 97" name="T44"/>
                <a:gd fmla="*/ 238857 h 75" name="T45"/>
                <a:gd fmla="*/ 216939 w 97" name="T46"/>
                <a:gd fmla="*/ 199973 h 75" name="T47"/>
                <a:gd fmla="*/ 27813 w 97" name="T48"/>
                <a:gd fmla="*/ 316624 h 75" name="T49"/>
                <a:gd fmla="*/ 0 w 97" name="T50"/>
                <a:gd fmla="*/ 272186 h 75" name="T51"/>
                <a:gd fmla="*/ 55625 w 97" name="T52"/>
                <a:gd fmla="*/ 416611 h 75" name="T53"/>
                <a:gd fmla="*/ 116813 w 97" name="T54"/>
                <a:gd fmla="*/ 416611 h 75" name="T55"/>
                <a:gd fmla="*/ 127938 w 97" name="T56"/>
                <a:gd fmla="*/ 405501 h 75" name="T57"/>
                <a:gd fmla="*/ 127938 w 97" name="T58"/>
                <a:gd fmla="*/ 299960 h 75" name="T59"/>
                <a:gd fmla="*/ 38938 w 97" name="T60"/>
                <a:gd fmla="*/ 355508 h 75" name="T61"/>
                <a:gd fmla="*/ 38938 w 97" name="T62"/>
                <a:gd fmla="*/ 405501 h 75" name="T63"/>
                <a:gd fmla="*/ 55625 w 97" name="T64"/>
                <a:gd fmla="*/ 416611 h 75" name="T65"/>
                <a:gd fmla="*/ 311501 w 97" name="T66"/>
                <a:gd fmla="*/ 416611 h 75" name="T67"/>
                <a:gd fmla="*/ 372689 w 97" name="T68"/>
                <a:gd fmla="*/ 416611 h 75" name="T69"/>
                <a:gd fmla="*/ 389377 w 97" name="T70"/>
                <a:gd fmla="*/ 405501 h 75" name="T71"/>
                <a:gd fmla="*/ 389377 w 97" name="T72"/>
                <a:gd fmla="*/ 216638 h 75" name="T73"/>
                <a:gd fmla="*/ 389377 w 97" name="T74"/>
                <a:gd fmla="*/ 216638 h 75" name="T75"/>
                <a:gd fmla="*/ 300376 w 97" name="T76"/>
                <a:gd fmla="*/ 294405 h 75" name="T77"/>
                <a:gd fmla="*/ 294814 w 97" name="T78"/>
                <a:gd fmla="*/ 288850 h 75" name="T79"/>
                <a:gd fmla="*/ 294814 w 97" name="T80"/>
                <a:gd fmla="*/ 405501 h 75" name="T81"/>
                <a:gd fmla="*/ 311501 w 97" name="T82"/>
                <a:gd fmla="*/ 416611 h 75" name="T83"/>
                <a:gd fmla="*/ 439440 w 97" name="T84"/>
                <a:gd fmla="*/ 416611 h 75" name="T85"/>
                <a:gd fmla="*/ 500627 w 97" name="T86"/>
                <a:gd fmla="*/ 416611 h 75" name="T87"/>
                <a:gd fmla="*/ 517315 w 97" name="T88"/>
                <a:gd fmla="*/ 405501 h 75" name="T89"/>
                <a:gd fmla="*/ 517315 w 97" name="T90"/>
                <a:gd fmla="*/ 177754 h 75" name="T91"/>
                <a:gd fmla="*/ 478377 w 97" name="T92"/>
                <a:gd fmla="*/ 133316 h 75" name="T93"/>
                <a:gd fmla="*/ 428314 w 97" name="T94"/>
                <a:gd fmla="*/ 183309 h 75" name="T95"/>
                <a:gd fmla="*/ 428314 w 97" name="T96"/>
                <a:gd fmla="*/ 405501 h 75" name="T97"/>
                <a:gd fmla="*/ 439440 w 97" name="T98"/>
                <a:gd fmla="*/ 416611 h 7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2" name="Freeform 25"/>
            <p:cNvSpPr>
              <a:spLocks noEditPoints="1"/>
            </p:cNvSpPr>
            <p:nvPr/>
          </p:nvSpPr>
          <p:spPr bwMode="auto">
            <a:xfrm>
              <a:off x="7654039" y="1687675"/>
              <a:ext cx="340522" cy="432213"/>
            </a:xfrm>
            <a:custGeom>
              <a:gdLst>
                <a:gd fmla="*/ 0 w 77" name="T0"/>
                <a:gd fmla="*/ 375195 h 98" name="T1"/>
                <a:gd fmla="*/ 128247 w 77" name="T2"/>
                <a:gd fmla="*/ 432578 h 98" name="T3"/>
                <a:gd fmla="*/ 132670 w 77" name="T4"/>
                <a:gd fmla="*/ 432578 h 98" name="T5"/>
                <a:gd fmla="*/ 132670 w 77" name="T6"/>
                <a:gd fmla="*/ 432578 h 98" name="T7"/>
                <a:gd fmla="*/ 137092 w 77" name="T8"/>
                <a:gd fmla="*/ 432578 h 98" name="T9"/>
                <a:gd fmla="*/ 145937 w 77" name="T10"/>
                <a:gd fmla="*/ 432578 h 98" name="T11"/>
                <a:gd fmla="*/ 145937 w 77" name="T12"/>
                <a:gd fmla="*/ 432578 h 98" name="T13"/>
                <a:gd fmla="*/ 150359 w 77" name="T14"/>
                <a:gd fmla="*/ 432578 h 98" name="T15"/>
                <a:gd fmla="*/ 154781 w 77" name="T16"/>
                <a:gd fmla="*/ 432578 h 98" name="T17"/>
                <a:gd fmla="*/ 159204 w 77" name="T18"/>
                <a:gd fmla="*/ 432578 h 98" name="T19"/>
                <a:gd fmla="*/ 163626 w 77" name="T20"/>
                <a:gd fmla="*/ 432578 h 98" name="T21"/>
                <a:gd fmla="*/ 168048 w 77" name="T22"/>
                <a:gd fmla="*/ 432578 h 98" name="T23"/>
                <a:gd fmla="*/ 172471 w 77" name="T24"/>
                <a:gd fmla="*/ 432578 h 98" name="T25"/>
                <a:gd fmla="*/ 176893 w 77" name="T26"/>
                <a:gd fmla="*/ 432578 h 98" name="T27"/>
                <a:gd fmla="*/ 181315 w 77" name="T28"/>
                <a:gd fmla="*/ 432578 h 98" name="T29"/>
                <a:gd fmla="*/ 185738 w 77" name="T30"/>
                <a:gd fmla="*/ 432578 h 98" name="T31"/>
                <a:gd fmla="*/ 190160 w 77" name="T32"/>
                <a:gd fmla="*/ 432578 h 98" name="T33"/>
                <a:gd fmla="*/ 190160 w 77" name="T34"/>
                <a:gd fmla="*/ 432578 h 98" name="T35"/>
                <a:gd fmla="*/ 194582 w 77" name="T36"/>
                <a:gd fmla="*/ 432578 h 98" name="T37"/>
                <a:gd fmla="*/ 199005 w 77" name="T38"/>
                <a:gd fmla="*/ 432578 h 98" name="T39"/>
                <a:gd fmla="*/ 203427 w 77" name="T40"/>
                <a:gd fmla="*/ 432578 h 98" name="T41"/>
                <a:gd fmla="*/ 207849 w 77" name="T42"/>
                <a:gd fmla="*/ 432578 h 98" name="T43"/>
                <a:gd fmla="*/ 207849 w 77" name="T44"/>
                <a:gd fmla="*/ 432578 h 98" name="T45"/>
                <a:gd fmla="*/ 340519 w 77" name="T46"/>
                <a:gd fmla="*/ 375195 h 98" name="T47"/>
                <a:gd fmla="*/ 97291 w 77" name="T48"/>
                <a:gd fmla="*/ 145664 h 98" name="T49"/>
                <a:gd fmla="*/ 110558 w 77" name="T50"/>
                <a:gd fmla="*/ 88281 h 98" name="T51"/>
                <a:gd fmla="*/ 97291 w 77" name="T52"/>
                <a:gd fmla="*/ 0 h 98" name="T53"/>
                <a:gd fmla="*/ 119403 w 77" name="T54"/>
                <a:gd fmla="*/ 26484 h 98" name="T55"/>
                <a:gd fmla="*/ 154781 w 77" name="T56"/>
                <a:gd fmla="*/ 0 h 98" name="T57"/>
                <a:gd fmla="*/ 176893 w 77" name="T58"/>
                <a:gd fmla="*/ 26484 h 98" name="T59"/>
                <a:gd fmla="*/ 212272 w 77" name="T60"/>
                <a:gd fmla="*/ 0 h 98" name="T61"/>
                <a:gd fmla="*/ 221116 w 77" name="T62"/>
                <a:gd fmla="*/ 26484 h 98" name="T63"/>
                <a:gd fmla="*/ 260917 w 77" name="T64"/>
                <a:gd fmla="*/ 4414 h 98" name="T65"/>
                <a:gd fmla="*/ 79602 w 77" name="T66"/>
                <a:gd fmla="*/ 136836 h 98" name="T67"/>
                <a:gd fmla="*/ 79602 w 77" name="T68"/>
                <a:gd fmla="*/ 97109 h 98" name="T69"/>
                <a:gd fmla="*/ 278606 w 77" name="T70"/>
                <a:gd fmla="*/ 114766 h 98" name="T71"/>
                <a:gd fmla="*/ 79602 w 77" name="T72"/>
                <a:gd fmla="*/ 136836 h 98" name="T73"/>
                <a:gd fmla="*/ 190160 w 77" name="T74"/>
                <a:gd fmla="*/ 379609 h 98" name="T75"/>
                <a:gd fmla="*/ 154781 w 77" name="T76"/>
                <a:gd fmla="*/ 370781 h 98" name="T77"/>
                <a:gd fmla="*/ 132670 w 77" name="T78"/>
                <a:gd fmla="*/ 304570 h 98" name="T79"/>
                <a:gd fmla="*/ 163626 w 77" name="T80"/>
                <a:gd fmla="*/ 344297 h 98" name="T81"/>
                <a:gd fmla="*/ 176893 w 77" name="T82"/>
                <a:gd fmla="*/ 344297 h 98" name="T83"/>
                <a:gd fmla="*/ 172471 w 77" name="T84"/>
                <a:gd fmla="*/ 308984 h 98" name="T85"/>
                <a:gd fmla="*/ 132670 w 77" name="T86"/>
                <a:gd fmla="*/ 251601 h 98" name="T87"/>
                <a:gd fmla="*/ 154781 w 77" name="T88"/>
                <a:gd fmla="*/ 203047 h 98" name="T89"/>
                <a:gd fmla="*/ 190160 w 77" name="T90"/>
                <a:gd fmla="*/ 194219 h 98" name="T91"/>
                <a:gd fmla="*/ 212272 w 77" name="T92"/>
                <a:gd fmla="*/ 233945 h 98" name="T93"/>
                <a:gd fmla="*/ 176893 w 77" name="T94"/>
                <a:gd fmla="*/ 260430 h 98" name="T95"/>
                <a:gd fmla="*/ 172471 w 77" name="T96"/>
                <a:gd fmla="*/ 225117 h 98" name="T97"/>
                <a:gd fmla="*/ 168048 w 77" name="T98"/>
                <a:gd fmla="*/ 247187 h 98" name="T99"/>
                <a:gd fmla="*/ 207849 w 77" name="T100"/>
                <a:gd fmla="*/ 300156 h 98" name="T101"/>
                <a:gd fmla="*/ 216694 w 77" name="T102"/>
                <a:gd fmla="*/ 339883 h 9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98" w="77">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84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584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584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54" name="Freeform 17"/>
          <p:cNvSpPr/>
          <p:nvPr/>
        </p:nvSpPr>
        <p:spPr bwMode="auto">
          <a:xfrm>
            <a:off x="5745163" y="2617788"/>
            <a:ext cx="2081212" cy="2049462"/>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algn="ctr" cap="flat" cmpd="sng" w="3175">
            <a:noFill/>
            <a:prstDash val="solid"/>
          </a:ln>
          <a:effectLst>
            <a:outerShdw algn="tl" blurRad="50800" dir="2700000" dist="25400" rotWithShape="0">
              <a:prstClr val="black">
                <a:alpha val="15000"/>
              </a:prstClr>
            </a:outerShdw>
          </a:effectLst>
        </p:spPr>
        <p:txBody>
          <a:bodyPr anchor="ctr" lIns="432000"/>
          <a:lstStyle/>
          <a:p>
            <a:pPr algn="ctr" eaLnBrk="1" fontAlgn="auto" hangingPunct="1">
              <a:spcBef>
                <a:spcPct val="0"/>
              </a:spcBef>
              <a:spcAft>
                <a:spcPct val="0"/>
              </a:spcAft>
              <a:defRPr/>
            </a:pPr>
            <a:r>
              <a:rPr altLang="zh-CN" kern="0" lang="en-US" sz="2800">
                <a:solidFill>
                  <a:srgbClr val="FFFFFF"/>
                </a:solidFill>
                <a:latin typeface="+mn-lt"/>
                <a:ea typeface="+mn-ea"/>
              </a:rPr>
              <a:t>03</a:t>
            </a:r>
          </a:p>
        </p:txBody>
      </p:sp>
      <p:sp>
        <p:nvSpPr>
          <p:cNvPr id="55" name="Freeform 18"/>
          <p:cNvSpPr/>
          <p:nvPr/>
        </p:nvSpPr>
        <p:spPr bwMode="auto">
          <a:xfrm>
            <a:off x="3846513" y="2752725"/>
            <a:ext cx="1819275" cy="1778000"/>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1570C1"/>
          </a:solidFill>
          <a:ln algn="ctr" cap="flat" cmpd="sng" w="3175">
            <a:noFill/>
            <a:prstDash val="solid"/>
          </a:ln>
          <a:effectLst>
            <a:outerShdw algn="tl" blurRad="50800" dir="2700000" dist="25400" rotWithShape="0">
              <a:prstClr val="black">
                <a:alpha val="15000"/>
              </a:prstClr>
            </a:outerShdw>
          </a:effectLst>
        </p:spPr>
        <p:txBody>
          <a:bodyPr anchor="ctr" lIns="288000"/>
          <a:lstStyle/>
          <a:p>
            <a:pPr algn="ctr" eaLnBrk="1" fontAlgn="auto" hangingPunct="1">
              <a:spcBef>
                <a:spcPct val="0"/>
              </a:spcBef>
              <a:spcAft>
                <a:spcPct val="0"/>
              </a:spcAft>
              <a:defRPr/>
            </a:pPr>
            <a:r>
              <a:rPr altLang="zh-CN" kern="0" lang="en-US" sz="2800">
                <a:solidFill>
                  <a:srgbClr val="FFFFFF"/>
                </a:solidFill>
                <a:latin typeface="+mn-lt"/>
                <a:ea typeface="+mn-ea"/>
              </a:rPr>
              <a:t>02</a:t>
            </a:r>
          </a:p>
        </p:txBody>
      </p:sp>
      <p:sp>
        <p:nvSpPr>
          <p:cNvPr id="56" name="Freeform 19"/>
          <p:cNvSpPr/>
          <p:nvPr/>
        </p:nvSpPr>
        <p:spPr bwMode="auto">
          <a:xfrm>
            <a:off x="2338388" y="2909888"/>
            <a:ext cx="1444625" cy="1463675"/>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F0"/>
          </a:solidFill>
          <a:ln algn="ctr" cap="flat" cmpd="sng" w="3175">
            <a:noFill/>
            <a:prstDash val="solid"/>
          </a:ln>
          <a:effectLst>
            <a:outerShdw algn="tl" blurRad="50800" dir="2700000" dist="25400" rotWithShape="0">
              <a:prstClr val="black">
                <a:alpha val="15000"/>
              </a:prstClr>
            </a:outerShdw>
          </a:effectLst>
        </p:spPr>
        <p:txBody>
          <a:bodyPr anchor="ctr"/>
          <a:lstStyle/>
          <a:p>
            <a:pPr algn="ctr" eaLnBrk="1" fontAlgn="auto" hangingPunct="1">
              <a:spcBef>
                <a:spcPct val="0"/>
              </a:spcBef>
              <a:spcAft>
                <a:spcPct val="0"/>
              </a:spcAft>
              <a:defRPr/>
            </a:pPr>
            <a:r>
              <a:rPr altLang="zh-CN" kern="0" lang="en-US" sz="2800">
                <a:solidFill>
                  <a:srgbClr val="FFFFFF"/>
                </a:solidFill>
                <a:latin typeface="+mn-lt"/>
                <a:ea typeface="+mn-ea"/>
              </a:rPr>
              <a:t>01</a:t>
            </a:r>
          </a:p>
        </p:txBody>
      </p:sp>
      <p:sp>
        <p:nvSpPr>
          <p:cNvPr id="57" name="Freeform 17"/>
          <p:cNvSpPr/>
          <p:nvPr/>
        </p:nvSpPr>
        <p:spPr bwMode="auto">
          <a:xfrm>
            <a:off x="7537450" y="2351088"/>
            <a:ext cx="2620963" cy="2579687"/>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1570C1"/>
          </a:solidFill>
          <a:ln algn="ctr" cap="flat" cmpd="sng" w="3175">
            <a:noFill/>
            <a:prstDash val="solid"/>
          </a:ln>
          <a:effectLst>
            <a:outerShdw algn="tl" blurRad="50800" dir="2700000" dist="25400" rotWithShape="0">
              <a:prstClr val="black">
                <a:alpha val="15000"/>
              </a:prstClr>
            </a:outerShdw>
          </a:effectLst>
        </p:spPr>
        <p:txBody>
          <a:bodyPr anchor="ctr" lIns="540000"/>
          <a:lstStyle/>
          <a:p>
            <a:pPr algn="ctr" eaLnBrk="1" fontAlgn="auto" hangingPunct="1">
              <a:spcBef>
                <a:spcPct val="0"/>
              </a:spcBef>
              <a:spcAft>
                <a:spcPct val="0"/>
              </a:spcAft>
              <a:defRPr/>
            </a:pPr>
            <a:r>
              <a:rPr altLang="zh-CN" kern="0" lang="en-US" sz="2800">
                <a:solidFill>
                  <a:srgbClr val="FFFFFF"/>
                </a:solidFill>
                <a:latin typeface="+mn-lt"/>
                <a:ea typeface="+mn-ea"/>
              </a:rPr>
              <a:t>04</a:t>
            </a:r>
          </a:p>
        </p:txBody>
      </p:sp>
      <p:cxnSp>
        <p:nvCxnSpPr>
          <p:cNvPr id="58" name="直接箭头连接符 57"/>
          <p:cNvCxnSpPr/>
          <p:nvPr/>
        </p:nvCxnSpPr>
        <p:spPr>
          <a:xfrm flipH="1" flipV="1">
            <a:off x="2763838" y="2217738"/>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flipV="1">
            <a:off x="6321425" y="1978025"/>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4024313" y="4365625"/>
            <a:ext cx="0" cy="811213"/>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7720013" y="4722813"/>
            <a:ext cx="0" cy="809625"/>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3" name="椭圆 62"/>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4" name="椭圆 63"/>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5" name="椭圆 64"/>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itchFamily="34" typeface="微软雅黑"/>
            </a:endParaRPr>
          </a:p>
        </p:txBody>
      </p:sp>
      <p:sp>
        <p:nvSpPr>
          <p:cNvPr id="66" name="TextBox 57"/>
          <p:cNvSpPr txBox="1"/>
          <p:nvPr/>
        </p:nvSpPr>
        <p:spPr bwMode="auto">
          <a:xfrm>
            <a:off x="1436688"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7" name="TextBox 57"/>
          <p:cNvSpPr txBox="1"/>
          <p:nvPr/>
        </p:nvSpPr>
        <p:spPr bwMode="auto">
          <a:xfrm>
            <a:off x="2695575"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4" name="TextBox 57"/>
          <p:cNvSpPr txBox="1"/>
          <p:nvPr/>
        </p:nvSpPr>
        <p:spPr bwMode="auto">
          <a:xfrm>
            <a:off x="4981575"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95" name="TextBox 57"/>
          <p:cNvSpPr txBox="1"/>
          <p:nvPr/>
        </p:nvSpPr>
        <p:spPr bwMode="auto">
          <a:xfrm>
            <a:off x="6489699"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86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686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686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6869" name="Freeform 5"/>
          <p:cNvSpPr/>
          <p:nvPr/>
        </p:nvSpPr>
        <p:spPr bwMode="auto">
          <a:xfrm>
            <a:off x="6132513" y="3089275"/>
            <a:ext cx="1657350" cy="2333625"/>
          </a:xfrm>
          <a:custGeom>
            <a:gdLst>
              <a:gd fmla="*/ 2147483647 w 1467" name="T0"/>
              <a:gd fmla="*/ 2147483647 h 2068" name="T1"/>
              <a:gd fmla="*/ 2147483647 w 1467" name="T2"/>
              <a:gd fmla="*/ 2147483647 h 2068" name="T3"/>
              <a:gd fmla="*/ 2147483647 w 1467" name="T4"/>
              <a:gd fmla="*/ 2147483647 h 2068" name="T5"/>
              <a:gd fmla="*/ 2147483647 w 1467" name="T6"/>
              <a:gd fmla="*/ 2147483647 h 2068" name="T7"/>
              <a:gd fmla="*/ 2147483647 w 1467" name="T8"/>
              <a:gd fmla="*/ 2147483647 h 2068" name="T9"/>
              <a:gd fmla="*/ 2147483647 w 1467" name="T10"/>
              <a:gd fmla="*/ 2147483647 h 2068" name="T11"/>
              <a:gd fmla="*/ 2147483647 w 1467" name="T12"/>
              <a:gd fmla="*/ 2147483647 h 2068" name="T13"/>
              <a:gd fmla="*/ 2147483647 w 1467" name="T14"/>
              <a:gd fmla="*/ 1436382184 h 2068" name="T15"/>
              <a:gd fmla="*/ 0 w 1467" name="T16"/>
              <a:gd fmla="*/ 0 h 2068" name="T17"/>
              <a:gd fmla="*/ 2147483647 w 1467" name="T18"/>
              <a:gd fmla="*/ 0 h 2068" name="T19"/>
              <a:gd fmla="*/ 2147483647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67" name="T33"/>
              <a:gd fmla="*/ 0 h 2068" name="T34"/>
              <a:gd fmla="*/ 1467 w 1467" name="T35"/>
              <a:gd fmla="*/ 2068 h 206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68" w="1467">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1570C1"/>
          </a:solidFill>
          <a:ln w="9525">
            <a:noFill/>
            <a:round/>
          </a:ln>
        </p:spPr>
        <p:txBody>
          <a:bodyPr/>
          <a:lstStyle/>
          <a:p>
            <a:endParaRPr altLang="en-US" lang="zh-CN"/>
          </a:p>
        </p:txBody>
      </p:sp>
      <p:sp>
        <p:nvSpPr>
          <p:cNvPr id="36870" name="Freeform 6"/>
          <p:cNvSpPr/>
          <p:nvPr/>
        </p:nvSpPr>
        <p:spPr bwMode="auto">
          <a:xfrm>
            <a:off x="5443538" y="2051050"/>
            <a:ext cx="2332037" cy="1655763"/>
          </a:xfrm>
          <a:custGeom>
            <a:gdLst>
              <a:gd fmla="*/ 2147483647 w 2067" name="T0"/>
              <a:gd fmla="*/ 0 h 1468" name="T1"/>
              <a:gd fmla="*/ 2147483647 w 2067" name="T2"/>
              <a:gd fmla="*/ 0 h 1468" name="T3"/>
              <a:gd fmla="*/ 2147483647 w 2067" name="T4"/>
              <a:gd fmla="*/ 2147483647 h 1468" name="T5"/>
              <a:gd fmla="*/ 2147483647 w 2067" name="T6"/>
              <a:gd fmla="*/ 2147483647 h 1468" name="T7"/>
              <a:gd fmla="*/ 2147483647 w 2067" name="T8"/>
              <a:gd fmla="*/ 2147483647 h 1468" name="T9"/>
              <a:gd fmla="*/ 2147483647 w 2067" name="T10"/>
              <a:gd fmla="*/ 2147483647 h 1468" name="T11"/>
              <a:gd fmla="*/ 2147483647 w 2067" name="T12"/>
              <a:gd fmla="*/ 2147483647 h 1468" name="T13"/>
              <a:gd fmla="*/ 1435817128 w 2067" name="T14"/>
              <a:gd fmla="*/ 2147483647 h 1468" name="T15"/>
              <a:gd fmla="*/ 0 w 2067" name="T16"/>
              <a:gd fmla="*/ 2147483647 h 1468" name="T17"/>
              <a:gd fmla="*/ 0 w 2067" name="T18"/>
              <a:gd fmla="*/ 2147483647 h 1468" name="T19"/>
              <a:gd fmla="*/ 2147483647 w 2067" name="T20"/>
              <a:gd fmla="*/ 0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67" name="T33"/>
              <a:gd fmla="*/ 0 h 1468" name="T34"/>
              <a:gd fmla="*/ 2067 w 2067" name="T35"/>
              <a:gd fmla="*/ 1468 h 146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468" w="2067">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B0F0"/>
          </a:solidFill>
          <a:ln w="9525">
            <a:noFill/>
            <a:round/>
          </a:ln>
        </p:spPr>
        <p:txBody>
          <a:bodyPr/>
          <a:lstStyle/>
          <a:p>
            <a:endParaRPr altLang="en-US" lang="zh-CN"/>
          </a:p>
        </p:txBody>
      </p:sp>
      <p:sp>
        <p:nvSpPr>
          <p:cNvPr id="36871" name="Freeform 7"/>
          <p:cNvSpPr/>
          <p:nvPr/>
        </p:nvSpPr>
        <p:spPr bwMode="auto">
          <a:xfrm>
            <a:off x="4402138" y="2065338"/>
            <a:ext cx="1657350" cy="2332037"/>
          </a:xfrm>
          <a:custGeom>
            <a:gdLst>
              <a:gd fmla="*/ 0 w 1467" name="T0"/>
              <a:gd fmla="*/ 2147483647 h 2068" name="T1"/>
              <a:gd fmla="*/ 0 w 1467" name="T2"/>
              <a:gd fmla="*/ 2147483647 h 2068" name="T3"/>
              <a:gd fmla="*/ 2147483647 w 1467" name="T4"/>
              <a:gd fmla="*/ 0 h 2068" name="T5"/>
              <a:gd fmla="*/ 2147483647 w 1467" name="T6"/>
              <a:gd fmla="*/ 0 h 2068" name="T7"/>
              <a:gd fmla="*/ 2147483647 w 1467" name="T8"/>
              <a:gd fmla="*/ 2147483647 h 2068" name="T9"/>
              <a:gd fmla="*/ 2147483647 w 1467" name="T10"/>
              <a:gd fmla="*/ 2147483647 h 2068" name="T11"/>
              <a:gd fmla="*/ 2147483647 w 1467" name="T12"/>
              <a:gd fmla="*/ 2147483647 h 2068" name="T13"/>
              <a:gd fmla="*/ 2147483647 w 1467" name="T14"/>
              <a:gd fmla="*/ 2147483647 h 2068" name="T15"/>
              <a:gd fmla="*/ 2147483647 w 1467" name="T16"/>
              <a:gd fmla="*/ 2147483647 h 2068" name="T17"/>
              <a:gd fmla="*/ 2147483647 w 1467" name="T18"/>
              <a:gd fmla="*/ 2147483647 h 2068" name="T19"/>
              <a:gd fmla="*/ 0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67" name="T33"/>
              <a:gd fmla="*/ 0 h 2068" name="T34"/>
              <a:gd fmla="*/ 1467 w 1467" name="T35"/>
              <a:gd fmla="*/ 2068 h 206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68" w="1467">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1570C1"/>
          </a:solidFill>
          <a:ln w="9525">
            <a:noFill/>
            <a:round/>
          </a:ln>
        </p:spPr>
        <p:txBody>
          <a:bodyPr/>
          <a:lstStyle/>
          <a:p>
            <a:endParaRPr altLang="en-US" lang="zh-CN"/>
          </a:p>
        </p:txBody>
      </p:sp>
      <p:sp>
        <p:nvSpPr>
          <p:cNvPr id="36872" name="Freeform 8"/>
          <p:cNvSpPr/>
          <p:nvPr/>
        </p:nvSpPr>
        <p:spPr bwMode="auto">
          <a:xfrm>
            <a:off x="4418013" y="3781425"/>
            <a:ext cx="2333625" cy="1655763"/>
          </a:xfrm>
          <a:custGeom>
            <a:gdLst>
              <a:gd fmla="*/ 2147483647 w 2068" name="T0"/>
              <a:gd fmla="*/ 2147483647 h 1468" name="T1"/>
              <a:gd fmla="*/ 2147483647 w 2068" name="T2"/>
              <a:gd fmla="*/ 2147483647 h 1468" name="T3"/>
              <a:gd fmla="*/ 0 w 2068" name="T4"/>
              <a:gd fmla="*/ 2147483647 h 1468" name="T5"/>
              <a:gd fmla="*/ 0 w 2068" name="T6"/>
              <a:gd fmla="*/ 2147483647 h 1468" name="T7"/>
              <a:gd fmla="*/ 2147483647 w 2068" name="T8"/>
              <a:gd fmla="*/ 2147483647 h 1468" name="T9"/>
              <a:gd fmla="*/ 2147483647 w 2068" name="T10"/>
              <a:gd fmla="*/ 2147483647 h 1468" name="T11"/>
              <a:gd fmla="*/ 2147483647 w 2068" name="T12"/>
              <a:gd fmla="*/ 2147483647 h 1468" name="T13"/>
              <a:gd fmla="*/ 2147483647 w 2068" name="T14"/>
              <a:gd fmla="*/ 2147483647 h 1468" name="T15"/>
              <a:gd fmla="*/ 2147483647 w 2068" name="T16"/>
              <a:gd fmla="*/ 0 h 1468" name="T17"/>
              <a:gd fmla="*/ 2147483647 w 2068" name="T18"/>
              <a:gd fmla="*/ 2147483647 h 1468" name="T19"/>
              <a:gd fmla="*/ 2147483647 w 2068" name="T20"/>
              <a:gd fmla="*/ 2147483647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68" name="T33"/>
              <a:gd fmla="*/ 0 h 1468" name="T34"/>
              <a:gd fmla="*/ 2068 w 2068" name="T35"/>
              <a:gd fmla="*/ 1468 h 146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468" w="20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B0F0"/>
          </a:solidFill>
          <a:ln w="9525">
            <a:noFill/>
            <a:round/>
          </a:ln>
        </p:spPr>
        <p:txBody>
          <a:bodyPr/>
          <a:lstStyle/>
          <a:p>
            <a:endParaRPr altLang="en-US" lang="zh-CN"/>
          </a:p>
        </p:txBody>
      </p:sp>
      <p:sp>
        <p:nvSpPr>
          <p:cNvPr id="36873" name="矩形 28"/>
          <p:cNvSpPr>
            <a:spLocks noChangeArrowheads="1"/>
          </p:cNvSpPr>
          <p:nvPr/>
        </p:nvSpPr>
        <p:spPr bwMode="auto">
          <a:xfrm>
            <a:off x="4665663" y="2387600"/>
            <a:ext cx="508318" cy="518160"/>
          </a:xfrm>
          <a:prstGeom prst="rect">
            <a:avLst/>
          </a:prstGeom>
          <a:noFill/>
          <a:ln w="9525">
            <a:noFill/>
            <a:miter lim="800000"/>
          </a:ln>
        </p:spPr>
        <p:txBody>
          <a:bodyPr wrap="none">
            <a:spAutoFit/>
          </a:bodyPr>
          <a:lstStyle/>
          <a:p>
            <a:pPr eaLnBrk="1" hangingPunct="1"/>
            <a:r>
              <a:rPr altLang="zh-CN" lang="en-US" sz="2800">
                <a:solidFill>
                  <a:schemeClr val="bg1"/>
                </a:solidFill>
                <a:latin charset="0" panose="020b0806030902050204" pitchFamily="34" typeface="Impact"/>
                <a:ea charset="-127" pitchFamily="34" typeface="Malgun Gothic"/>
                <a:cs typeface="Adobe Naskh Medium"/>
              </a:rPr>
              <a:t>01</a:t>
            </a:r>
          </a:p>
        </p:txBody>
      </p:sp>
      <p:sp>
        <p:nvSpPr>
          <p:cNvPr id="36874" name="矩形 29"/>
          <p:cNvSpPr>
            <a:spLocks noChangeArrowheads="1"/>
          </p:cNvSpPr>
          <p:nvPr/>
        </p:nvSpPr>
        <p:spPr bwMode="auto">
          <a:xfrm>
            <a:off x="7099299" y="2305050"/>
            <a:ext cx="551180" cy="518160"/>
          </a:xfrm>
          <a:prstGeom prst="rect">
            <a:avLst/>
          </a:prstGeom>
          <a:noFill/>
          <a:ln w="9525">
            <a:noFill/>
            <a:miter lim="800000"/>
          </a:ln>
        </p:spPr>
        <p:txBody>
          <a:bodyPr wrap="none">
            <a:spAutoFit/>
          </a:bodyPr>
          <a:lstStyle/>
          <a:p>
            <a:pPr eaLnBrk="1" hangingPunct="1"/>
            <a:r>
              <a:rPr altLang="zh-CN" lang="en-US" sz="2800">
                <a:solidFill>
                  <a:schemeClr val="bg1"/>
                </a:solidFill>
                <a:latin charset="0" panose="020b0806030902050204" pitchFamily="34" typeface="Impact"/>
                <a:ea charset="-127" pitchFamily="34" typeface="Malgun Gothic"/>
                <a:cs typeface="Adobe Naskh Medium"/>
              </a:rPr>
              <a:t>02</a:t>
            </a:r>
          </a:p>
        </p:txBody>
      </p:sp>
      <p:sp>
        <p:nvSpPr>
          <p:cNvPr id="36875" name="矩形 30"/>
          <p:cNvSpPr>
            <a:spLocks noChangeArrowheads="1"/>
          </p:cNvSpPr>
          <p:nvPr/>
        </p:nvSpPr>
        <p:spPr bwMode="auto">
          <a:xfrm>
            <a:off x="7029449" y="4745038"/>
            <a:ext cx="562293" cy="518160"/>
          </a:xfrm>
          <a:prstGeom prst="rect">
            <a:avLst/>
          </a:prstGeom>
          <a:noFill/>
          <a:ln w="9525">
            <a:noFill/>
            <a:miter lim="800000"/>
          </a:ln>
        </p:spPr>
        <p:txBody>
          <a:bodyPr wrap="none">
            <a:spAutoFit/>
          </a:bodyPr>
          <a:lstStyle/>
          <a:p>
            <a:pPr eaLnBrk="1" hangingPunct="1"/>
            <a:r>
              <a:rPr altLang="zh-CN" lang="en-US" sz="2800">
                <a:solidFill>
                  <a:schemeClr val="bg1"/>
                </a:solidFill>
                <a:latin charset="0" panose="020b0806030902050204" pitchFamily="34" typeface="Impact"/>
                <a:ea charset="-127" pitchFamily="34" typeface="Malgun Gothic"/>
                <a:cs typeface="Adobe Naskh Medium"/>
              </a:rPr>
              <a:t>03</a:t>
            </a:r>
          </a:p>
        </p:txBody>
      </p:sp>
      <p:sp>
        <p:nvSpPr>
          <p:cNvPr id="36876" name="矩形 31"/>
          <p:cNvSpPr>
            <a:spLocks noChangeArrowheads="1"/>
          </p:cNvSpPr>
          <p:nvPr/>
        </p:nvSpPr>
        <p:spPr bwMode="auto">
          <a:xfrm>
            <a:off x="4622800" y="4665663"/>
            <a:ext cx="551180" cy="518160"/>
          </a:xfrm>
          <a:prstGeom prst="rect">
            <a:avLst/>
          </a:prstGeom>
          <a:noFill/>
          <a:ln w="9525">
            <a:noFill/>
            <a:miter lim="800000"/>
          </a:ln>
        </p:spPr>
        <p:txBody>
          <a:bodyPr wrap="none">
            <a:spAutoFit/>
          </a:bodyPr>
          <a:lstStyle/>
          <a:p>
            <a:pPr eaLnBrk="1" hangingPunct="1"/>
            <a:r>
              <a:rPr altLang="zh-CN" lang="en-US" sz="2800">
                <a:solidFill>
                  <a:schemeClr val="bg1"/>
                </a:solidFill>
                <a:latin charset="0" panose="020b0806030902050204" pitchFamily="34" typeface="Impact"/>
                <a:ea charset="-127" pitchFamily="34" typeface="Malgun Gothic"/>
                <a:cs typeface="Adobe Naskh Medium"/>
              </a:rPr>
              <a:t>04</a:t>
            </a:r>
          </a:p>
        </p:txBody>
      </p:sp>
      <p:sp>
        <p:nvSpPr>
          <p:cNvPr id="33" name="TextBox 57"/>
          <p:cNvSpPr txBox="1"/>
          <p:nvPr/>
        </p:nvSpPr>
        <p:spPr bwMode="auto">
          <a:xfrm>
            <a:off x="1465263"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4" name="TextBox 57"/>
          <p:cNvSpPr txBox="1"/>
          <p:nvPr/>
        </p:nvSpPr>
        <p:spPr bwMode="auto">
          <a:xfrm>
            <a:off x="8039099"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5" name="TextBox 57"/>
          <p:cNvSpPr txBox="1"/>
          <p:nvPr/>
        </p:nvSpPr>
        <p:spPr bwMode="auto">
          <a:xfrm>
            <a:off x="1465263"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6" name="TextBox 57"/>
          <p:cNvSpPr txBox="1"/>
          <p:nvPr/>
        </p:nvSpPr>
        <p:spPr bwMode="auto">
          <a:xfrm>
            <a:off x="8039099"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89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789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789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7893" name="Freeform 8"/>
          <p:cNvSpPr/>
          <p:nvPr/>
        </p:nvSpPr>
        <p:spPr bwMode="auto">
          <a:xfrm>
            <a:off x="4465638" y="1979613"/>
            <a:ext cx="1187450" cy="1373187"/>
          </a:xfrm>
          <a:custGeom>
            <a:gdLst>
              <a:gd fmla="*/ 0 w 1240" name="T0"/>
              <a:gd fmla="*/ 0 h 1434" name="T1"/>
              <a:gd fmla="*/ 2147483647 w 1240" name="T2"/>
              <a:gd fmla="*/ 2147483647 h 1434" name="T3"/>
              <a:gd fmla="*/ 0 w 1240" name="T4"/>
              <a:gd fmla="*/ 2147483647 h 1434" name="T5"/>
              <a:gd fmla="*/ 2147483647 w 1240" name="T6"/>
              <a:gd fmla="*/ 2147483647 h 1434" name="T7"/>
              <a:gd fmla="*/ 0 w 1240" name="T8"/>
              <a:gd fmla="*/ 0 h 1434" name="T9"/>
              <a:gd fmla="*/ 0 60000 65536" name="T10"/>
              <a:gd fmla="*/ 0 60000 65536" name="T11"/>
              <a:gd fmla="*/ 0 60000 65536" name="T12"/>
              <a:gd fmla="*/ 0 60000 65536" name="T13"/>
              <a:gd fmla="*/ 0 60000 65536" name="T14"/>
              <a:gd fmla="*/ 0 w 1240" name="T15"/>
              <a:gd fmla="*/ 0 h 1434" name="T16"/>
              <a:gd fmla="*/ 1240 w 1240" name="T17"/>
              <a:gd fmla="*/ 1434 h 1434" name="T18"/>
            </a:gdLst>
            <a:cxnLst>
              <a:cxn ang="T10">
                <a:pos x="T0" y="T1"/>
              </a:cxn>
              <a:cxn ang="T11">
                <a:pos x="T2" y="T3"/>
              </a:cxn>
              <a:cxn ang="T12">
                <a:pos x="T4" y="T5"/>
              </a:cxn>
              <a:cxn ang="T13">
                <a:pos x="T6" y="T7"/>
              </a:cxn>
              <a:cxn ang="T14">
                <a:pos x="T8" y="T9"/>
              </a:cxn>
            </a:cxnLst>
            <a:rect b="T18" l="T15" r="T17" t="T16"/>
            <a:pathLst>
              <a:path h="1434" w="1240">
                <a:moveTo>
                  <a:pt x="0" y="0"/>
                </a:moveTo>
                <a:lnTo>
                  <a:pt x="1240" y="718"/>
                </a:lnTo>
                <a:lnTo>
                  <a:pt x="0" y="1434"/>
                </a:lnTo>
                <a:lnTo>
                  <a:pt x="333" y="718"/>
                </a:lnTo>
                <a:lnTo>
                  <a:pt x="0" y="0"/>
                </a:lnTo>
                <a:close/>
              </a:path>
            </a:pathLst>
          </a:custGeom>
          <a:solidFill>
            <a:srgbClr val="00B0F0"/>
          </a:solidFill>
          <a:ln w="9525">
            <a:noFill/>
            <a:round/>
          </a:ln>
        </p:spPr>
        <p:txBody>
          <a:bodyPr/>
          <a:lstStyle/>
          <a:p>
            <a:endParaRPr altLang="en-US" lang="zh-CN"/>
          </a:p>
        </p:txBody>
      </p:sp>
      <p:sp>
        <p:nvSpPr>
          <p:cNvPr id="37894" name="Freeform 9"/>
          <p:cNvSpPr/>
          <p:nvPr/>
        </p:nvSpPr>
        <p:spPr bwMode="auto">
          <a:xfrm>
            <a:off x="5060950" y="1979613"/>
            <a:ext cx="1187450" cy="1373187"/>
          </a:xfrm>
          <a:custGeom>
            <a:gdLst>
              <a:gd fmla="*/ 0 w 1240" name="T0"/>
              <a:gd fmla="*/ 0 h 1434" name="T1"/>
              <a:gd fmla="*/ 2147483647 w 1240" name="T2"/>
              <a:gd fmla="*/ 2147483647 h 1434" name="T3"/>
              <a:gd fmla="*/ 2147483647 w 1240" name="T4"/>
              <a:gd fmla="*/ 2147483647 h 1434" name="T5"/>
              <a:gd fmla="*/ 2147483647 w 1240" name="T6"/>
              <a:gd fmla="*/ 2147483647 h 1434" name="T7"/>
              <a:gd fmla="*/ 0 w 1240" name="T8"/>
              <a:gd fmla="*/ 2147483647 h 1434" name="T9"/>
              <a:gd fmla="*/ 2147483647 w 1240" name="T10"/>
              <a:gd fmla="*/ 2147483647 h 1434" name="T11"/>
              <a:gd fmla="*/ 0 w 1240" name="T12"/>
              <a:gd fmla="*/ 0 h 1434" name="T13"/>
              <a:gd fmla="*/ 0 60000 65536" name="T14"/>
              <a:gd fmla="*/ 0 60000 65536" name="T15"/>
              <a:gd fmla="*/ 0 60000 65536" name="T16"/>
              <a:gd fmla="*/ 0 60000 65536" name="T17"/>
              <a:gd fmla="*/ 0 60000 65536" name="T18"/>
              <a:gd fmla="*/ 0 60000 65536" name="T19"/>
              <a:gd fmla="*/ 0 60000 65536" name="T20"/>
              <a:gd fmla="*/ 0 w 1240" name="T21"/>
              <a:gd fmla="*/ 0 h 1434" name="T22"/>
              <a:gd fmla="*/ 1240 w 1240" name="T23"/>
              <a:gd fmla="*/ 1434 h 143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34" w="1240">
                <a:moveTo>
                  <a:pt x="0" y="0"/>
                </a:moveTo>
                <a:lnTo>
                  <a:pt x="109" y="234"/>
                </a:lnTo>
                <a:lnTo>
                  <a:pt x="945" y="718"/>
                </a:lnTo>
                <a:lnTo>
                  <a:pt x="109" y="1200"/>
                </a:lnTo>
                <a:lnTo>
                  <a:pt x="0" y="1434"/>
                </a:lnTo>
                <a:lnTo>
                  <a:pt x="1240" y="718"/>
                </a:lnTo>
                <a:lnTo>
                  <a:pt x="0" y="0"/>
                </a:lnTo>
                <a:close/>
              </a:path>
            </a:pathLst>
          </a:custGeom>
          <a:solidFill>
            <a:srgbClr val="00B0F0"/>
          </a:solidFill>
          <a:ln w="9525">
            <a:noFill/>
            <a:round/>
          </a:ln>
        </p:spPr>
        <p:txBody>
          <a:bodyPr/>
          <a:lstStyle/>
          <a:p>
            <a:endParaRPr altLang="en-US" lang="zh-CN"/>
          </a:p>
        </p:txBody>
      </p:sp>
      <p:sp>
        <p:nvSpPr>
          <p:cNvPr id="37895" name="Freeform 21"/>
          <p:cNvSpPr/>
          <p:nvPr/>
        </p:nvSpPr>
        <p:spPr bwMode="auto">
          <a:xfrm>
            <a:off x="5160963" y="2570163"/>
            <a:ext cx="211137" cy="209550"/>
          </a:xfrm>
          <a:custGeom>
            <a:gdLst>
              <a:gd fmla="*/ 2147483647 w 129" name="T0"/>
              <a:gd fmla="*/ 0 h 128" name="T1"/>
              <a:gd fmla="*/ 2147483647 w 129" name="T2"/>
              <a:gd fmla="*/ 2147483647 h 128" name="T3"/>
              <a:gd fmla="*/ 2147483647 w 129" name="T4"/>
              <a:gd fmla="*/ 2147483647 h 128" name="T5"/>
              <a:gd fmla="*/ 2147483647 w 129" name="T6"/>
              <a:gd fmla="*/ 2147483647 h 128" name="T7"/>
              <a:gd fmla="*/ 2147483647 w 129" name="T8"/>
              <a:gd fmla="*/ 2147483647 h 128" name="T9"/>
              <a:gd fmla="*/ 2147483647 w 129" name="T10"/>
              <a:gd fmla="*/ 2147483647 h 128" name="T11"/>
              <a:gd fmla="*/ 2147483647 w 129" name="T12"/>
              <a:gd fmla="*/ 0 h 128" name="T13"/>
              <a:gd fmla="*/ 0 60000 65536" name="T14"/>
              <a:gd fmla="*/ 0 60000 65536" name="T15"/>
              <a:gd fmla="*/ 0 60000 65536" name="T16"/>
              <a:gd fmla="*/ 0 60000 65536" name="T17"/>
              <a:gd fmla="*/ 0 60000 65536" name="T18"/>
              <a:gd fmla="*/ 0 60000 65536" name="T19"/>
              <a:gd fmla="*/ 0 60000 65536" name="T20"/>
              <a:gd fmla="*/ 0 w 129" name="T21"/>
              <a:gd fmla="*/ 0 h 128" name="T22"/>
              <a:gd fmla="*/ 129 w 129" name="T23"/>
              <a:gd fmla="*/ 128 h 12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8" w="129">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w="9525">
            <a:noFill/>
            <a:round/>
          </a:ln>
        </p:spPr>
        <p:txBody>
          <a:bodyPr/>
          <a:lstStyle/>
          <a:p>
            <a:endParaRPr altLang="en-US" lang="zh-CN"/>
          </a:p>
        </p:txBody>
      </p:sp>
      <p:sp>
        <p:nvSpPr>
          <p:cNvPr id="37896" name="Freeform 22"/>
          <p:cNvSpPr/>
          <p:nvPr/>
        </p:nvSpPr>
        <p:spPr bwMode="auto">
          <a:xfrm>
            <a:off x="5278438" y="2552700"/>
            <a:ext cx="109537" cy="109538"/>
          </a:xfrm>
          <a:custGeom>
            <a:gdLst>
              <a:gd fmla="*/ 2147483647 w 68" name="T0"/>
              <a:gd fmla="*/ 2147483647 h 68" name="T1"/>
              <a:gd fmla="*/ 0 w 68" name="T2"/>
              <a:gd fmla="*/ 2147483647 h 68" name="T3"/>
              <a:gd fmla="*/ 0 w 68" name="T4"/>
              <a:gd fmla="*/ 2147483647 h 68" name="T5"/>
              <a:gd fmla="*/ 2147483647 w 68" name="T6"/>
              <a:gd fmla="*/ 2147483647 h 68" name="T7"/>
              <a:gd fmla="*/ 2147483647 w 68" name="T8"/>
              <a:gd fmla="*/ 2147483647 h 68" name="T9"/>
              <a:gd fmla="*/ 0 60000 65536" name="T10"/>
              <a:gd fmla="*/ 0 60000 65536" name="T11"/>
              <a:gd fmla="*/ 0 60000 65536" name="T12"/>
              <a:gd fmla="*/ 0 60000 65536" name="T13"/>
              <a:gd fmla="*/ 0 60000 65536" name="T14"/>
              <a:gd fmla="*/ 0 w 68" name="T15"/>
              <a:gd fmla="*/ 0 h 68" name="T16"/>
              <a:gd fmla="*/ 68 w 68" name="T17"/>
              <a:gd fmla="*/ 68 h 68" name="T18"/>
            </a:gdLst>
            <a:cxnLst>
              <a:cxn ang="T10">
                <a:pos x="T0" y="T1"/>
              </a:cxn>
              <a:cxn ang="T11">
                <a:pos x="T2" y="T3"/>
              </a:cxn>
              <a:cxn ang="T12">
                <a:pos x="T4" y="T5"/>
              </a:cxn>
              <a:cxn ang="T13">
                <a:pos x="T6" y="T7"/>
              </a:cxn>
              <a:cxn ang="T14">
                <a:pos x="T8" y="T9"/>
              </a:cxn>
            </a:cxnLst>
            <a:rect b="T18" l="T15" r="T17" t="T16"/>
            <a:pathLst>
              <a:path h="68" w="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w="9525">
            <a:noFill/>
            <a:round/>
          </a:ln>
        </p:spPr>
        <p:txBody>
          <a:bodyPr/>
          <a:lstStyle/>
          <a:p>
            <a:endParaRPr altLang="en-US" lang="zh-CN"/>
          </a:p>
        </p:txBody>
      </p:sp>
      <p:grpSp>
        <p:nvGrpSpPr>
          <p:cNvPr id="5" name="组合 36"/>
          <p:cNvGrpSpPr/>
          <p:nvPr/>
        </p:nvGrpSpPr>
        <p:grpSpPr>
          <a:xfrm>
            <a:off x="5653317" y="3190102"/>
            <a:ext cx="752606" cy="776237"/>
            <a:chOff x="3862388" y="1625601"/>
            <a:chExt cx="608013" cy="628649"/>
          </a:xfrm>
          <a:solidFill>
            <a:srgbClr val="1570C1"/>
          </a:solidFill>
        </p:grpSpPr>
        <p:sp>
          <p:nvSpPr>
            <p:cNvPr id="38" name="Freeform 37"/>
            <p:cNvSpPr>
              <a:spLocks noEditPoints="1"/>
            </p:cNvSpPr>
            <p:nvPr/>
          </p:nvSpPr>
          <p:spPr bwMode="auto">
            <a:xfrm>
              <a:off x="4052888" y="1625601"/>
              <a:ext cx="227013" cy="628649"/>
            </a:xfrm>
            <a:custGeom>
              <a:gdLst>
                <a:gd fmla="*/ 67 w 135" name="T0"/>
                <a:gd fmla="*/ 0 h 373" name="T1"/>
                <a:gd fmla="*/ 0 w 135" name="T2"/>
                <a:gd fmla="*/ 186 h 373" name="T3"/>
                <a:gd fmla="*/ 67 w 135" name="T4"/>
                <a:gd fmla="*/ 373 h 373" name="T5"/>
                <a:gd fmla="*/ 135 w 135" name="T6"/>
                <a:gd fmla="*/ 186 h 373" name="T7"/>
                <a:gd fmla="*/ 67 w 135" name="T8"/>
                <a:gd fmla="*/ 0 h 373" name="T9"/>
                <a:gd fmla="*/ 67 w 135" name="T10"/>
                <a:gd fmla="*/ 354 h 373" name="T11"/>
                <a:gd fmla="*/ 14 w 135" name="T12"/>
                <a:gd fmla="*/ 186 h 373" name="T13"/>
                <a:gd fmla="*/ 67 w 135" name="T14"/>
                <a:gd fmla="*/ 18 h 373" name="T15"/>
                <a:gd fmla="*/ 121 w 135" name="T16"/>
                <a:gd fmla="*/ 186 h 373" name="T17"/>
                <a:gd fmla="*/ 67 w 135" name="T18"/>
                <a:gd fmla="*/ 354 h 3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3" w="135">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9" name="Freeform 38"/>
            <p:cNvSpPr>
              <a:spLocks noEditPoints="1"/>
            </p:cNvSpPr>
            <p:nvPr/>
          </p:nvSpPr>
          <p:spPr bwMode="auto">
            <a:xfrm>
              <a:off x="3862388" y="1728788"/>
              <a:ext cx="608013" cy="422275"/>
            </a:xfrm>
            <a:custGeom>
              <a:gdLst>
                <a:gd fmla="*/ 19 w 361" name="T0"/>
                <a:gd fmla="*/ 32 h 251" name="T1"/>
                <a:gd fmla="*/ 146 w 361" name="T2"/>
                <a:gd fmla="*/ 184 h 251" name="T3"/>
                <a:gd fmla="*/ 342 w 361" name="T4"/>
                <a:gd fmla="*/ 219 h 251" name="T5"/>
                <a:gd fmla="*/ 214 w 361" name="T6"/>
                <a:gd fmla="*/ 67 h 251" name="T7"/>
                <a:gd fmla="*/ 19 w 361" name="T8"/>
                <a:gd fmla="*/ 32 h 251" name="T9"/>
                <a:gd fmla="*/ 326 w 361" name="T10"/>
                <a:gd fmla="*/ 209 h 251" name="T11"/>
                <a:gd fmla="*/ 154 w 361" name="T12"/>
                <a:gd fmla="*/ 172 h 251" name="T13"/>
                <a:gd fmla="*/ 35 w 361" name="T14"/>
                <a:gd fmla="*/ 41 h 251" name="T15"/>
                <a:gd fmla="*/ 207 w 361" name="T16"/>
                <a:gd fmla="*/ 79 h 251" name="T17"/>
                <a:gd fmla="*/ 326 w 361" name="T18"/>
                <a:gd fmla="*/ 209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0" name="Freeform 39"/>
            <p:cNvSpPr>
              <a:spLocks noEditPoints="1"/>
            </p:cNvSpPr>
            <p:nvPr/>
          </p:nvSpPr>
          <p:spPr bwMode="auto">
            <a:xfrm>
              <a:off x="3862388" y="1728788"/>
              <a:ext cx="608013" cy="422275"/>
            </a:xfrm>
            <a:custGeom>
              <a:gdLst>
                <a:gd fmla="*/ 214 w 361" name="T0"/>
                <a:gd fmla="*/ 184 h 251" name="T1"/>
                <a:gd fmla="*/ 342 w 361" name="T2"/>
                <a:gd fmla="*/ 32 h 251" name="T3"/>
                <a:gd fmla="*/ 146 w 361" name="T4"/>
                <a:gd fmla="*/ 67 h 251" name="T5"/>
                <a:gd fmla="*/ 19 w 361" name="T6"/>
                <a:gd fmla="*/ 219 h 251" name="T7"/>
                <a:gd fmla="*/ 214 w 361" name="T8"/>
                <a:gd fmla="*/ 184 h 251" name="T9"/>
                <a:gd fmla="*/ 207 w 361" name="T10"/>
                <a:gd fmla="*/ 172 h 251" name="T11"/>
                <a:gd fmla="*/ 35 w 361" name="T12"/>
                <a:gd fmla="*/ 209 h 251" name="T13"/>
                <a:gd fmla="*/ 154 w 361" name="T14"/>
                <a:gd fmla="*/ 79 h 251" name="T15"/>
                <a:gd fmla="*/ 326 w 361" name="T16"/>
                <a:gd fmla="*/ 41 h 251" name="T17"/>
                <a:gd fmla="*/ 207 w 361" name="T18"/>
                <a:gd fmla="*/ 172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1" name="Oval 40"/>
            <p:cNvSpPr>
              <a:spLocks noChangeArrowheads="1"/>
            </p:cNvSpPr>
            <p:nvPr/>
          </p:nvSpPr>
          <p:spPr bwMode="auto">
            <a:xfrm>
              <a:off x="4121150" y="1895475"/>
              <a:ext cx="88900" cy="87312"/>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7898" name="Freeform 14"/>
          <p:cNvSpPr/>
          <p:nvPr/>
        </p:nvSpPr>
        <p:spPr bwMode="auto">
          <a:xfrm>
            <a:off x="6321425" y="2533650"/>
            <a:ext cx="1416050" cy="1146175"/>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 fmla="*/ 0 w 556" name="T21"/>
              <a:gd fmla="*/ 0 h 482" name="T22"/>
              <a:gd fmla="*/ 556 w 556" name="T23"/>
              <a:gd fmla="*/ 482 h 48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2" w="556">
                <a:moveTo>
                  <a:pt x="556" y="0"/>
                </a:moveTo>
                <a:lnTo>
                  <a:pt x="465" y="43"/>
                </a:lnTo>
                <a:lnTo>
                  <a:pt x="278" y="366"/>
                </a:lnTo>
                <a:lnTo>
                  <a:pt x="91" y="43"/>
                </a:lnTo>
                <a:lnTo>
                  <a:pt x="0" y="0"/>
                </a:lnTo>
                <a:lnTo>
                  <a:pt x="278" y="482"/>
                </a:lnTo>
                <a:lnTo>
                  <a:pt x="556" y="0"/>
                </a:lnTo>
                <a:close/>
              </a:path>
            </a:pathLst>
          </a:custGeom>
          <a:solidFill>
            <a:srgbClr val="1570C1"/>
          </a:solidFill>
          <a:ln w="9525">
            <a:noFill/>
            <a:round/>
          </a:ln>
        </p:spPr>
        <p:txBody>
          <a:bodyPr/>
          <a:lstStyle/>
          <a:p>
            <a:endParaRPr altLang="en-US" lang="zh-CN"/>
          </a:p>
        </p:txBody>
      </p:sp>
      <p:sp>
        <p:nvSpPr>
          <p:cNvPr id="37899" name="Freeform 15"/>
          <p:cNvSpPr/>
          <p:nvPr/>
        </p:nvSpPr>
        <p:spPr bwMode="auto">
          <a:xfrm>
            <a:off x="6321425" y="1960563"/>
            <a:ext cx="1416050" cy="1146175"/>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 fmla="*/ 0 w 556" name="T15"/>
              <a:gd fmla="*/ 0 h 482" name="T16"/>
              <a:gd fmla="*/ 556 w 556" name="T17"/>
              <a:gd fmla="*/ 482 h 482" name="T18"/>
            </a:gdLst>
            <a:cxnLst>
              <a:cxn ang="T10">
                <a:pos x="T0" y="T1"/>
              </a:cxn>
              <a:cxn ang="T11">
                <a:pos x="T2" y="T3"/>
              </a:cxn>
              <a:cxn ang="T12">
                <a:pos x="T4" y="T5"/>
              </a:cxn>
              <a:cxn ang="T13">
                <a:pos x="T6" y="T7"/>
              </a:cxn>
              <a:cxn ang="T14">
                <a:pos x="T8" y="T9"/>
              </a:cxn>
            </a:cxnLst>
            <a:rect b="T18" l="T15" r="T17" t="T16"/>
            <a:pathLst>
              <a:path h="482" w="556">
                <a:moveTo>
                  <a:pt x="556" y="0"/>
                </a:moveTo>
                <a:lnTo>
                  <a:pt x="278" y="482"/>
                </a:lnTo>
                <a:lnTo>
                  <a:pt x="0" y="0"/>
                </a:lnTo>
                <a:lnTo>
                  <a:pt x="278" y="130"/>
                </a:lnTo>
                <a:lnTo>
                  <a:pt x="556" y="0"/>
                </a:lnTo>
                <a:close/>
              </a:path>
            </a:pathLst>
          </a:custGeom>
          <a:solidFill>
            <a:srgbClr val="1570C1"/>
          </a:solidFill>
          <a:ln w="9525">
            <a:noFill/>
            <a:round/>
          </a:ln>
        </p:spPr>
        <p:txBody>
          <a:bodyPr/>
          <a:lstStyle/>
          <a:p>
            <a:endParaRPr altLang="en-US" lang="zh-CN"/>
          </a:p>
        </p:txBody>
      </p:sp>
      <p:sp>
        <p:nvSpPr>
          <p:cNvPr id="37900" name="Freeform 14"/>
          <p:cNvSpPr/>
          <p:nvPr/>
        </p:nvSpPr>
        <p:spPr bwMode="auto">
          <a:xfrm rot="10800000">
            <a:off x="4410075" y="3600450"/>
            <a:ext cx="1244600" cy="1077913"/>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 fmla="*/ 0 w 556" name="T21"/>
              <a:gd fmla="*/ 0 h 482" name="T22"/>
              <a:gd fmla="*/ 556 w 556" name="T23"/>
              <a:gd fmla="*/ 482 h 48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2" w="556">
                <a:moveTo>
                  <a:pt x="556" y="0"/>
                </a:moveTo>
                <a:lnTo>
                  <a:pt x="465" y="43"/>
                </a:lnTo>
                <a:lnTo>
                  <a:pt x="278" y="366"/>
                </a:lnTo>
                <a:lnTo>
                  <a:pt x="91" y="43"/>
                </a:lnTo>
                <a:lnTo>
                  <a:pt x="0" y="0"/>
                </a:lnTo>
                <a:lnTo>
                  <a:pt x="278" y="482"/>
                </a:lnTo>
                <a:lnTo>
                  <a:pt x="556" y="0"/>
                </a:lnTo>
                <a:close/>
              </a:path>
            </a:pathLst>
          </a:custGeom>
          <a:solidFill>
            <a:srgbClr val="1570C1"/>
          </a:solidFill>
          <a:ln w="9525">
            <a:noFill/>
            <a:round/>
          </a:ln>
        </p:spPr>
        <p:txBody>
          <a:bodyPr/>
          <a:lstStyle/>
          <a:p>
            <a:endParaRPr altLang="en-US" lang="zh-CN"/>
          </a:p>
        </p:txBody>
      </p:sp>
      <p:sp>
        <p:nvSpPr>
          <p:cNvPr id="37901" name="Freeform 15"/>
          <p:cNvSpPr/>
          <p:nvPr/>
        </p:nvSpPr>
        <p:spPr bwMode="auto">
          <a:xfrm rot="10800000">
            <a:off x="4410075" y="4138613"/>
            <a:ext cx="1244600" cy="1079500"/>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 fmla="*/ 0 w 556" name="T15"/>
              <a:gd fmla="*/ 0 h 482" name="T16"/>
              <a:gd fmla="*/ 556 w 556" name="T17"/>
              <a:gd fmla="*/ 482 h 482" name="T18"/>
            </a:gdLst>
            <a:cxnLst>
              <a:cxn ang="T10">
                <a:pos x="T0" y="T1"/>
              </a:cxn>
              <a:cxn ang="T11">
                <a:pos x="T2" y="T3"/>
              </a:cxn>
              <a:cxn ang="T12">
                <a:pos x="T4" y="T5"/>
              </a:cxn>
              <a:cxn ang="T13">
                <a:pos x="T6" y="T7"/>
              </a:cxn>
              <a:cxn ang="T14">
                <a:pos x="T8" y="T9"/>
              </a:cxn>
            </a:cxnLst>
            <a:rect b="T18" l="T15" r="T17" t="T16"/>
            <a:pathLst>
              <a:path h="482" w="556">
                <a:moveTo>
                  <a:pt x="556" y="0"/>
                </a:moveTo>
                <a:lnTo>
                  <a:pt x="278" y="482"/>
                </a:lnTo>
                <a:lnTo>
                  <a:pt x="0" y="0"/>
                </a:lnTo>
                <a:lnTo>
                  <a:pt x="278" y="130"/>
                </a:lnTo>
                <a:lnTo>
                  <a:pt x="556" y="0"/>
                </a:lnTo>
                <a:close/>
              </a:path>
            </a:pathLst>
          </a:custGeom>
          <a:solidFill>
            <a:srgbClr val="1570C1"/>
          </a:solidFill>
          <a:ln w="9525">
            <a:noFill/>
            <a:round/>
          </a:ln>
        </p:spPr>
        <p:txBody>
          <a:bodyPr/>
          <a:lstStyle/>
          <a:p>
            <a:endParaRPr altLang="en-US" lang="zh-CN"/>
          </a:p>
        </p:txBody>
      </p:sp>
      <p:sp>
        <p:nvSpPr>
          <p:cNvPr id="37902" name="Freeform 14"/>
          <p:cNvSpPr/>
          <p:nvPr/>
        </p:nvSpPr>
        <p:spPr bwMode="auto">
          <a:xfrm rot="5400000">
            <a:off x="5763419" y="3979069"/>
            <a:ext cx="1417637" cy="1146175"/>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 fmla="*/ 0 w 556" name="T21"/>
              <a:gd fmla="*/ 0 h 482" name="T22"/>
              <a:gd fmla="*/ 556 w 556" name="T23"/>
              <a:gd fmla="*/ 482 h 48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2" w="556">
                <a:moveTo>
                  <a:pt x="556" y="0"/>
                </a:moveTo>
                <a:lnTo>
                  <a:pt x="465" y="43"/>
                </a:lnTo>
                <a:lnTo>
                  <a:pt x="278" y="366"/>
                </a:lnTo>
                <a:lnTo>
                  <a:pt x="91" y="43"/>
                </a:lnTo>
                <a:lnTo>
                  <a:pt x="0" y="0"/>
                </a:lnTo>
                <a:lnTo>
                  <a:pt x="278" y="482"/>
                </a:lnTo>
                <a:lnTo>
                  <a:pt x="556" y="0"/>
                </a:lnTo>
                <a:close/>
              </a:path>
            </a:pathLst>
          </a:custGeom>
          <a:solidFill>
            <a:srgbClr val="00B0F0"/>
          </a:solidFill>
          <a:ln w="9525">
            <a:noFill/>
            <a:round/>
          </a:ln>
        </p:spPr>
        <p:txBody>
          <a:bodyPr/>
          <a:lstStyle/>
          <a:p>
            <a:endParaRPr altLang="en-US" lang="zh-CN"/>
          </a:p>
        </p:txBody>
      </p:sp>
      <p:sp>
        <p:nvSpPr>
          <p:cNvPr id="37903" name="Freeform 15"/>
          <p:cNvSpPr/>
          <p:nvPr/>
        </p:nvSpPr>
        <p:spPr bwMode="auto">
          <a:xfrm rot="5400000">
            <a:off x="6336507" y="3979069"/>
            <a:ext cx="1417637" cy="1146175"/>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 fmla="*/ 0 w 556" name="T15"/>
              <a:gd fmla="*/ 0 h 482" name="T16"/>
              <a:gd fmla="*/ 556 w 556" name="T17"/>
              <a:gd fmla="*/ 482 h 482" name="T18"/>
            </a:gdLst>
            <a:cxnLst>
              <a:cxn ang="T10">
                <a:pos x="T0" y="T1"/>
              </a:cxn>
              <a:cxn ang="T11">
                <a:pos x="T2" y="T3"/>
              </a:cxn>
              <a:cxn ang="T12">
                <a:pos x="T4" y="T5"/>
              </a:cxn>
              <a:cxn ang="T13">
                <a:pos x="T6" y="T7"/>
              </a:cxn>
              <a:cxn ang="T14">
                <a:pos x="T8" y="T9"/>
              </a:cxn>
            </a:cxnLst>
            <a:rect b="T18" l="T15" r="T17" t="T16"/>
            <a:pathLst>
              <a:path h="482" w="556">
                <a:moveTo>
                  <a:pt x="556" y="0"/>
                </a:moveTo>
                <a:lnTo>
                  <a:pt x="278" y="482"/>
                </a:lnTo>
                <a:lnTo>
                  <a:pt x="0" y="0"/>
                </a:lnTo>
                <a:lnTo>
                  <a:pt x="278" y="130"/>
                </a:lnTo>
                <a:lnTo>
                  <a:pt x="556" y="0"/>
                </a:lnTo>
                <a:close/>
              </a:path>
            </a:pathLst>
          </a:custGeom>
          <a:solidFill>
            <a:srgbClr val="00B0F0"/>
          </a:solidFill>
          <a:ln w="9525">
            <a:noFill/>
            <a:round/>
          </a:ln>
        </p:spPr>
        <p:txBody>
          <a:bodyPr/>
          <a:lstStyle/>
          <a:p>
            <a:endParaRPr altLang="en-US" lang="zh-CN"/>
          </a:p>
        </p:txBody>
      </p:sp>
      <p:sp>
        <p:nvSpPr>
          <p:cNvPr id="37904" name="Oval 42"/>
          <p:cNvSpPr>
            <a:spLocks noChangeArrowheads="1"/>
          </p:cNvSpPr>
          <p:nvPr/>
        </p:nvSpPr>
        <p:spPr bwMode="auto">
          <a:xfrm>
            <a:off x="4943475" y="4384675"/>
            <a:ext cx="73025" cy="69850"/>
          </a:xfrm>
          <a:prstGeom prst="ellipse">
            <a:avLst/>
          </a:prstGeom>
          <a:solidFill>
            <a:srgbClr val="FFFFFF"/>
          </a:solidFill>
          <a:ln w="9525">
            <a:noFill/>
            <a:round/>
          </a:ln>
        </p:spPr>
        <p:txBody>
          <a:bodyPr/>
          <a:lstStyle/>
          <a:p>
            <a:pPr eaLnBrk="1" hangingPunct="1"/>
            <a:endParaRPr altLang="en-US" lang="zh-CN"/>
          </a:p>
        </p:txBody>
      </p:sp>
      <p:sp>
        <p:nvSpPr>
          <p:cNvPr id="37905" name="Oval 43"/>
          <p:cNvSpPr>
            <a:spLocks noChangeArrowheads="1"/>
          </p:cNvSpPr>
          <p:nvPr/>
        </p:nvSpPr>
        <p:spPr bwMode="auto">
          <a:xfrm>
            <a:off x="5030788" y="4365625"/>
            <a:ext cx="88900" cy="88900"/>
          </a:xfrm>
          <a:prstGeom prst="ellipse">
            <a:avLst/>
          </a:prstGeom>
          <a:solidFill>
            <a:srgbClr val="FFFFFF"/>
          </a:solidFill>
          <a:ln w="9525">
            <a:noFill/>
            <a:round/>
          </a:ln>
        </p:spPr>
        <p:txBody>
          <a:bodyPr/>
          <a:lstStyle/>
          <a:p>
            <a:pPr eaLnBrk="1" hangingPunct="1"/>
            <a:endParaRPr altLang="en-US" lang="zh-CN"/>
          </a:p>
        </p:txBody>
      </p:sp>
      <p:sp>
        <p:nvSpPr>
          <p:cNvPr id="37906" name="Oval 44"/>
          <p:cNvSpPr>
            <a:spLocks noChangeArrowheads="1"/>
          </p:cNvSpPr>
          <p:nvPr/>
        </p:nvSpPr>
        <p:spPr bwMode="auto">
          <a:xfrm>
            <a:off x="4943475" y="4468813"/>
            <a:ext cx="73025" cy="71437"/>
          </a:xfrm>
          <a:prstGeom prst="ellipse">
            <a:avLst/>
          </a:prstGeom>
          <a:solidFill>
            <a:srgbClr val="FFFFFF"/>
          </a:solidFill>
          <a:ln w="9525">
            <a:noFill/>
            <a:round/>
          </a:ln>
        </p:spPr>
        <p:txBody>
          <a:bodyPr/>
          <a:lstStyle/>
          <a:p>
            <a:pPr eaLnBrk="1" hangingPunct="1"/>
            <a:endParaRPr altLang="en-US" lang="zh-CN"/>
          </a:p>
        </p:txBody>
      </p:sp>
      <p:sp>
        <p:nvSpPr>
          <p:cNvPr id="37907" name="Oval 45"/>
          <p:cNvSpPr>
            <a:spLocks noChangeArrowheads="1"/>
          </p:cNvSpPr>
          <p:nvPr/>
        </p:nvSpPr>
        <p:spPr bwMode="auto">
          <a:xfrm>
            <a:off x="5030788" y="4468813"/>
            <a:ext cx="71437" cy="71437"/>
          </a:xfrm>
          <a:prstGeom prst="ellipse">
            <a:avLst/>
          </a:prstGeom>
          <a:solidFill>
            <a:srgbClr val="FFFFFF"/>
          </a:solidFill>
          <a:ln w="9525">
            <a:noFill/>
            <a:round/>
          </a:ln>
        </p:spPr>
        <p:txBody>
          <a:bodyPr/>
          <a:lstStyle/>
          <a:p>
            <a:pPr eaLnBrk="1" hangingPunct="1"/>
            <a:endParaRPr altLang="en-US" lang="zh-CN"/>
          </a:p>
        </p:txBody>
      </p:sp>
      <p:sp>
        <p:nvSpPr>
          <p:cNvPr id="37908" name="Freeform 36"/>
          <p:cNvSpPr/>
          <p:nvPr/>
        </p:nvSpPr>
        <p:spPr bwMode="auto">
          <a:xfrm>
            <a:off x="6656388" y="4430713"/>
            <a:ext cx="222250" cy="195262"/>
          </a:xfrm>
          <a:custGeom>
            <a:gdLst>
              <a:gd fmla="*/ 2147483647 w 134" name="T0"/>
              <a:gd fmla="*/ 2147483647 h 117" name="T1"/>
              <a:gd fmla="*/ 2147483647 w 134" name="T2"/>
              <a:gd fmla="*/ 0 h 117" name="T3"/>
              <a:gd fmla="*/ 2147483647 w 134" name="T4"/>
              <a:gd fmla="*/ 2147483647 h 117" name="T5"/>
              <a:gd fmla="*/ 2147483647 w 134" name="T6"/>
              <a:gd fmla="*/ 2147483647 h 117" name="T7"/>
              <a:gd fmla="*/ 2147483647 w 134" name="T8"/>
              <a:gd fmla="*/ 2147483647 h 117" name="T9"/>
              <a:gd fmla="*/ 2147483647 w 134" name="T10"/>
              <a:gd fmla="*/ 2147483647 h 117" name="T11"/>
              <a:gd fmla="*/ 2147483647 w 134" name="T12"/>
              <a:gd fmla="*/ 2147483647 h 117" name="T13"/>
              <a:gd fmla="*/ 2147483647 w 134" name="T14"/>
              <a:gd fmla="*/ 2147483647 h 117" name="T15"/>
              <a:gd fmla="*/ 2147483647 w 134" name="T16"/>
              <a:gd fmla="*/ 2147483647 h 117" name="T17"/>
              <a:gd fmla="*/ 0 w 134" name="T18"/>
              <a:gd fmla="*/ 2147483647 h 117" name="T19"/>
              <a:gd fmla="*/ 2147483647 w 134" name="T20"/>
              <a:gd fmla="*/ 2147483647 h 117" name="T21"/>
              <a:gd fmla="*/ 2147483647 w 134" name="T22"/>
              <a:gd fmla="*/ 2147483647 h 117" name="T23"/>
              <a:gd fmla="*/ 2147483647 w 134" name="T24"/>
              <a:gd fmla="*/ 2147483647 h 117" name="T25"/>
              <a:gd fmla="*/ 2147483647 w 134" name="T26"/>
              <a:gd fmla="*/ 2147483647 h 117" name="T27"/>
              <a:gd fmla="*/ 2147483647 w 134" name="T28"/>
              <a:gd fmla="*/ 2147483647 h 117" name="T29"/>
              <a:gd fmla="*/ 2147483647 w 134" name="T30"/>
              <a:gd fmla="*/ 2147483647 h 117" name="T31"/>
              <a:gd fmla="*/ 2147483647 w 134" name="T32"/>
              <a:gd fmla="*/ 2147483647 h 117" name="T33"/>
              <a:gd fmla="*/ 2147483647 w 134" name="T34"/>
              <a:gd fmla="*/ 2147483647 h 1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34" name="T54"/>
              <a:gd fmla="*/ 0 h 117" name="T55"/>
              <a:gd fmla="*/ 134 w 134" name="T56"/>
              <a:gd fmla="*/ 117 h 11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7" w="134">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w="9525">
            <a:noFill/>
            <a:round/>
          </a:ln>
        </p:spPr>
        <p:txBody>
          <a:bodyPr/>
          <a:lstStyle/>
          <a:p>
            <a:endParaRPr altLang="en-US" lang="zh-CN"/>
          </a:p>
        </p:txBody>
      </p:sp>
      <p:sp>
        <p:nvSpPr>
          <p:cNvPr id="37909" name="Rectangle 27"/>
          <p:cNvSpPr>
            <a:spLocks noChangeArrowheads="1"/>
          </p:cNvSpPr>
          <p:nvPr/>
        </p:nvSpPr>
        <p:spPr bwMode="auto">
          <a:xfrm>
            <a:off x="6973888" y="2719388"/>
            <a:ext cx="22225" cy="152400"/>
          </a:xfrm>
          <a:prstGeom prst="rect">
            <a:avLst/>
          </a:prstGeom>
          <a:solidFill>
            <a:srgbClr val="FFFFFF"/>
          </a:solidFill>
          <a:ln w="9525">
            <a:noFill/>
            <a:miter lim="800000"/>
          </a:ln>
        </p:spPr>
        <p:txBody>
          <a:bodyPr/>
          <a:lstStyle/>
          <a:p>
            <a:pPr eaLnBrk="1" hangingPunct="1"/>
            <a:endParaRPr altLang="en-US" lang="zh-CN"/>
          </a:p>
        </p:txBody>
      </p:sp>
      <p:sp>
        <p:nvSpPr>
          <p:cNvPr id="37910" name="Rectangle 28"/>
          <p:cNvSpPr>
            <a:spLocks noChangeArrowheads="1"/>
          </p:cNvSpPr>
          <p:nvPr/>
        </p:nvSpPr>
        <p:spPr bwMode="auto">
          <a:xfrm>
            <a:off x="7015163" y="2695575"/>
            <a:ext cx="20637" cy="176213"/>
          </a:xfrm>
          <a:prstGeom prst="rect">
            <a:avLst/>
          </a:prstGeom>
          <a:solidFill>
            <a:srgbClr val="FFFFFF"/>
          </a:solidFill>
          <a:ln w="9525">
            <a:noFill/>
            <a:miter lim="800000"/>
          </a:ln>
        </p:spPr>
        <p:txBody>
          <a:bodyPr/>
          <a:lstStyle/>
          <a:p>
            <a:pPr eaLnBrk="1" hangingPunct="1"/>
            <a:endParaRPr altLang="en-US" lang="zh-CN"/>
          </a:p>
        </p:txBody>
      </p:sp>
      <p:sp>
        <p:nvSpPr>
          <p:cNvPr id="37911" name="Rectangle 29"/>
          <p:cNvSpPr>
            <a:spLocks noChangeArrowheads="1"/>
          </p:cNvSpPr>
          <p:nvPr/>
        </p:nvSpPr>
        <p:spPr bwMode="auto">
          <a:xfrm>
            <a:off x="7051675" y="2679700"/>
            <a:ext cx="22225" cy="192088"/>
          </a:xfrm>
          <a:prstGeom prst="rect">
            <a:avLst/>
          </a:prstGeom>
          <a:solidFill>
            <a:srgbClr val="FFFFFF"/>
          </a:solidFill>
          <a:ln w="9525">
            <a:noFill/>
            <a:miter lim="800000"/>
          </a:ln>
        </p:spPr>
        <p:txBody>
          <a:bodyPr/>
          <a:lstStyle/>
          <a:p>
            <a:pPr eaLnBrk="1" hangingPunct="1"/>
            <a:endParaRPr altLang="en-US" lang="zh-CN"/>
          </a:p>
        </p:txBody>
      </p:sp>
      <p:sp>
        <p:nvSpPr>
          <p:cNvPr id="37912" name="Rectangle 30"/>
          <p:cNvSpPr>
            <a:spLocks noChangeArrowheads="1"/>
          </p:cNvSpPr>
          <p:nvPr/>
        </p:nvSpPr>
        <p:spPr bwMode="auto">
          <a:xfrm>
            <a:off x="7089775" y="2778125"/>
            <a:ext cx="23813" cy="93663"/>
          </a:xfrm>
          <a:prstGeom prst="rect">
            <a:avLst/>
          </a:prstGeom>
          <a:solidFill>
            <a:srgbClr val="FFFFFF"/>
          </a:solidFill>
          <a:ln w="9525">
            <a:noFill/>
            <a:miter lim="800000"/>
          </a:ln>
        </p:spPr>
        <p:txBody>
          <a:bodyPr/>
          <a:lstStyle/>
          <a:p>
            <a:pPr eaLnBrk="1" hangingPunct="1"/>
            <a:endParaRPr altLang="en-US" lang="zh-CN"/>
          </a:p>
        </p:txBody>
      </p:sp>
      <p:sp>
        <p:nvSpPr>
          <p:cNvPr id="57" name="TextBox 57"/>
          <p:cNvSpPr txBox="1"/>
          <p:nvPr/>
        </p:nvSpPr>
        <p:spPr bwMode="auto">
          <a:xfrm>
            <a:off x="1393825" y="22431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8" name="TextBox 57"/>
          <p:cNvSpPr txBox="1"/>
          <p:nvPr/>
        </p:nvSpPr>
        <p:spPr bwMode="auto">
          <a:xfrm>
            <a:off x="8080374" y="22431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9" name="TextBox 57"/>
          <p:cNvSpPr txBox="1"/>
          <p:nvPr/>
        </p:nvSpPr>
        <p:spPr bwMode="auto">
          <a:xfrm>
            <a:off x="1393825" y="41084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0" name="TextBox 57"/>
          <p:cNvSpPr txBox="1"/>
          <p:nvPr/>
        </p:nvSpPr>
        <p:spPr bwMode="auto">
          <a:xfrm>
            <a:off x="8080374" y="41084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91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891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891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Group 4"/>
          <p:cNvGrpSpPr>
            <a:grpSpLocks noChangeAspect="1"/>
          </p:cNvGrpSpPr>
          <p:nvPr/>
        </p:nvGrpSpPr>
        <p:grpSpPr>
          <a:xfrm>
            <a:off x="574861" y="1698639"/>
            <a:ext cx="5197475" cy="3916362"/>
            <a:chOff x="1988" y="1245"/>
            <a:chExt cx="3274" cy="2467"/>
          </a:xfrm>
          <a:solidFill>
            <a:srgbClr val="F6B305"/>
          </a:solidFill>
        </p:grpSpPr>
        <p:sp>
          <p:nvSpPr>
            <p:cNvPr id="62" name="Freeform 5"/>
            <p:cNvSpPr>
              <a:spLocks noEditPoints="1"/>
            </p:cNvSpPr>
            <p:nvPr/>
          </p:nvSpPr>
          <p:spPr bwMode="auto">
            <a:xfrm>
              <a:off x="1988" y="2053"/>
              <a:ext cx="1674" cy="1659"/>
            </a:xfrm>
            <a:custGeom>
              <a:gdLst>
                <a:gd fmla="*/ 561 w 1122" name="T0"/>
                <a:gd fmla="*/ 97 h 1112" name="T1"/>
                <a:gd fmla="*/ 515 w 1122" name="T2"/>
                <a:gd fmla="*/ 100 h 1112" name="T3"/>
                <a:gd fmla="*/ 457 w 1122" name="T4"/>
                <a:gd fmla="*/ 0 h 1112" name="T5"/>
                <a:gd fmla="*/ 318 w 1122" name="T6"/>
                <a:gd fmla="*/ 45 h 1112" name="T7"/>
                <a:gd fmla="*/ 330 w 1122" name="T8"/>
                <a:gd fmla="*/ 160 h 1112" name="T9"/>
                <a:gd fmla="*/ 256 w 1122" name="T10"/>
                <a:gd fmla="*/ 214 h 1112" name="T11"/>
                <a:gd fmla="*/ 151 w 1122" name="T12"/>
                <a:gd fmla="*/ 167 h 1112" name="T13"/>
                <a:gd fmla="*/ 64 w 1122" name="T14"/>
                <a:gd fmla="*/ 286 h 1112" name="T15"/>
                <a:gd fmla="*/ 141 w 1122" name="T16"/>
                <a:gd fmla="*/ 372 h 1112" name="T17"/>
                <a:gd fmla="*/ 113 w 1122" name="T18"/>
                <a:gd fmla="*/ 459 h 1112" name="T19"/>
                <a:gd fmla="*/ 0 w 1122" name="T20"/>
                <a:gd fmla="*/ 483 h 1112" name="T21"/>
                <a:gd fmla="*/ 0 w 1122" name="T22"/>
                <a:gd fmla="*/ 630 h 1112" name="T23"/>
                <a:gd fmla="*/ 113 w 1122" name="T24"/>
                <a:gd fmla="*/ 654 h 1112" name="T25"/>
                <a:gd fmla="*/ 142 w 1122" name="T26"/>
                <a:gd fmla="*/ 740 h 1112" name="T27"/>
                <a:gd fmla="*/ 65 w 1122" name="T28"/>
                <a:gd fmla="*/ 826 h 1112" name="T29"/>
                <a:gd fmla="*/ 151 w 1122" name="T30"/>
                <a:gd fmla="*/ 945 h 1112" name="T31"/>
                <a:gd fmla="*/ 257 w 1122" name="T32"/>
                <a:gd fmla="*/ 898 h 1112" name="T33"/>
                <a:gd fmla="*/ 330 w 1122" name="T34"/>
                <a:gd fmla="*/ 952 h 1112" name="T35"/>
                <a:gd fmla="*/ 318 w 1122" name="T36"/>
                <a:gd fmla="*/ 1067 h 1112" name="T37"/>
                <a:gd fmla="*/ 458 w 1122" name="T38"/>
                <a:gd fmla="*/ 1112 h 1112" name="T39"/>
                <a:gd fmla="*/ 516 w 1122" name="T40"/>
                <a:gd fmla="*/ 1012 h 1112" name="T41"/>
                <a:gd fmla="*/ 562 w 1122" name="T42"/>
                <a:gd fmla="*/ 1014 h 1112" name="T43"/>
                <a:gd fmla="*/ 607 w 1122" name="T44"/>
                <a:gd fmla="*/ 1012 h 1112" name="T45"/>
                <a:gd fmla="*/ 665 w 1122" name="T46"/>
                <a:gd fmla="*/ 1112 h 1112" name="T47"/>
                <a:gd fmla="*/ 805 w 1122" name="T48"/>
                <a:gd fmla="*/ 1066 h 1112" name="T49"/>
                <a:gd fmla="*/ 793 w 1122" name="T50"/>
                <a:gd fmla="*/ 952 h 1112" name="T51"/>
                <a:gd fmla="*/ 866 w 1122" name="T52"/>
                <a:gd fmla="*/ 898 h 1112" name="T53"/>
                <a:gd fmla="*/ 972 w 1122" name="T54"/>
                <a:gd fmla="*/ 945 h 1112" name="T55"/>
                <a:gd fmla="*/ 1058 w 1122" name="T56"/>
                <a:gd fmla="*/ 826 h 1112" name="T57"/>
                <a:gd fmla="*/ 981 w 1122" name="T58"/>
                <a:gd fmla="*/ 740 h 1112" name="T59"/>
                <a:gd fmla="*/ 1009 w 1122" name="T60"/>
                <a:gd fmla="*/ 653 h 1112" name="T61"/>
                <a:gd fmla="*/ 1122 w 1122" name="T62"/>
                <a:gd fmla="*/ 629 h 1112" name="T63"/>
                <a:gd fmla="*/ 1122 w 1122" name="T64"/>
                <a:gd fmla="*/ 482 h 1112" name="T65"/>
                <a:gd fmla="*/ 1009 w 1122" name="T66"/>
                <a:gd fmla="*/ 458 h 1112" name="T67"/>
                <a:gd fmla="*/ 981 w 1122" name="T68"/>
                <a:gd fmla="*/ 371 h 1112" name="T69"/>
                <a:gd fmla="*/ 1058 w 1122" name="T70"/>
                <a:gd fmla="*/ 285 h 1112" name="T71"/>
                <a:gd fmla="*/ 972 w 1122" name="T72"/>
                <a:gd fmla="*/ 167 h 1112" name="T73"/>
                <a:gd fmla="*/ 866 w 1122" name="T74"/>
                <a:gd fmla="*/ 213 h 1112" name="T75"/>
                <a:gd fmla="*/ 792 w 1122" name="T76"/>
                <a:gd fmla="*/ 160 h 1112" name="T77"/>
                <a:gd fmla="*/ 804 w 1122" name="T78"/>
                <a:gd fmla="*/ 45 h 1112" name="T79"/>
                <a:gd fmla="*/ 664 w 1122" name="T80"/>
                <a:gd fmla="*/ 0 h 1112" name="T81"/>
                <a:gd fmla="*/ 606 w 1122" name="T82"/>
                <a:gd fmla="*/ 100 h 1112" name="T83"/>
                <a:gd fmla="*/ 561 w 1122" name="T84"/>
                <a:gd fmla="*/ 97 h 1112" name="T85"/>
                <a:gd fmla="*/ 967 w 1122" name="T86"/>
                <a:gd fmla="*/ 556 h 1112" name="T87"/>
                <a:gd fmla="*/ 562 w 1122" name="T88"/>
                <a:gd fmla="*/ 962 h 1112" name="T89"/>
                <a:gd fmla="*/ 155 w 1122" name="T90"/>
                <a:gd fmla="*/ 556 h 1112" name="T91"/>
                <a:gd fmla="*/ 561 w 1122" name="T92"/>
                <a:gd fmla="*/ 150 h 1112" name="T93"/>
                <a:gd fmla="*/ 967 w 1122" name="T94"/>
                <a:gd fmla="*/ 556 h 11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12" w="112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3" name="Freeform 6"/>
            <p:cNvSpPr>
              <a:spLocks noEditPoints="1"/>
            </p:cNvSpPr>
            <p:nvPr/>
          </p:nvSpPr>
          <p:spPr bwMode="auto">
            <a:xfrm>
              <a:off x="3196" y="1245"/>
              <a:ext cx="1243" cy="1233"/>
            </a:xfrm>
            <a:custGeom>
              <a:gdLst>
                <a:gd fmla="*/ 416 w 833" name="T0"/>
                <a:gd fmla="*/ 72 h 826" name="T1"/>
                <a:gd fmla="*/ 383 w 833" name="T2"/>
                <a:gd fmla="*/ 74 h 826" name="T3"/>
                <a:gd fmla="*/ 340 w 833" name="T4"/>
                <a:gd fmla="*/ 0 h 826" name="T5"/>
                <a:gd fmla="*/ 236 w 833" name="T6"/>
                <a:gd fmla="*/ 34 h 826" name="T7"/>
                <a:gd fmla="*/ 245 w 833" name="T8"/>
                <a:gd fmla="*/ 119 h 826" name="T9"/>
                <a:gd fmla="*/ 190 w 833" name="T10"/>
                <a:gd fmla="*/ 159 h 826" name="T11"/>
                <a:gd fmla="*/ 112 w 833" name="T12"/>
                <a:gd fmla="*/ 124 h 826" name="T13"/>
                <a:gd fmla="*/ 48 w 833" name="T14"/>
                <a:gd fmla="*/ 212 h 826" name="T15"/>
                <a:gd fmla="*/ 105 w 833" name="T16"/>
                <a:gd fmla="*/ 276 h 826" name="T17"/>
                <a:gd fmla="*/ 84 w 833" name="T18"/>
                <a:gd fmla="*/ 341 h 826" name="T19"/>
                <a:gd fmla="*/ 0 w 833" name="T20"/>
                <a:gd fmla="*/ 359 h 826" name="T21"/>
                <a:gd fmla="*/ 0 w 833" name="T22"/>
                <a:gd fmla="*/ 468 h 826" name="T23"/>
                <a:gd fmla="*/ 84 w 833" name="T24"/>
                <a:gd fmla="*/ 486 h 826" name="T25"/>
                <a:gd fmla="*/ 105 w 833" name="T26"/>
                <a:gd fmla="*/ 550 h 826" name="T27"/>
                <a:gd fmla="*/ 48 w 833" name="T28"/>
                <a:gd fmla="*/ 614 h 826" name="T29"/>
                <a:gd fmla="*/ 112 w 833" name="T30"/>
                <a:gd fmla="*/ 702 h 826" name="T31"/>
                <a:gd fmla="*/ 190 w 833" name="T32"/>
                <a:gd fmla="*/ 667 h 826" name="T33"/>
                <a:gd fmla="*/ 245 w 833" name="T34"/>
                <a:gd fmla="*/ 707 h 826" name="T35"/>
                <a:gd fmla="*/ 236 w 833" name="T36"/>
                <a:gd fmla="*/ 792 h 826" name="T37"/>
                <a:gd fmla="*/ 340 w 833" name="T38"/>
                <a:gd fmla="*/ 826 h 826" name="T39"/>
                <a:gd fmla="*/ 383 w 833" name="T40"/>
                <a:gd fmla="*/ 752 h 826" name="T41"/>
                <a:gd fmla="*/ 417 w 833" name="T42"/>
                <a:gd fmla="*/ 753 h 826" name="T43"/>
                <a:gd fmla="*/ 451 w 833" name="T44"/>
                <a:gd fmla="*/ 752 h 826" name="T45"/>
                <a:gd fmla="*/ 494 w 833" name="T46"/>
                <a:gd fmla="*/ 826 h 826" name="T47"/>
                <a:gd fmla="*/ 597 w 833" name="T48"/>
                <a:gd fmla="*/ 792 h 826" name="T49"/>
                <a:gd fmla="*/ 589 w 833" name="T50"/>
                <a:gd fmla="*/ 707 h 826" name="T51"/>
                <a:gd fmla="*/ 643 w 833" name="T52"/>
                <a:gd fmla="*/ 667 h 826" name="T53"/>
                <a:gd fmla="*/ 722 w 833" name="T54"/>
                <a:gd fmla="*/ 702 h 826" name="T55"/>
                <a:gd fmla="*/ 786 w 833" name="T56"/>
                <a:gd fmla="*/ 613 h 826" name="T57"/>
                <a:gd fmla="*/ 728 w 833" name="T58"/>
                <a:gd fmla="*/ 550 h 826" name="T59"/>
                <a:gd fmla="*/ 749 w 833" name="T60"/>
                <a:gd fmla="*/ 485 h 826" name="T61"/>
                <a:gd fmla="*/ 833 w 833" name="T62"/>
                <a:gd fmla="*/ 467 h 826" name="T63"/>
                <a:gd fmla="*/ 833 w 833" name="T64"/>
                <a:gd fmla="*/ 358 h 826" name="T65"/>
                <a:gd fmla="*/ 749 w 833" name="T66"/>
                <a:gd fmla="*/ 340 h 826" name="T67"/>
                <a:gd fmla="*/ 728 w 833" name="T68"/>
                <a:gd fmla="*/ 276 h 826" name="T69"/>
                <a:gd fmla="*/ 786 w 833" name="T70"/>
                <a:gd fmla="*/ 212 h 826" name="T71"/>
                <a:gd fmla="*/ 721 w 833" name="T72"/>
                <a:gd fmla="*/ 124 h 826" name="T73"/>
                <a:gd fmla="*/ 643 w 833" name="T74"/>
                <a:gd fmla="*/ 159 h 826" name="T75"/>
                <a:gd fmla="*/ 588 w 833" name="T76"/>
                <a:gd fmla="*/ 119 h 826" name="T77"/>
                <a:gd fmla="*/ 597 w 833" name="T78"/>
                <a:gd fmla="*/ 34 h 826" name="T79"/>
                <a:gd fmla="*/ 493 w 833" name="T80"/>
                <a:gd fmla="*/ 0 h 826" name="T81"/>
                <a:gd fmla="*/ 450 w 833" name="T82"/>
                <a:gd fmla="*/ 74 h 826" name="T83"/>
                <a:gd fmla="*/ 416 w 833" name="T84"/>
                <a:gd fmla="*/ 72 h 826" name="T85"/>
                <a:gd fmla="*/ 718 w 833" name="T86"/>
                <a:gd fmla="*/ 413 h 826" name="T87"/>
                <a:gd fmla="*/ 417 w 833" name="T88"/>
                <a:gd fmla="*/ 715 h 826" name="T89"/>
                <a:gd fmla="*/ 115 w 833" name="T90"/>
                <a:gd fmla="*/ 413 h 826" name="T91"/>
                <a:gd fmla="*/ 416 w 833" name="T92"/>
                <a:gd fmla="*/ 111 h 826" name="T93"/>
                <a:gd fmla="*/ 718 w 833" name="T94"/>
                <a:gd fmla="*/ 413 h 8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25" w="833">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4" name="Freeform 7"/>
            <p:cNvSpPr>
              <a:spLocks noEditPoints="1"/>
            </p:cNvSpPr>
            <p:nvPr/>
          </p:nvSpPr>
          <p:spPr bwMode="auto">
            <a:xfrm>
              <a:off x="3668" y="2586"/>
              <a:ext cx="1026" cy="1017"/>
            </a:xfrm>
            <a:custGeom>
              <a:gdLst>
                <a:gd fmla="*/ 344 w 688" name="T0"/>
                <a:gd fmla="*/ 60 h 682" name="T1"/>
                <a:gd fmla="*/ 316 w 688" name="T2"/>
                <a:gd fmla="*/ 61 h 682" name="T3"/>
                <a:gd fmla="*/ 280 w 688" name="T4"/>
                <a:gd fmla="*/ 0 h 682" name="T5"/>
                <a:gd fmla="*/ 195 w 688" name="T6"/>
                <a:gd fmla="*/ 28 h 682" name="T7"/>
                <a:gd fmla="*/ 202 w 688" name="T8"/>
                <a:gd fmla="*/ 98 h 682" name="T9"/>
                <a:gd fmla="*/ 157 w 688" name="T10"/>
                <a:gd fmla="*/ 131 h 682" name="T11"/>
                <a:gd fmla="*/ 92 w 688" name="T12"/>
                <a:gd fmla="*/ 103 h 682" name="T13"/>
                <a:gd fmla="*/ 39 w 688" name="T14"/>
                <a:gd fmla="*/ 175 h 682" name="T15"/>
                <a:gd fmla="*/ 87 w 688" name="T16"/>
                <a:gd fmla="*/ 228 h 682" name="T17"/>
                <a:gd fmla="*/ 69 w 688" name="T18"/>
                <a:gd fmla="*/ 281 h 682" name="T19"/>
                <a:gd fmla="*/ 0 w 688" name="T20"/>
                <a:gd fmla="*/ 296 h 682" name="T21"/>
                <a:gd fmla="*/ 0 w 688" name="T22"/>
                <a:gd fmla="*/ 386 h 682" name="T23"/>
                <a:gd fmla="*/ 69 w 688" name="T24"/>
                <a:gd fmla="*/ 401 h 682" name="T25"/>
                <a:gd fmla="*/ 87 w 688" name="T26"/>
                <a:gd fmla="*/ 454 h 682" name="T27"/>
                <a:gd fmla="*/ 39 w 688" name="T28"/>
                <a:gd fmla="*/ 507 h 682" name="T29"/>
                <a:gd fmla="*/ 93 w 688" name="T30"/>
                <a:gd fmla="*/ 580 h 682" name="T31"/>
                <a:gd fmla="*/ 157 w 688" name="T32"/>
                <a:gd fmla="*/ 551 h 682" name="T33"/>
                <a:gd fmla="*/ 202 w 688" name="T34"/>
                <a:gd fmla="*/ 584 h 682" name="T35"/>
                <a:gd fmla="*/ 195 w 688" name="T36"/>
                <a:gd fmla="*/ 654 h 682" name="T37"/>
                <a:gd fmla="*/ 281 w 688" name="T38"/>
                <a:gd fmla="*/ 682 h 682" name="T39"/>
                <a:gd fmla="*/ 316 w 688" name="T40"/>
                <a:gd fmla="*/ 621 h 682" name="T41"/>
                <a:gd fmla="*/ 344 w 688" name="T42"/>
                <a:gd fmla="*/ 622 h 682" name="T43"/>
                <a:gd fmla="*/ 372 w 688" name="T44"/>
                <a:gd fmla="*/ 621 h 682" name="T45"/>
                <a:gd fmla="*/ 408 w 688" name="T46"/>
                <a:gd fmla="*/ 682 h 682" name="T47"/>
                <a:gd fmla="*/ 493 w 688" name="T48"/>
                <a:gd fmla="*/ 654 h 682" name="T49"/>
                <a:gd fmla="*/ 486 w 688" name="T50"/>
                <a:gd fmla="*/ 584 h 682" name="T51"/>
                <a:gd fmla="*/ 531 w 688" name="T52"/>
                <a:gd fmla="*/ 551 h 682" name="T53"/>
                <a:gd fmla="*/ 596 w 688" name="T54"/>
                <a:gd fmla="*/ 579 h 682" name="T55"/>
                <a:gd fmla="*/ 649 w 688" name="T56"/>
                <a:gd fmla="*/ 506 h 682" name="T57"/>
                <a:gd fmla="*/ 601 w 688" name="T58"/>
                <a:gd fmla="*/ 454 h 682" name="T59"/>
                <a:gd fmla="*/ 619 w 688" name="T60"/>
                <a:gd fmla="*/ 401 h 682" name="T61"/>
                <a:gd fmla="*/ 688 w 688" name="T62"/>
                <a:gd fmla="*/ 386 h 682" name="T63"/>
                <a:gd fmla="*/ 688 w 688" name="T64"/>
                <a:gd fmla="*/ 296 h 682" name="T65"/>
                <a:gd fmla="*/ 619 w 688" name="T66"/>
                <a:gd fmla="*/ 281 h 682" name="T67"/>
                <a:gd fmla="*/ 601 w 688" name="T68"/>
                <a:gd fmla="*/ 228 h 682" name="T69"/>
                <a:gd fmla="*/ 649 w 688" name="T70"/>
                <a:gd fmla="*/ 175 h 682" name="T71"/>
                <a:gd fmla="*/ 596 w 688" name="T72"/>
                <a:gd fmla="*/ 102 h 682" name="T73"/>
                <a:gd fmla="*/ 531 w 688" name="T74"/>
                <a:gd fmla="*/ 131 h 682" name="T75"/>
                <a:gd fmla="*/ 486 w 688" name="T76"/>
                <a:gd fmla="*/ 98 h 682" name="T77"/>
                <a:gd fmla="*/ 493 w 688" name="T78"/>
                <a:gd fmla="*/ 28 h 682" name="T79"/>
                <a:gd fmla="*/ 407 w 688" name="T80"/>
                <a:gd fmla="*/ 0 h 682" name="T81"/>
                <a:gd fmla="*/ 372 w 688" name="T82"/>
                <a:gd fmla="*/ 61 h 682" name="T83"/>
                <a:gd fmla="*/ 344 w 688" name="T84"/>
                <a:gd fmla="*/ 60 h 682" name="T85"/>
                <a:gd fmla="*/ 593 w 688" name="T86"/>
                <a:gd fmla="*/ 341 h 682" name="T87"/>
                <a:gd fmla="*/ 344 w 688" name="T88"/>
                <a:gd fmla="*/ 590 h 682" name="T89"/>
                <a:gd fmla="*/ 95 w 688" name="T90"/>
                <a:gd fmla="*/ 341 h 682" name="T91"/>
                <a:gd fmla="*/ 344 w 688" name="T92"/>
                <a:gd fmla="*/ 92 h 682" name="T93"/>
                <a:gd fmla="*/ 593 w 688" name="T94"/>
                <a:gd fmla="*/ 341 h 68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2" w="688">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5" name="Freeform 8"/>
            <p:cNvSpPr>
              <a:spLocks noEditPoints="1"/>
            </p:cNvSpPr>
            <p:nvPr/>
          </p:nvSpPr>
          <p:spPr bwMode="auto">
            <a:xfrm>
              <a:off x="4320" y="1871"/>
              <a:ext cx="942" cy="934"/>
            </a:xfrm>
            <a:custGeom>
              <a:gdLst>
                <a:gd fmla="*/ 315 w 631" name="T0"/>
                <a:gd fmla="*/ 55 h 626" name="T1"/>
                <a:gd fmla="*/ 289 w 631" name="T2"/>
                <a:gd fmla="*/ 57 h 626" name="T3"/>
                <a:gd fmla="*/ 257 w 631" name="T4"/>
                <a:gd fmla="*/ 0 h 626" name="T5"/>
                <a:gd fmla="*/ 178 w 631" name="T6"/>
                <a:gd fmla="*/ 26 h 626" name="T7"/>
                <a:gd fmla="*/ 185 w 631" name="T8"/>
                <a:gd fmla="*/ 91 h 626" name="T9"/>
                <a:gd fmla="*/ 144 w 631" name="T10"/>
                <a:gd fmla="*/ 121 h 626" name="T11"/>
                <a:gd fmla="*/ 84 w 631" name="T12"/>
                <a:gd fmla="*/ 94 h 626" name="T13"/>
                <a:gd fmla="*/ 36 w 631" name="T14"/>
                <a:gd fmla="*/ 161 h 626" name="T15"/>
                <a:gd fmla="*/ 79 w 631" name="T16"/>
                <a:gd fmla="*/ 210 h 626" name="T17"/>
                <a:gd fmla="*/ 63 w 631" name="T18"/>
                <a:gd fmla="*/ 258 h 626" name="T19"/>
                <a:gd fmla="*/ 0 w 631" name="T20"/>
                <a:gd fmla="*/ 272 h 626" name="T21"/>
                <a:gd fmla="*/ 0 w 631" name="T22"/>
                <a:gd fmla="*/ 354 h 626" name="T23"/>
                <a:gd fmla="*/ 63 w 631" name="T24"/>
                <a:gd fmla="*/ 368 h 626" name="T25"/>
                <a:gd fmla="*/ 79 w 631" name="T26"/>
                <a:gd fmla="*/ 417 h 626" name="T27"/>
                <a:gd fmla="*/ 36 w 631" name="T28"/>
                <a:gd fmla="*/ 465 h 626" name="T29"/>
                <a:gd fmla="*/ 85 w 631" name="T30"/>
                <a:gd fmla="*/ 532 h 626" name="T31"/>
                <a:gd fmla="*/ 144 w 631" name="T32"/>
                <a:gd fmla="*/ 506 h 626" name="T33"/>
                <a:gd fmla="*/ 185 w 631" name="T34"/>
                <a:gd fmla="*/ 536 h 626" name="T35"/>
                <a:gd fmla="*/ 179 w 631" name="T36"/>
                <a:gd fmla="*/ 600 h 626" name="T37"/>
                <a:gd fmla="*/ 257 w 631" name="T38"/>
                <a:gd fmla="*/ 626 h 626" name="T39"/>
                <a:gd fmla="*/ 290 w 631" name="T40"/>
                <a:gd fmla="*/ 570 h 626" name="T41"/>
                <a:gd fmla="*/ 315 w 631" name="T42"/>
                <a:gd fmla="*/ 571 h 626" name="T43"/>
                <a:gd fmla="*/ 341 w 631" name="T44"/>
                <a:gd fmla="*/ 569 h 626" name="T45"/>
                <a:gd fmla="*/ 374 w 631" name="T46"/>
                <a:gd fmla="*/ 626 h 626" name="T47"/>
                <a:gd fmla="*/ 452 w 631" name="T48"/>
                <a:gd fmla="*/ 600 h 626" name="T49"/>
                <a:gd fmla="*/ 445 w 631" name="T50"/>
                <a:gd fmla="*/ 535 h 626" name="T51"/>
                <a:gd fmla="*/ 487 w 631" name="T52"/>
                <a:gd fmla="*/ 505 h 626" name="T53"/>
                <a:gd fmla="*/ 546 w 631" name="T54"/>
                <a:gd fmla="*/ 532 h 626" name="T55"/>
                <a:gd fmla="*/ 595 w 631" name="T56"/>
                <a:gd fmla="*/ 465 h 626" name="T57"/>
                <a:gd fmla="*/ 551 w 631" name="T58"/>
                <a:gd fmla="*/ 416 h 626" name="T59"/>
                <a:gd fmla="*/ 567 w 631" name="T60"/>
                <a:gd fmla="*/ 368 h 626" name="T61"/>
                <a:gd fmla="*/ 631 w 631" name="T62"/>
                <a:gd fmla="*/ 354 h 626" name="T63"/>
                <a:gd fmla="*/ 631 w 631" name="T64"/>
                <a:gd fmla="*/ 271 h 626" name="T65"/>
                <a:gd fmla="*/ 567 w 631" name="T66"/>
                <a:gd fmla="*/ 258 h 626" name="T67"/>
                <a:gd fmla="*/ 551 w 631" name="T68"/>
                <a:gd fmla="*/ 209 h 626" name="T69"/>
                <a:gd fmla="*/ 594 w 631" name="T70"/>
                <a:gd fmla="*/ 161 h 626" name="T71"/>
                <a:gd fmla="*/ 546 w 631" name="T72"/>
                <a:gd fmla="*/ 94 h 626" name="T73"/>
                <a:gd fmla="*/ 487 w 631" name="T74"/>
                <a:gd fmla="*/ 120 h 626" name="T75"/>
                <a:gd fmla="*/ 445 w 631" name="T76"/>
                <a:gd fmla="*/ 90 h 626" name="T77"/>
                <a:gd fmla="*/ 452 w 631" name="T78"/>
                <a:gd fmla="*/ 26 h 626" name="T79"/>
                <a:gd fmla="*/ 373 w 631" name="T80"/>
                <a:gd fmla="*/ 0 h 626" name="T81"/>
                <a:gd fmla="*/ 341 w 631" name="T82"/>
                <a:gd fmla="*/ 56 h 626" name="T83"/>
                <a:gd fmla="*/ 315 w 631" name="T84"/>
                <a:gd fmla="*/ 55 h 626" name="T85"/>
                <a:gd fmla="*/ 544 w 631" name="T86"/>
                <a:gd fmla="*/ 313 h 626" name="T87"/>
                <a:gd fmla="*/ 315 w 631" name="T88"/>
                <a:gd fmla="*/ 541 h 626" name="T89"/>
                <a:gd fmla="*/ 87 w 631" name="T90"/>
                <a:gd fmla="*/ 313 h 626" name="T91"/>
                <a:gd fmla="*/ 315 w 631" name="T92"/>
                <a:gd fmla="*/ 85 h 626" name="T93"/>
                <a:gd fmla="*/ 544 w 631" name="T94"/>
                <a:gd fmla="*/ 313 h 6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26" w="631">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8918" name="Freeform 15"/>
          <p:cNvSpPr>
            <a:spLocks noEditPoints="1"/>
          </p:cNvSpPr>
          <p:nvPr/>
        </p:nvSpPr>
        <p:spPr bwMode="auto">
          <a:xfrm>
            <a:off x="1487488" y="3881438"/>
            <a:ext cx="831850" cy="833437"/>
          </a:xfrm>
          <a:custGeom>
            <a:gdLst>
              <a:gd fmla="*/ 2147483647 w 132" name="T0"/>
              <a:gd fmla="*/ 0 h 132" name="T1"/>
              <a:gd fmla="*/ 2147483647 w 132" name="T2"/>
              <a:gd fmla="*/ 0 h 132" name="T3"/>
              <a:gd fmla="*/ 0 w 132" name="T4"/>
              <a:gd fmla="*/ 2147483647 h 132" name="T5"/>
              <a:gd fmla="*/ 0 w 132" name="T6"/>
              <a:gd fmla="*/ 2147483647 h 132" name="T7"/>
              <a:gd fmla="*/ 2147483647 w 132" name="T8"/>
              <a:gd fmla="*/ 2147483647 h 132" name="T9"/>
              <a:gd fmla="*/ 2147483647 w 132" name="T10"/>
              <a:gd fmla="*/ 2147483647 h 132" name="T11"/>
              <a:gd fmla="*/ 2147483647 w 132" name="T12"/>
              <a:gd fmla="*/ 2147483647 h 132" name="T13"/>
              <a:gd fmla="*/ 2147483647 w 132" name="T14"/>
              <a:gd fmla="*/ 2147483647 h 132" name="T15"/>
              <a:gd fmla="*/ 2147483647 w 132" name="T16"/>
              <a:gd fmla="*/ 0 h 132" name="T17"/>
              <a:gd fmla="*/ 2147483647 w 132" name="T18"/>
              <a:gd fmla="*/ 2147483647 h 132" name="T19"/>
              <a:gd fmla="*/ 2147483647 w 132" name="T20"/>
              <a:gd fmla="*/ 2147483647 h 132" name="T21"/>
              <a:gd fmla="*/ 2147483647 w 132" name="T22"/>
              <a:gd fmla="*/ 2147483647 h 132" name="T23"/>
              <a:gd fmla="*/ 2147483647 w 132" name="T24"/>
              <a:gd fmla="*/ 2147483647 h 132" name="T25"/>
              <a:gd fmla="*/ 2147483647 w 132" name="T26"/>
              <a:gd fmla="*/ 2147483647 h 132" name="T27"/>
              <a:gd fmla="*/ 2147483647 w 132" name="T28"/>
              <a:gd fmla="*/ 2147483647 h 132" name="T29"/>
              <a:gd fmla="*/ 2147483647 w 132" name="T30"/>
              <a:gd fmla="*/ 2147483647 h 132" name="T31"/>
              <a:gd fmla="*/ 2147483647 w 132" name="T32"/>
              <a:gd fmla="*/ 2147483647 h 132" name="T33"/>
              <a:gd fmla="*/ 2147483647 w 132" name="T34"/>
              <a:gd fmla="*/ 2147483647 h 132" name="T35"/>
              <a:gd fmla="*/ 2147483647 w 132" name="T36"/>
              <a:gd fmla="*/ 2147483647 h 132" name="T37"/>
              <a:gd fmla="*/ 2147483647 w 132" name="T38"/>
              <a:gd fmla="*/ 2147483647 h 132" name="T39"/>
              <a:gd fmla="*/ 2147483647 w 132" name="T40"/>
              <a:gd fmla="*/ 2147483647 h 132" name="T41"/>
              <a:gd fmla="*/ 2147483647 w 132" name="T42"/>
              <a:gd fmla="*/ 2147483647 h 13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32" name="T66"/>
              <a:gd fmla="*/ 0 h 132" name="T67"/>
              <a:gd fmla="*/ 132 w 132" name="T68"/>
              <a:gd fmla="*/ 132 h 13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32" w="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1570C1"/>
          </a:solidFill>
          <a:ln w="9525">
            <a:noFill/>
            <a:round/>
          </a:ln>
        </p:spPr>
        <p:txBody>
          <a:bodyPr/>
          <a:lstStyle/>
          <a:p>
            <a:endParaRPr altLang="en-US" lang="zh-CN"/>
          </a:p>
        </p:txBody>
      </p:sp>
      <p:grpSp>
        <p:nvGrpSpPr>
          <p:cNvPr id="6" name="组合 66"/>
          <p:cNvGrpSpPr/>
          <p:nvPr/>
        </p:nvGrpSpPr>
        <p:grpSpPr>
          <a:xfrm>
            <a:off x="3224398" y="2314588"/>
            <a:ext cx="509588" cy="581026"/>
            <a:chOff x="6326469" y="648820"/>
            <a:chExt cx="509588" cy="581026"/>
          </a:xfrm>
          <a:solidFill>
            <a:srgbClr val="1570C1"/>
          </a:solidFill>
        </p:grpSpPr>
        <p:sp>
          <p:nvSpPr>
            <p:cNvPr id="68" name="Freeform 20"/>
            <p:cNvSpPr>
              <a:spLocks noEditPoints="1"/>
            </p:cNvSpPr>
            <p:nvPr/>
          </p:nvSpPr>
          <p:spPr bwMode="auto">
            <a:xfrm>
              <a:off x="6551894" y="648820"/>
              <a:ext cx="219075" cy="177800"/>
            </a:xfrm>
            <a:custGeom>
              <a:gdLst>
                <a:gd fmla="*/ 39 w 62" name="T0"/>
                <a:gd fmla="*/ 12 h 50" name="T1"/>
                <a:gd fmla="*/ 39 w 62" name="T2"/>
                <a:gd fmla="*/ 12 h 50" name="T3"/>
                <a:gd fmla="*/ 45 w 62" name="T4"/>
                <a:gd fmla="*/ 14 h 50" name="T5"/>
                <a:gd fmla="*/ 46 w 62" name="T6"/>
                <a:gd fmla="*/ 18 h 50" name="T7"/>
                <a:gd fmla="*/ 40 w 62" name="T8"/>
                <a:gd fmla="*/ 29 h 50" name="T9"/>
                <a:gd fmla="*/ 20 w 62" name="T10"/>
                <a:gd fmla="*/ 38 h 50" name="T11"/>
                <a:gd fmla="*/ 17 w 62" name="T12"/>
                <a:gd fmla="*/ 38 h 50" name="T13"/>
                <a:gd fmla="*/ 17 w 62" name="T14"/>
                <a:gd fmla="*/ 38 h 50" name="T15"/>
                <a:gd fmla="*/ 26 w 62" name="T16"/>
                <a:gd fmla="*/ 18 h 50" name="T17"/>
                <a:gd fmla="*/ 39 w 62" name="T18"/>
                <a:gd fmla="*/ 12 h 50" name="T19"/>
                <a:gd fmla="*/ 39 w 62" name="T20"/>
                <a:gd fmla="*/ 0 h 50" name="T21"/>
                <a:gd fmla="*/ 17 w 62" name="T22"/>
                <a:gd fmla="*/ 9 h 50" name="T23"/>
                <a:gd fmla="*/ 8 w 62" name="T24"/>
                <a:gd fmla="*/ 47 h 50" name="T25"/>
                <a:gd fmla="*/ 20 w 62" name="T26"/>
                <a:gd fmla="*/ 50 h 50" name="T27"/>
                <a:gd fmla="*/ 49 w 62" name="T28"/>
                <a:gd fmla="*/ 38 h 50" name="T29"/>
                <a:gd fmla="*/ 53 w 62" name="T30"/>
                <a:gd fmla="*/ 5 h 50" name="T31"/>
                <a:gd fmla="*/ 39 w 62" name="T32"/>
                <a:gd fmla="*/ 0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62">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21"/>
            <p:cNvSpPr>
              <a:spLocks noEditPoints="1"/>
            </p:cNvSpPr>
            <p:nvPr/>
          </p:nvSpPr>
          <p:spPr bwMode="auto">
            <a:xfrm>
              <a:off x="6389969" y="648820"/>
              <a:ext cx="219075" cy="177800"/>
            </a:xfrm>
            <a:custGeom>
              <a:gdLst>
                <a:gd fmla="*/ 23 w 62" name="T0"/>
                <a:gd fmla="*/ 12 h 50" name="T1"/>
                <a:gd fmla="*/ 36 w 62" name="T2"/>
                <a:gd fmla="*/ 18 h 50" name="T3"/>
                <a:gd fmla="*/ 45 w 62" name="T4"/>
                <a:gd fmla="*/ 38 h 50" name="T5"/>
                <a:gd fmla="*/ 42 w 62" name="T6"/>
                <a:gd fmla="*/ 38 h 50" name="T7"/>
                <a:gd fmla="*/ 22 w 62" name="T8"/>
                <a:gd fmla="*/ 29 h 50" name="T9"/>
                <a:gd fmla="*/ 16 w 62" name="T10"/>
                <a:gd fmla="*/ 18 h 50" name="T11"/>
                <a:gd fmla="*/ 17 w 62" name="T12"/>
                <a:gd fmla="*/ 14 h 50" name="T13"/>
                <a:gd fmla="*/ 23 w 62" name="T14"/>
                <a:gd fmla="*/ 12 h 50" name="T15"/>
                <a:gd fmla="*/ 23 w 62" name="T16"/>
                <a:gd fmla="*/ 0 h 50" name="T17"/>
                <a:gd fmla="*/ 9 w 62" name="T18"/>
                <a:gd fmla="*/ 5 h 50" name="T19"/>
                <a:gd fmla="*/ 13 w 62" name="T20"/>
                <a:gd fmla="*/ 38 h 50" name="T21"/>
                <a:gd fmla="*/ 42 w 62" name="T22"/>
                <a:gd fmla="*/ 50 h 50" name="T23"/>
                <a:gd fmla="*/ 54 w 62" name="T24"/>
                <a:gd fmla="*/ 47 h 50" name="T25"/>
                <a:gd fmla="*/ 45 w 62" name="T26"/>
                <a:gd fmla="*/ 9 h 50" name="T27"/>
                <a:gd fmla="*/ 23 w 62" name="T28"/>
                <a:gd fmla="*/ 0 h 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 w="62">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0" name="Freeform 22"/>
            <p:cNvSpPr/>
            <p:nvPr/>
          </p:nvSpPr>
          <p:spPr bwMode="auto">
            <a:xfrm>
              <a:off x="6602694" y="804395"/>
              <a:ext cx="233363" cy="192088"/>
            </a:xfrm>
            <a:custGeom>
              <a:gdLst>
                <a:gd fmla="*/ 66 w 66" name="T0"/>
                <a:gd fmla="*/ 54 h 54" name="T1"/>
                <a:gd fmla="*/ 66 w 66" name="T2"/>
                <a:gd fmla="*/ 12 h 54" name="T3"/>
                <a:gd fmla="*/ 54 w 66" name="T4"/>
                <a:gd fmla="*/ 0 h 54" name="T5"/>
                <a:gd fmla="*/ 0 w 66" name="T6"/>
                <a:gd fmla="*/ 0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1" name="Freeform 23"/>
            <p:cNvSpPr/>
            <p:nvPr/>
          </p:nvSpPr>
          <p:spPr bwMode="auto">
            <a:xfrm>
              <a:off x="6602694" y="1037758"/>
              <a:ext cx="233363" cy="192088"/>
            </a:xfrm>
            <a:custGeom>
              <a:gdLst>
                <a:gd fmla="*/ 0 w 66" name="T0"/>
                <a:gd fmla="*/ 0 h 54" name="T1"/>
                <a:gd fmla="*/ 0 w 66" name="T2"/>
                <a:gd fmla="*/ 54 h 54" name="T3"/>
                <a:gd fmla="*/ 54 w 66" name="T4"/>
                <a:gd fmla="*/ 54 h 54" name="T5"/>
                <a:gd fmla="*/ 66 w 66" name="T6"/>
                <a:gd fmla="*/ 42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24"/>
            <p:cNvSpPr/>
            <p:nvPr/>
          </p:nvSpPr>
          <p:spPr bwMode="auto">
            <a:xfrm>
              <a:off x="6326469" y="804395"/>
              <a:ext cx="233363" cy="192088"/>
            </a:xfrm>
            <a:custGeom>
              <a:gdLst>
                <a:gd fmla="*/ 66 w 66" name="T0"/>
                <a:gd fmla="*/ 54 h 54" name="T1"/>
                <a:gd fmla="*/ 66 w 66" name="T2"/>
                <a:gd fmla="*/ 0 h 54" name="T3"/>
                <a:gd fmla="*/ 12 w 66" name="T4"/>
                <a:gd fmla="*/ 0 h 54" name="T5"/>
                <a:gd fmla="*/ 0 w 66" name="T6"/>
                <a:gd fmla="*/ 12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3" name="Freeform 25"/>
            <p:cNvSpPr/>
            <p:nvPr/>
          </p:nvSpPr>
          <p:spPr bwMode="auto">
            <a:xfrm>
              <a:off x="6326469" y="1037758"/>
              <a:ext cx="233363" cy="192088"/>
            </a:xfrm>
            <a:custGeom>
              <a:gdLst>
                <a:gd fmla="*/ 0 w 66" name="T0"/>
                <a:gd fmla="*/ 0 h 54" name="T1"/>
                <a:gd fmla="*/ 0 w 66" name="T2"/>
                <a:gd fmla="*/ 42 h 54" name="T3"/>
                <a:gd fmla="*/ 12 w 66" name="T4"/>
                <a:gd fmla="*/ 54 h 54" name="T5"/>
                <a:gd fmla="*/ 66 w 66" name="T6"/>
                <a:gd fmla="*/ 54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7" name="组合 73"/>
          <p:cNvGrpSpPr/>
          <p:nvPr/>
        </p:nvGrpSpPr>
        <p:grpSpPr>
          <a:xfrm>
            <a:off x="3780816" y="4401356"/>
            <a:ext cx="550863" cy="466725"/>
            <a:chOff x="9259888" y="3257550"/>
            <a:chExt cx="550863" cy="466725"/>
          </a:xfrm>
          <a:solidFill>
            <a:srgbClr val="1570C1"/>
          </a:solidFill>
        </p:grpSpPr>
        <p:sp>
          <p:nvSpPr>
            <p:cNvPr id="75" name="Rectangle 111"/>
            <p:cNvSpPr>
              <a:spLocks noChangeArrowheads="1"/>
            </p:cNvSpPr>
            <p:nvPr/>
          </p:nvSpPr>
          <p:spPr bwMode="auto">
            <a:xfrm>
              <a:off x="9366251" y="3468688"/>
              <a:ext cx="41275" cy="85725"/>
            </a:xfrm>
            <a:prstGeom prst="rect">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6" name="Freeform 112"/>
            <p:cNvSpPr>
              <a:spLocks noEditPoints="1"/>
            </p:cNvSpPr>
            <p:nvPr/>
          </p:nvSpPr>
          <p:spPr bwMode="auto">
            <a:xfrm>
              <a:off x="9259888" y="3257550"/>
              <a:ext cx="550863" cy="233363"/>
            </a:xfrm>
            <a:custGeom>
              <a:gdLst>
                <a:gd fmla="*/ 114 w 156" name="T0"/>
                <a:gd fmla="*/ 24 h 66" name="T1"/>
                <a:gd fmla="*/ 114 w 156" name="T2"/>
                <a:gd fmla="*/ 23 h 66" name="T3"/>
                <a:gd fmla="*/ 114 w 156" name="T4"/>
                <a:gd fmla="*/ 18 h 66" name="T5"/>
                <a:gd fmla="*/ 96 w 156" name="T6"/>
                <a:gd fmla="*/ 0 h 66" name="T7"/>
                <a:gd fmla="*/ 60 w 156" name="T8"/>
                <a:gd fmla="*/ 0 h 66" name="T9"/>
                <a:gd fmla="*/ 42 w 156" name="T10"/>
                <a:gd fmla="*/ 18 h 66" name="T11"/>
                <a:gd fmla="*/ 42 w 156" name="T12"/>
                <a:gd fmla="*/ 24 h 66" name="T13"/>
                <a:gd fmla="*/ 0 w 156" name="T14"/>
                <a:gd fmla="*/ 24 h 66" name="T15"/>
                <a:gd fmla="*/ 0 w 156" name="T16"/>
                <a:gd fmla="*/ 66 h 66" name="T17"/>
                <a:gd fmla="*/ 24 w 156" name="T18"/>
                <a:gd fmla="*/ 66 h 66" name="T19"/>
                <a:gd fmla="*/ 24 w 156" name="T20"/>
                <a:gd fmla="*/ 54 h 66" name="T21"/>
                <a:gd fmla="*/ 48 w 156" name="T22"/>
                <a:gd fmla="*/ 54 h 66" name="T23"/>
                <a:gd fmla="*/ 48 w 156" name="T24"/>
                <a:gd fmla="*/ 66 h 66" name="T25"/>
                <a:gd fmla="*/ 108 w 156" name="T26"/>
                <a:gd fmla="*/ 66 h 66" name="T27"/>
                <a:gd fmla="*/ 108 w 156" name="T28"/>
                <a:gd fmla="*/ 54 h 66" name="T29"/>
                <a:gd fmla="*/ 132 w 156" name="T30"/>
                <a:gd fmla="*/ 54 h 66" name="T31"/>
                <a:gd fmla="*/ 132 w 156" name="T32"/>
                <a:gd fmla="*/ 66 h 66" name="T33"/>
                <a:gd fmla="*/ 156 w 156" name="T34"/>
                <a:gd fmla="*/ 66 h 66" name="T35"/>
                <a:gd fmla="*/ 156 w 156" name="T36"/>
                <a:gd fmla="*/ 24 h 66" name="T37"/>
                <a:gd fmla="*/ 114 w 156" name="T38"/>
                <a:gd fmla="*/ 24 h 66" name="T39"/>
                <a:gd fmla="*/ 54 w 156" name="T40"/>
                <a:gd fmla="*/ 18 h 66" name="T41"/>
                <a:gd fmla="*/ 60 w 156" name="T42"/>
                <a:gd fmla="*/ 12 h 66" name="T43"/>
                <a:gd fmla="*/ 96 w 156" name="T44"/>
                <a:gd fmla="*/ 12 h 66" name="T45"/>
                <a:gd fmla="*/ 102 w 156" name="T46"/>
                <a:gd fmla="*/ 18 h 66" name="T47"/>
                <a:gd fmla="*/ 102 w 156" name="T48"/>
                <a:gd fmla="*/ 24 h 66" name="T49"/>
                <a:gd fmla="*/ 54 w 156" name="T50"/>
                <a:gd fmla="*/ 24 h 66" name="T51"/>
                <a:gd fmla="*/ 54 w 156" name="T52"/>
                <a:gd fmla="*/ 18 h 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6" w="15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a:extLst/>
          </p:spPr>
          <p:txBody>
            <a:bodyPr/>
            <a:lstStyle/>
            <a:p>
              <a:pPr eaLnBrk="1" fontAlgn="auto" hangingPunct="1">
                <a:spcBef>
                  <a:spcPct val="0"/>
                </a:spcBef>
                <a:spcAft>
                  <a:spcPct val="0"/>
                </a:spcAft>
                <a:defRPr/>
              </a:pPr>
              <a:endParaRPr altLang="en-US" lang="zh-CN">
                <a:latin charset="-122" panose="02010604000101010101" pitchFamily="2" typeface="汉仪丫丫体简"/>
                <a:ea typeface="+mn-ea"/>
              </a:endParaRPr>
            </a:p>
          </p:txBody>
        </p:sp>
        <p:sp>
          <p:nvSpPr>
            <p:cNvPr id="77" name="Freeform 113"/>
            <p:cNvSpPr/>
            <p:nvPr/>
          </p:nvSpPr>
          <p:spPr bwMode="auto">
            <a:xfrm>
              <a:off x="9280526" y="3511550"/>
              <a:ext cx="509588" cy="212725"/>
            </a:xfrm>
            <a:custGeom>
              <a:gdLst>
                <a:gd fmla="*/ 281 w 321" name="T0"/>
                <a:gd fmla="*/ 40 h 134" name="T1"/>
                <a:gd fmla="*/ 227 w 321" name="T2"/>
                <a:gd fmla="*/ 40 h 134" name="T3"/>
                <a:gd fmla="*/ 227 w 321" name="T4"/>
                <a:gd fmla="*/ 0 h 134" name="T5"/>
                <a:gd fmla="*/ 94 w 321" name="T6"/>
                <a:gd fmla="*/ 0 h 134" name="T7"/>
                <a:gd fmla="*/ 94 w 321" name="T8"/>
                <a:gd fmla="*/ 40 h 134" name="T9"/>
                <a:gd fmla="*/ 40 w 321" name="T10"/>
                <a:gd fmla="*/ 40 h 134" name="T11"/>
                <a:gd fmla="*/ 40 w 321" name="T12"/>
                <a:gd fmla="*/ 0 h 134" name="T13"/>
                <a:gd fmla="*/ 0 w 321" name="T14"/>
                <a:gd fmla="*/ 0 h 134" name="T15"/>
                <a:gd fmla="*/ 0 w 321" name="T16"/>
                <a:gd fmla="*/ 134 h 134" name="T17"/>
                <a:gd fmla="*/ 321 w 321" name="T18"/>
                <a:gd fmla="*/ 134 h 134" name="T19"/>
                <a:gd fmla="*/ 321 w 321" name="T20"/>
                <a:gd fmla="*/ 0 h 134" name="T21"/>
                <a:gd fmla="*/ 281 w 321" name="T22"/>
                <a:gd fmla="*/ 0 h 134" name="T23"/>
                <a:gd fmla="*/ 281 w 321" name="T24"/>
                <a:gd fmla="*/ 40 h 1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4" w="321">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8" name="Rectangle 114"/>
            <p:cNvSpPr>
              <a:spLocks noChangeArrowheads="1"/>
            </p:cNvSpPr>
            <p:nvPr/>
          </p:nvSpPr>
          <p:spPr bwMode="auto">
            <a:xfrm>
              <a:off x="9663113" y="3468688"/>
              <a:ext cx="41275" cy="85725"/>
            </a:xfrm>
            <a:prstGeom prst="rect">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8921" name="Freeform 31"/>
          <p:cNvSpPr/>
          <p:nvPr/>
        </p:nvSpPr>
        <p:spPr bwMode="auto">
          <a:xfrm>
            <a:off x="4775200" y="3179763"/>
            <a:ext cx="509588" cy="509587"/>
          </a:xfrm>
          <a:custGeom>
            <a:gdLst>
              <a:gd fmla="*/ 2147483647 w 144" name="T0"/>
              <a:gd fmla="*/ 2147483647 h 144" name="T1"/>
              <a:gd fmla="*/ 0 w 144" name="T2"/>
              <a:gd fmla="*/ 2147483647 h 144" name="T3"/>
              <a:gd fmla="*/ 2147483647 w 144" name="T4"/>
              <a:gd fmla="*/ 2147483647 h 144" name="T5"/>
              <a:gd fmla="*/ 2147483647 w 144" name="T6"/>
              <a:gd fmla="*/ 2147483647 h 144" name="T7"/>
              <a:gd fmla="*/ 2147483647 w 144" name="T8"/>
              <a:gd fmla="*/ 2147483647 h 144" name="T9"/>
              <a:gd fmla="*/ 2147483647 w 144" name="T10"/>
              <a:gd fmla="*/ 2147483647 h 144" name="T11"/>
              <a:gd fmla="*/ 2147483647 w 144" name="T12"/>
              <a:gd fmla="*/ 2147483647 h 144" name="T13"/>
              <a:gd fmla="*/ 0 60000 65536" name="T14"/>
              <a:gd fmla="*/ 0 60000 65536" name="T15"/>
              <a:gd fmla="*/ 0 60000 65536" name="T16"/>
              <a:gd fmla="*/ 0 60000 65536" name="T17"/>
              <a:gd fmla="*/ 0 60000 65536" name="T18"/>
              <a:gd fmla="*/ 0 60000 65536" name="T19"/>
              <a:gd fmla="*/ 0 60000 65536" name="T20"/>
              <a:gd fmla="*/ 0 w 144" name="T21"/>
              <a:gd fmla="*/ 0 h 144" name="T22"/>
              <a:gd fmla="*/ 144 w 144" name="T23"/>
              <a:gd fmla="*/ 144 h 14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4" w="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1570C1"/>
          </a:solidFill>
          <a:ln w="9525">
            <a:noFill/>
            <a:round/>
          </a:ln>
        </p:spPr>
        <p:txBody>
          <a:bodyPr/>
          <a:lstStyle/>
          <a:p>
            <a:endParaRPr altLang="en-US" lang="zh-CN"/>
          </a:p>
        </p:txBody>
      </p:sp>
      <p:sp>
        <p:nvSpPr>
          <p:cNvPr id="80" name="TextBox 57"/>
          <p:cNvSpPr txBox="1"/>
          <p:nvPr/>
        </p:nvSpPr>
        <p:spPr bwMode="auto">
          <a:xfrm>
            <a:off x="5537200" y="2373313"/>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1" name="TextBox 57"/>
          <p:cNvSpPr txBox="1"/>
          <p:nvPr/>
        </p:nvSpPr>
        <p:spPr bwMode="auto">
          <a:xfrm>
            <a:off x="5537200" y="4129088"/>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2" name="TextBox 57"/>
          <p:cNvSpPr txBox="1"/>
          <p:nvPr/>
        </p:nvSpPr>
        <p:spPr bwMode="auto">
          <a:xfrm>
            <a:off x="8713789" y="2373313"/>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3" name="TextBox 57"/>
          <p:cNvSpPr txBox="1"/>
          <p:nvPr/>
        </p:nvSpPr>
        <p:spPr bwMode="auto">
          <a:xfrm>
            <a:off x="8713789" y="4129088"/>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93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993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994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组合 31"/>
          <p:cNvGrpSpPr/>
          <p:nvPr/>
        </p:nvGrpSpPr>
        <p:grpSpPr>
          <a:xfrm>
            <a:off x="8876560" y="3150474"/>
            <a:ext cx="2500016" cy="1282254"/>
            <a:chOff x="8876560" y="3074274"/>
            <a:chExt cx="2500016" cy="1282254"/>
          </a:xfrm>
          <a:solidFill>
            <a:srgbClr val="004E96"/>
          </a:solidFill>
        </p:grpSpPr>
        <p:sp>
          <p:nvSpPr>
            <p:cNvPr id="33" name="Freeform 5"/>
            <p:cNvSpPr/>
            <p:nvPr/>
          </p:nvSpPr>
          <p:spPr bwMode="auto">
            <a:xfrm>
              <a:off x="8876560"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4" name="文本框 33"/>
            <p:cNvSpPr txBox="1"/>
            <p:nvPr/>
          </p:nvSpPr>
          <p:spPr>
            <a:xfrm>
              <a:off x="959334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SAMPLE TEXT</a:t>
              </a:r>
            </a:p>
          </p:txBody>
        </p:sp>
        <p:sp>
          <p:nvSpPr>
            <p:cNvPr id="35" name="文本框 34"/>
            <p:cNvSpPr txBox="1"/>
            <p:nvPr/>
          </p:nvSpPr>
          <p:spPr>
            <a:xfrm>
              <a:off x="959334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STEP O5</a:t>
              </a:r>
            </a:p>
          </p:txBody>
        </p:sp>
      </p:grpSp>
      <p:grpSp>
        <p:nvGrpSpPr>
          <p:cNvPr id="6" name="组合 35"/>
          <p:cNvGrpSpPr/>
          <p:nvPr/>
        </p:nvGrpSpPr>
        <p:grpSpPr>
          <a:xfrm>
            <a:off x="6926624" y="3150474"/>
            <a:ext cx="2507603" cy="1282254"/>
            <a:chOff x="6926624" y="3074274"/>
            <a:chExt cx="2507603" cy="1282254"/>
          </a:xfrm>
          <a:solidFill>
            <a:srgbClr val="77B224"/>
          </a:solidFill>
        </p:grpSpPr>
        <p:sp>
          <p:nvSpPr>
            <p:cNvPr id="37" name="Freeform 6"/>
            <p:cNvSpPr/>
            <p:nvPr/>
          </p:nvSpPr>
          <p:spPr bwMode="auto">
            <a:xfrm>
              <a:off x="6926624" y="3074274"/>
              <a:ext cx="2507603" cy="1282254"/>
            </a:xfrm>
            <a:custGeom>
              <a:gdLst>
                <a:gd fmla="*/ 0 w 661" name="T0"/>
                <a:gd fmla="*/ 0 h 338" name="T1"/>
                <a:gd fmla="*/ 564 w 661" name="T2"/>
                <a:gd fmla="*/ 0 h 338" name="T3"/>
                <a:gd fmla="*/ 661 w 661" name="T4"/>
                <a:gd fmla="*/ 169 h 338" name="T5"/>
                <a:gd fmla="*/ 564 w 661" name="T6"/>
                <a:gd fmla="*/ 338 h 338" name="T7"/>
                <a:gd fmla="*/ 0 w 661" name="T8"/>
                <a:gd fmla="*/ 338 h 338" name="T9"/>
                <a:gd fmla="*/ 0 w 661" name="T10"/>
                <a:gd fmla="*/ 0 h 338" name="T11"/>
              </a:gdLst>
              <a:cxnLst>
                <a:cxn ang="0">
                  <a:pos x="T0" y="T1"/>
                </a:cxn>
                <a:cxn ang="0">
                  <a:pos x="T2" y="T3"/>
                </a:cxn>
                <a:cxn ang="0">
                  <a:pos x="T4" y="T5"/>
                </a:cxn>
                <a:cxn ang="0">
                  <a:pos x="T6" y="T7"/>
                </a:cxn>
                <a:cxn ang="0">
                  <a:pos x="T8" y="T9"/>
                </a:cxn>
                <a:cxn ang="0">
                  <a:pos x="T10" y="T11"/>
                </a:cxn>
              </a:cxnLst>
              <a:rect b="b" l="0" r="r" t="0"/>
              <a:pathLst>
                <a:path h="338" w="661">
                  <a:moveTo>
                    <a:pt x="0" y="0"/>
                  </a:moveTo>
                  <a:lnTo>
                    <a:pt x="564" y="0"/>
                  </a:lnTo>
                  <a:lnTo>
                    <a:pt x="661" y="169"/>
                  </a:lnTo>
                  <a:lnTo>
                    <a:pt x="564" y="338"/>
                  </a:lnTo>
                  <a:lnTo>
                    <a:pt x="0" y="338"/>
                  </a:lnTo>
                  <a:lnTo>
                    <a:pt x="0" y="0"/>
                  </a:lnTo>
                  <a:close/>
                </a:path>
              </a:pathLst>
            </a:custGeom>
            <a:solidFill>
              <a:srgbClr val="00B0F0"/>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8" name="文本框 37"/>
            <p:cNvSpPr txBox="1"/>
            <p:nvPr/>
          </p:nvSpPr>
          <p:spPr>
            <a:xfrm>
              <a:off x="766395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SAMPLE TEXT</a:t>
              </a:r>
            </a:p>
          </p:txBody>
        </p:sp>
        <p:sp>
          <p:nvSpPr>
            <p:cNvPr id="39" name="文本框 38"/>
            <p:cNvSpPr txBox="1"/>
            <p:nvPr/>
          </p:nvSpPr>
          <p:spPr>
            <a:xfrm>
              <a:off x="766395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STEP O4</a:t>
              </a:r>
            </a:p>
          </p:txBody>
        </p:sp>
      </p:grpSp>
      <p:grpSp>
        <p:nvGrpSpPr>
          <p:cNvPr id="7" name="组合 39"/>
          <p:cNvGrpSpPr/>
          <p:nvPr/>
        </p:nvGrpSpPr>
        <p:grpSpPr>
          <a:xfrm>
            <a:off x="4991862" y="3150474"/>
            <a:ext cx="2500016" cy="1282254"/>
            <a:chOff x="4991862" y="3074274"/>
            <a:chExt cx="2500016" cy="1282254"/>
          </a:xfrm>
          <a:solidFill>
            <a:srgbClr val="004E96"/>
          </a:solidFill>
        </p:grpSpPr>
        <p:sp>
          <p:nvSpPr>
            <p:cNvPr id="41" name="Freeform 7"/>
            <p:cNvSpPr/>
            <p:nvPr/>
          </p:nvSpPr>
          <p:spPr bwMode="auto">
            <a:xfrm>
              <a:off x="4991862"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2" name="文本框 41"/>
            <p:cNvSpPr txBox="1"/>
            <p:nvPr/>
          </p:nvSpPr>
          <p:spPr>
            <a:xfrm>
              <a:off x="577669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SAMPLE TEXT</a:t>
              </a:r>
            </a:p>
          </p:txBody>
        </p:sp>
        <p:sp>
          <p:nvSpPr>
            <p:cNvPr id="43" name="文本框 42"/>
            <p:cNvSpPr txBox="1"/>
            <p:nvPr/>
          </p:nvSpPr>
          <p:spPr>
            <a:xfrm>
              <a:off x="577669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STEP O3</a:t>
              </a:r>
            </a:p>
          </p:txBody>
        </p:sp>
      </p:grpSp>
      <p:grpSp>
        <p:nvGrpSpPr>
          <p:cNvPr id="9" name="组合 43"/>
          <p:cNvGrpSpPr/>
          <p:nvPr/>
        </p:nvGrpSpPr>
        <p:grpSpPr>
          <a:xfrm>
            <a:off x="3053306" y="3150474"/>
            <a:ext cx="2496222" cy="1282254"/>
            <a:chOff x="3053306" y="3074274"/>
            <a:chExt cx="2496222" cy="1282254"/>
          </a:xfrm>
          <a:solidFill>
            <a:srgbClr val="00B0F0"/>
          </a:solidFill>
        </p:grpSpPr>
        <p:sp>
          <p:nvSpPr>
            <p:cNvPr id="45" name="Freeform 8"/>
            <p:cNvSpPr/>
            <p:nvPr/>
          </p:nvSpPr>
          <p:spPr bwMode="auto">
            <a:xfrm>
              <a:off x="3053306" y="3074274"/>
              <a:ext cx="2496222" cy="1282254"/>
            </a:xfrm>
            <a:custGeom>
              <a:gdLst>
                <a:gd fmla="*/ 0 w 658" name="T0"/>
                <a:gd fmla="*/ 0 h 338" name="T1"/>
                <a:gd fmla="*/ 564 w 658" name="T2"/>
                <a:gd fmla="*/ 0 h 338" name="T3"/>
                <a:gd fmla="*/ 658 w 658" name="T4"/>
                <a:gd fmla="*/ 169 h 338" name="T5"/>
                <a:gd fmla="*/ 564 w 658" name="T6"/>
                <a:gd fmla="*/ 338 h 338" name="T7"/>
                <a:gd fmla="*/ 0 w 658" name="T8"/>
                <a:gd fmla="*/ 338 h 338" name="T9"/>
                <a:gd fmla="*/ 0 w 658" name="T10"/>
                <a:gd fmla="*/ 0 h 338" name="T11"/>
              </a:gdLst>
              <a:cxnLst>
                <a:cxn ang="0">
                  <a:pos x="T0" y="T1"/>
                </a:cxn>
                <a:cxn ang="0">
                  <a:pos x="T2" y="T3"/>
                </a:cxn>
                <a:cxn ang="0">
                  <a:pos x="T4" y="T5"/>
                </a:cxn>
                <a:cxn ang="0">
                  <a:pos x="T6" y="T7"/>
                </a:cxn>
                <a:cxn ang="0">
                  <a:pos x="T8" y="T9"/>
                </a:cxn>
                <a:cxn ang="0">
                  <a:pos x="T10" y="T11"/>
                </a:cxn>
              </a:cxnLst>
              <a:rect b="b" l="0" r="r" t="0"/>
              <a:pathLst>
                <a:path h="338" w="658">
                  <a:moveTo>
                    <a:pt x="0" y="0"/>
                  </a:moveTo>
                  <a:lnTo>
                    <a:pt x="564" y="0"/>
                  </a:lnTo>
                  <a:lnTo>
                    <a:pt x="658" y="169"/>
                  </a:lnTo>
                  <a:lnTo>
                    <a:pt x="564" y="338"/>
                  </a:lnTo>
                  <a:lnTo>
                    <a:pt x="0" y="338"/>
                  </a:lnTo>
                  <a:lnTo>
                    <a:pt x="0" y="0"/>
                  </a:lnTo>
                  <a:close/>
                </a:path>
              </a:pathLst>
            </a:custGeom>
            <a:grp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6" name="文本框 45"/>
            <p:cNvSpPr txBox="1"/>
            <p:nvPr/>
          </p:nvSpPr>
          <p:spPr>
            <a:xfrm>
              <a:off x="3772372" y="3709479"/>
              <a:ext cx="1602105" cy="335280"/>
            </a:xfrm>
            <a:prstGeom prst="rect">
              <a:avLst/>
            </a:prstGeom>
            <a:grp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SAMPLE TEXT</a:t>
              </a:r>
            </a:p>
          </p:txBody>
        </p:sp>
        <p:sp>
          <p:nvSpPr>
            <p:cNvPr id="47" name="文本框 46"/>
            <p:cNvSpPr txBox="1"/>
            <p:nvPr/>
          </p:nvSpPr>
          <p:spPr>
            <a:xfrm>
              <a:off x="3772372" y="3299184"/>
              <a:ext cx="1040130" cy="335280"/>
            </a:xfrm>
            <a:prstGeom prst="rect">
              <a:avLst/>
            </a:prstGeom>
            <a:grp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STEP O2</a:t>
              </a:r>
            </a:p>
          </p:txBody>
        </p:sp>
      </p:grpSp>
      <p:grpSp>
        <p:nvGrpSpPr>
          <p:cNvPr id="10" name="组合 47"/>
          <p:cNvGrpSpPr/>
          <p:nvPr/>
        </p:nvGrpSpPr>
        <p:grpSpPr>
          <a:xfrm>
            <a:off x="1110957" y="3150474"/>
            <a:ext cx="2500016" cy="1282254"/>
            <a:chOff x="1110957" y="3074274"/>
            <a:chExt cx="2500016" cy="1282254"/>
          </a:xfrm>
          <a:solidFill>
            <a:srgbClr val="004E96"/>
          </a:solidFill>
        </p:grpSpPr>
        <p:sp>
          <p:nvSpPr>
            <p:cNvPr id="49" name="Freeform 9"/>
            <p:cNvSpPr/>
            <p:nvPr/>
          </p:nvSpPr>
          <p:spPr bwMode="auto">
            <a:xfrm>
              <a:off x="1110957"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50" name="文本框 49"/>
            <p:cNvSpPr txBox="1"/>
            <p:nvPr/>
          </p:nvSpPr>
          <p:spPr>
            <a:xfrm>
              <a:off x="1421521" y="3715401"/>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SAMPLE TEXT</a:t>
              </a:r>
            </a:p>
          </p:txBody>
        </p:sp>
        <p:sp>
          <p:nvSpPr>
            <p:cNvPr id="51" name="文本框 50"/>
            <p:cNvSpPr txBox="1"/>
            <p:nvPr/>
          </p:nvSpPr>
          <p:spPr>
            <a:xfrm>
              <a:off x="1421521" y="3305106"/>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itchFamily="34" typeface="Arial"/>
                  <a:ea charset="-122" pitchFamily="34" typeface="微软雅黑"/>
                  <a:cs charset="0" pitchFamily="34" typeface="Arial"/>
                </a:rPr>
                <a:t>STEP O1</a:t>
              </a:r>
            </a:p>
          </p:txBody>
        </p:sp>
      </p:grpSp>
      <p:sp>
        <p:nvSpPr>
          <p:cNvPr id="52" name="TextBox 57"/>
          <p:cNvSpPr txBox="1"/>
          <p:nvPr/>
        </p:nvSpPr>
        <p:spPr bwMode="auto">
          <a:xfrm>
            <a:off x="608013"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3" name="TextBox 57"/>
          <p:cNvSpPr txBox="1"/>
          <p:nvPr/>
        </p:nvSpPr>
        <p:spPr bwMode="auto">
          <a:xfrm>
            <a:off x="2716213"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4" name="TextBox 57"/>
          <p:cNvSpPr txBox="1"/>
          <p:nvPr/>
        </p:nvSpPr>
        <p:spPr bwMode="auto">
          <a:xfrm>
            <a:off x="4978400"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5" name="TextBox 57"/>
          <p:cNvSpPr txBox="1"/>
          <p:nvPr/>
        </p:nvSpPr>
        <p:spPr bwMode="auto">
          <a:xfrm>
            <a:off x="7086599"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6" name="TextBox 57"/>
          <p:cNvSpPr txBox="1"/>
          <p:nvPr/>
        </p:nvSpPr>
        <p:spPr bwMode="auto">
          <a:xfrm>
            <a:off x="9066214"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96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096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096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57" name="Oval 5"/>
          <p:cNvSpPr>
            <a:spLocks noChangeArrowheads="1"/>
          </p:cNvSpPr>
          <p:nvPr/>
        </p:nvSpPr>
        <p:spPr bwMode="auto">
          <a:xfrm>
            <a:off x="5048250" y="2792413"/>
            <a:ext cx="1970088" cy="197961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966" name="Freeform 6"/>
          <p:cNvSpPr/>
          <p:nvPr/>
        </p:nvSpPr>
        <p:spPr bwMode="auto">
          <a:xfrm>
            <a:off x="3775075" y="1530350"/>
            <a:ext cx="2005013" cy="2389188"/>
          </a:xfrm>
          <a:custGeom>
            <a:gdLst>
              <a:gd fmla="*/ 2147483647 w 414" name="T0"/>
              <a:gd fmla="*/ 2147483647 h 493" name="T1"/>
              <a:gd fmla="*/ 2147483647 w 414" name="T2"/>
              <a:gd fmla="*/ 2147483647 h 493" name="T3"/>
              <a:gd fmla="*/ 2147483647 w 414" name="T4"/>
              <a:gd fmla="*/ 0 h 493" name="T5"/>
              <a:gd fmla="*/ 2147483647 w 414" name="T6"/>
              <a:gd fmla="*/ 2147483647 h 493" name="T7"/>
              <a:gd fmla="*/ 2147483647 w 414" name="T8"/>
              <a:gd fmla="*/ 2147483647 h 493" name="T9"/>
              <a:gd fmla="*/ 2147483647 w 414" name="T10"/>
              <a:gd fmla="*/ 2147483647 h 493" name="T11"/>
              <a:gd fmla="*/ 0 w 414" name="T12"/>
              <a:gd fmla="*/ 2147483647 h 493" name="T13"/>
              <a:gd fmla="*/ 2147483647 w 414" name="T14"/>
              <a:gd fmla="*/ 2147483647 h 493" name="T15"/>
              <a:gd fmla="*/ 2147483647 w 414" name="T16"/>
              <a:gd fmla="*/ 2147483647 h 493" name="T17"/>
              <a:gd fmla="*/ 2147483647 w 414" name="T18"/>
              <a:gd fmla="*/ 2147483647 h 493" name="T19"/>
              <a:gd fmla="*/ 2147483647 w 414" name="T20"/>
              <a:gd fmla="*/ 2147483647 h 493" name="T21"/>
              <a:gd fmla="*/ 2147483647 w 414" name="T22"/>
              <a:gd fmla="*/ 2147483647 h 493" name="T23"/>
              <a:gd fmla="*/ 2147483647 w 414" name="T24"/>
              <a:gd fmla="*/ 2147483647 h 49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14" name="T39"/>
              <a:gd fmla="*/ 0 h 493" name="T40"/>
              <a:gd fmla="*/ 414 w 414" name="T41"/>
              <a:gd fmla="*/ 493 h 49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92" w="41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1570C1"/>
          </a:solidFill>
          <a:ln w="9525">
            <a:noFill/>
            <a:round/>
          </a:ln>
        </p:spPr>
        <p:txBody>
          <a:bodyPr/>
          <a:lstStyle/>
          <a:p>
            <a:endParaRPr altLang="en-US" lang="zh-CN"/>
          </a:p>
        </p:txBody>
      </p:sp>
      <p:sp>
        <p:nvSpPr>
          <p:cNvPr id="40967" name="Freeform 7"/>
          <p:cNvSpPr/>
          <p:nvPr/>
        </p:nvSpPr>
        <p:spPr bwMode="auto">
          <a:xfrm>
            <a:off x="5861050" y="1512888"/>
            <a:ext cx="2392363" cy="1916112"/>
          </a:xfrm>
          <a:custGeom>
            <a:gdLst>
              <a:gd fmla="*/ 2147483647 w 494" name="T0"/>
              <a:gd fmla="*/ 2147483647 h 396" name="T1"/>
              <a:gd fmla="*/ 2147483647 w 494" name="T2"/>
              <a:gd fmla="*/ 2147483647 h 396" name="T3"/>
              <a:gd fmla="*/ 2147483647 w 494" name="T4"/>
              <a:gd fmla="*/ 2147483647 h 396" name="T5"/>
              <a:gd fmla="*/ 2147483647 w 494" name="T6"/>
              <a:gd fmla="*/ 0 h 396" name="T7"/>
              <a:gd fmla="*/ 0 w 494" name="T8"/>
              <a:gd fmla="*/ 2147483647 h 396" name="T9"/>
              <a:gd fmla="*/ 2147483647 w 494" name="T10"/>
              <a:gd fmla="*/ 2147483647 h 396" name="T11"/>
              <a:gd fmla="*/ 2147483647 w 494" name="T12"/>
              <a:gd fmla="*/ 2147483647 h 396" name="T13"/>
              <a:gd fmla="*/ 2147483647 w 494" name="T14"/>
              <a:gd fmla="*/ 2147483647 h 396" name="T15"/>
              <a:gd fmla="*/ 2147483647 w 494" name="T16"/>
              <a:gd fmla="*/ 2147483647 h 396" name="T17"/>
              <a:gd fmla="*/ 2147483647 w 494" name="T18"/>
              <a:gd fmla="*/ 2147483647 h 396" name="T19"/>
              <a:gd fmla="*/ 2147483647 w 494" name="T20"/>
              <a:gd fmla="*/ 2147483647 h 396" name="T21"/>
              <a:gd fmla="*/ 2147483647 w 494" name="T22"/>
              <a:gd fmla="*/ 2147483647 h 396" name="T23"/>
              <a:gd fmla="*/ 2147483647 w 494" name="T24"/>
              <a:gd fmla="*/ 2147483647 h 39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94" name="T39"/>
              <a:gd fmla="*/ 0 h 396" name="T40"/>
              <a:gd fmla="*/ 494 w 494" name="T41"/>
              <a:gd fmla="*/ 396 h 39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96" w="493">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1570C1"/>
          </a:solidFill>
          <a:ln w="9525">
            <a:noFill/>
            <a:round/>
          </a:ln>
        </p:spPr>
        <p:txBody>
          <a:bodyPr/>
          <a:lstStyle/>
          <a:p>
            <a:endParaRPr altLang="en-US" lang="zh-CN"/>
          </a:p>
        </p:txBody>
      </p:sp>
      <p:sp>
        <p:nvSpPr>
          <p:cNvPr id="40968" name="Freeform 8"/>
          <p:cNvSpPr/>
          <p:nvPr/>
        </p:nvSpPr>
        <p:spPr bwMode="auto">
          <a:xfrm>
            <a:off x="6335713" y="3487738"/>
            <a:ext cx="1966912" cy="2508250"/>
          </a:xfrm>
          <a:custGeom>
            <a:gdLst>
              <a:gd fmla="*/ 2147483647 w 406" name="T0"/>
              <a:gd fmla="*/ 2147483647 h 518" name="T1"/>
              <a:gd fmla="*/ 2147483647 w 406" name="T2"/>
              <a:gd fmla="*/ 2147483647 h 518" name="T3"/>
              <a:gd fmla="*/ 2147483647 w 406" name="T4"/>
              <a:gd fmla="*/ 2147483647 h 518" name="T5"/>
              <a:gd fmla="*/ 2147483647 w 406" name="T6"/>
              <a:gd fmla="*/ 0 h 518" name="T7"/>
              <a:gd fmla="*/ 2147483647 w 406" name="T8"/>
              <a:gd fmla="*/ 2147483647 h 518" name="T9"/>
              <a:gd fmla="*/ 2147483647 w 406" name="T10"/>
              <a:gd fmla="*/ 2147483647 h 518" name="T11"/>
              <a:gd fmla="*/ 2147483647 w 406" name="T12"/>
              <a:gd fmla="*/ 2147483647 h 518" name="T13"/>
              <a:gd fmla="*/ 2147483647 w 406" name="T14"/>
              <a:gd fmla="*/ 2147483647 h 518" name="T15"/>
              <a:gd fmla="*/ 0 w 406" name="T16"/>
              <a:gd fmla="*/ 2147483647 h 518" name="T17"/>
              <a:gd fmla="*/ 2147483647 w 406" name="T18"/>
              <a:gd fmla="*/ 2147483647 h 518" name="T19"/>
              <a:gd fmla="*/ 2147483647 w 406" name="T20"/>
              <a:gd fmla="*/ 2147483647 h 518" name="T21"/>
              <a:gd fmla="*/ 2147483647 w 406" name="T22"/>
              <a:gd fmla="*/ 2147483647 h 518" name="T23"/>
              <a:gd fmla="*/ 2147483647 w 406" name="T24"/>
              <a:gd fmla="*/ 2147483647 h 5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06" name="T39"/>
              <a:gd fmla="*/ 0 h 518" name="T40"/>
              <a:gd fmla="*/ 406 w 406" name="T41"/>
              <a:gd fmla="*/ 518 h 51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8" w="406">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1570C1"/>
          </a:solidFill>
          <a:ln w="9525">
            <a:noFill/>
            <a:round/>
          </a:ln>
        </p:spPr>
        <p:txBody>
          <a:bodyPr/>
          <a:lstStyle/>
          <a:p>
            <a:endParaRPr altLang="en-US" lang="zh-CN"/>
          </a:p>
        </p:txBody>
      </p:sp>
      <p:sp>
        <p:nvSpPr>
          <p:cNvPr id="40969" name="Freeform 9"/>
          <p:cNvSpPr/>
          <p:nvPr/>
        </p:nvSpPr>
        <p:spPr bwMode="auto">
          <a:xfrm>
            <a:off x="3789363" y="3986213"/>
            <a:ext cx="2498725" cy="2054225"/>
          </a:xfrm>
          <a:custGeom>
            <a:gdLst>
              <a:gd fmla="*/ 2147483647 w 516" name="T0"/>
              <a:gd fmla="*/ 2147483647 h 424" name="T1"/>
              <a:gd fmla="*/ 2147483647 w 516" name="T2"/>
              <a:gd fmla="*/ 2147483647 h 424" name="T3"/>
              <a:gd fmla="*/ 2147483647 w 516" name="T4"/>
              <a:gd fmla="*/ 2147483647 h 424" name="T5"/>
              <a:gd fmla="*/ 2147483647 w 516" name="T6"/>
              <a:gd fmla="*/ 2147483647 h 424" name="T7"/>
              <a:gd fmla="*/ 2147483647 w 516" name="T8"/>
              <a:gd fmla="*/ 0 h 424" name="T9"/>
              <a:gd fmla="*/ 2147483647 w 516" name="T10"/>
              <a:gd fmla="*/ 2147483647 h 424" name="T11"/>
              <a:gd fmla="*/ 0 w 516" name="T12"/>
              <a:gd fmla="*/ 2147483647 h 424" name="T13"/>
              <a:gd fmla="*/ 2147483647 w 516" name="T14"/>
              <a:gd fmla="*/ 2147483647 h 424" name="T15"/>
              <a:gd fmla="*/ 2147483647 w 516" name="T16"/>
              <a:gd fmla="*/ 2147483647 h 424" name="T17"/>
              <a:gd fmla="*/ 2147483647 w 516" name="T18"/>
              <a:gd fmla="*/ 2147483647 h 424" name="T19"/>
              <a:gd fmla="*/ 2147483647 w 516" name="T20"/>
              <a:gd fmla="*/ 2147483647 h 424" name="T21"/>
              <a:gd fmla="*/ 2147483647 w 516" name="T22"/>
              <a:gd fmla="*/ 2147483647 h 424" name="T23"/>
              <a:gd fmla="*/ 2147483647 w 516" name="T24"/>
              <a:gd fmla="*/ 2147483647 h 4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16" name="T39"/>
              <a:gd fmla="*/ 0 h 424" name="T40"/>
              <a:gd fmla="*/ 516 w 516" name="T41"/>
              <a:gd fmla="*/ 424 h 4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23" w="516">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1570C1"/>
          </a:solidFill>
          <a:ln w="9525">
            <a:noFill/>
            <a:round/>
          </a:ln>
        </p:spPr>
        <p:txBody>
          <a:bodyPr/>
          <a:lstStyle/>
          <a:p>
            <a:endParaRPr altLang="en-US" lang="zh-CN"/>
          </a:p>
        </p:txBody>
      </p:sp>
      <p:grpSp>
        <p:nvGrpSpPr>
          <p:cNvPr id="5" name="组合 61"/>
          <p:cNvGrpSpPr/>
          <p:nvPr/>
        </p:nvGrpSpPr>
        <p:grpSpPr>
          <a:xfrm>
            <a:off x="4528684" y="4969819"/>
            <a:ext cx="529274" cy="402576"/>
            <a:chOff x="4929188" y="4928507"/>
            <a:chExt cx="411163" cy="312738"/>
          </a:xfrm>
          <a:solidFill>
            <a:srgbClr val="357879"/>
          </a:solidFill>
        </p:grpSpPr>
        <p:sp>
          <p:nvSpPr>
            <p:cNvPr id="63" name="Freeform 10"/>
            <p:cNvSpPr/>
            <p:nvPr/>
          </p:nvSpPr>
          <p:spPr bwMode="auto">
            <a:xfrm>
              <a:off x="4929188" y="4966607"/>
              <a:ext cx="411163" cy="274638"/>
            </a:xfrm>
            <a:custGeom>
              <a:gdLst>
                <a:gd fmla="*/ 259 w 259" name="T0"/>
                <a:gd fmla="*/ 173 h 173" name="T1"/>
                <a:gd fmla="*/ 0 w 259" name="T2"/>
                <a:gd fmla="*/ 173 h 173" name="T3"/>
                <a:gd fmla="*/ 0 w 259" name="T4"/>
                <a:gd fmla="*/ 0 h 173" name="T5"/>
                <a:gd fmla="*/ 128 w 259" name="T6"/>
                <a:gd fmla="*/ 85 h 173" name="T7"/>
                <a:gd fmla="*/ 259 w 259" name="T8"/>
                <a:gd fmla="*/ 0 h 173" name="T9"/>
                <a:gd fmla="*/ 259 w 259" name="T10"/>
                <a:gd fmla="*/ 173 h 173" name="T11"/>
              </a:gdLst>
              <a:cxnLst>
                <a:cxn ang="0">
                  <a:pos x="T0" y="T1"/>
                </a:cxn>
                <a:cxn ang="0">
                  <a:pos x="T2" y="T3"/>
                </a:cxn>
                <a:cxn ang="0">
                  <a:pos x="T4" y="T5"/>
                </a:cxn>
                <a:cxn ang="0">
                  <a:pos x="T6" y="T7"/>
                </a:cxn>
                <a:cxn ang="0">
                  <a:pos x="T8" y="T9"/>
                </a:cxn>
                <a:cxn ang="0">
                  <a:pos x="T10" y="T11"/>
                </a:cxn>
              </a:cxnLst>
              <a:rect b="b" l="0" r="r" t="0"/>
              <a:pathLst>
                <a:path h="173" w="259">
                  <a:moveTo>
                    <a:pt x="259" y="173"/>
                  </a:moveTo>
                  <a:lnTo>
                    <a:pt x="0" y="173"/>
                  </a:lnTo>
                  <a:lnTo>
                    <a:pt x="0" y="0"/>
                  </a:lnTo>
                  <a:lnTo>
                    <a:pt x="128" y="85"/>
                  </a:lnTo>
                  <a:lnTo>
                    <a:pt x="259" y="0"/>
                  </a:lnTo>
                  <a:lnTo>
                    <a:pt x="259" y="173"/>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4" name="Freeform 11"/>
            <p:cNvSpPr/>
            <p:nvPr/>
          </p:nvSpPr>
          <p:spPr bwMode="auto">
            <a:xfrm>
              <a:off x="4929188" y="4928507"/>
              <a:ext cx="411163" cy="134938"/>
            </a:xfrm>
            <a:custGeom>
              <a:gdLst>
                <a:gd fmla="*/ 259 w 259" name="T0"/>
                <a:gd fmla="*/ 0 h 85" name="T1"/>
                <a:gd fmla="*/ 0 w 259" name="T2"/>
                <a:gd fmla="*/ 0 h 85" name="T3"/>
                <a:gd fmla="*/ 0 w 259" name="T4"/>
                <a:gd fmla="*/ 2 h 85" name="T5"/>
                <a:gd fmla="*/ 128 w 259" name="T6"/>
                <a:gd fmla="*/ 85 h 85" name="T7"/>
                <a:gd fmla="*/ 259 w 259" name="T8"/>
                <a:gd fmla="*/ 0 h 85" name="T9"/>
              </a:gdLst>
              <a:cxnLst>
                <a:cxn ang="0">
                  <a:pos x="T0" y="T1"/>
                </a:cxn>
                <a:cxn ang="0">
                  <a:pos x="T2" y="T3"/>
                </a:cxn>
                <a:cxn ang="0">
                  <a:pos x="T4" y="T5"/>
                </a:cxn>
                <a:cxn ang="0">
                  <a:pos x="T6" y="T7"/>
                </a:cxn>
                <a:cxn ang="0">
                  <a:pos x="T8" y="T9"/>
                </a:cxn>
              </a:cxnLst>
              <a:rect b="b" l="0" r="r" t="0"/>
              <a:pathLst>
                <a:path h="85" w="259">
                  <a:moveTo>
                    <a:pt x="259" y="0"/>
                  </a:moveTo>
                  <a:lnTo>
                    <a:pt x="0" y="0"/>
                  </a:lnTo>
                  <a:lnTo>
                    <a:pt x="0" y="2"/>
                  </a:lnTo>
                  <a:lnTo>
                    <a:pt x="128" y="85"/>
                  </a:lnTo>
                  <a:lnTo>
                    <a:pt x="259" y="0"/>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40971" name="Freeform 12"/>
          <p:cNvSpPr>
            <a:spLocks noEditPoints="1"/>
          </p:cNvSpPr>
          <p:nvPr/>
        </p:nvSpPr>
        <p:spPr bwMode="auto">
          <a:xfrm>
            <a:off x="7431088" y="4479925"/>
            <a:ext cx="434975" cy="576263"/>
          </a:xfrm>
          <a:custGeom>
            <a:gdLst>
              <a:gd fmla="*/ 2147483647 w 90" name="T0"/>
              <a:gd fmla="*/ 2147483647 h 119" name="T1"/>
              <a:gd fmla="*/ 2147483647 w 90" name="T2"/>
              <a:gd fmla="*/ 2147483647 h 119" name="T3"/>
              <a:gd fmla="*/ 2147483647 w 90" name="T4"/>
              <a:gd fmla="*/ 2147483647 h 119" name="T5"/>
              <a:gd fmla="*/ 2147483647 w 90" name="T6"/>
              <a:gd fmla="*/ 2147483647 h 119" name="T7"/>
              <a:gd fmla="*/ 2147483647 w 90" name="T8"/>
              <a:gd fmla="*/ 2147483647 h 119" name="T9"/>
              <a:gd fmla="*/ 2147483647 w 90" name="T10"/>
              <a:gd fmla="*/ 2147483647 h 119" name="T11"/>
              <a:gd fmla="*/ 2147483647 w 90" name="T12"/>
              <a:gd fmla="*/ 2147483647 h 119" name="T13"/>
              <a:gd fmla="*/ 2147483647 w 90" name="T14"/>
              <a:gd fmla="*/ 2147483647 h 119" name="T15"/>
              <a:gd fmla="*/ 2147483647 w 90" name="T16"/>
              <a:gd fmla="*/ 2147483647 h 119" name="T17"/>
              <a:gd fmla="*/ 2147483647 w 90" name="T18"/>
              <a:gd fmla="*/ 2147483647 h 119" name="T19"/>
              <a:gd fmla="*/ 2147483647 w 90" name="T20"/>
              <a:gd fmla="*/ 2147483647 h 119" name="T21"/>
              <a:gd fmla="*/ 2147483647 w 90" name="T22"/>
              <a:gd fmla="*/ 2147483647 h 119" name="T23"/>
              <a:gd fmla="*/ 2147483647 w 90" name="T24"/>
              <a:gd fmla="*/ 2147483647 h 119" name="T25"/>
              <a:gd fmla="*/ 2147483647 w 90" name="T26"/>
              <a:gd fmla="*/ 2147483647 h 119" name="T27"/>
              <a:gd fmla="*/ 2147483647 w 90" name="T28"/>
              <a:gd fmla="*/ 2147483647 h 119" name="T29"/>
              <a:gd fmla="*/ 2147483647 w 90" name="T30"/>
              <a:gd fmla="*/ 2147483647 h 119" name="T31"/>
              <a:gd fmla="*/ 2147483647 w 90" name="T32"/>
              <a:gd fmla="*/ 2147483647 h 119" name="T33"/>
              <a:gd fmla="*/ 2147483647 w 90" name="T34"/>
              <a:gd fmla="*/ 2147483647 h 119" name="T35"/>
              <a:gd fmla="*/ 2147483647 w 90" name="T36"/>
              <a:gd fmla="*/ 2147483647 h 11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0" name="T57"/>
              <a:gd fmla="*/ 0 h 119" name="T58"/>
              <a:gd fmla="*/ 90 w 90" name="T59"/>
              <a:gd fmla="*/ 119 h 11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19" w="90">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w="9525">
            <a:noFill/>
            <a:round/>
          </a:ln>
        </p:spPr>
        <p:txBody>
          <a:bodyPr/>
          <a:lstStyle/>
          <a:p>
            <a:endParaRPr altLang="en-US" lang="zh-CN"/>
          </a:p>
        </p:txBody>
      </p:sp>
      <p:grpSp>
        <p:nvGrpSpPr>
          <p:cNvPr id="6" name="组合 65"/>
          <p:cNvGrpSpPr/>
          <p:nvPr/>
        </p:nvGrpSpPr>
        <p:grpSpPr>
          <a:xfrm>
            <a:off x="6917567" y="2010792"/>
            <a:ext cx="594667" cy="580362"/>
            <a:chOff x="6784975" y="2629807"/>
            <a:chExt cx="461963" cy="450850"/>
          </a:xfrm>
          <a:solidFill>
            <a:srgbClr val="357879"/>
          </a:solidFill>
        </p:grpSpPr>
        <p:sp>
          <p:nvSpPr>
            <p:cNvPr id="67" name="Freeform 13"/>
            <p:cNvSpPr/>
            <p:nvPr/>
          </p:nvSpPr>
          <p:spPr bwMode="auto">
            <a:xfrm>
              <a:off x="7029450" y="2967945"/>
              <a:ext cx="71438" cy="104775"/>
            </a:xfrm>
            <a:custGeom>
              <a:gdLst>
                <a:gd fmla="*/ 0 w 19" name="T0"/>
                <a:gd fmla="*/ 0 h 28" name="T1"/>
                <a:gd fmla="*/ 0 w 19" name="T2"/>
                <a:gd fmla="*/ 28 h 28" name="T3"/>
                <a:gd fmla="*/ 19 w 19" name="T4"/>
                <a:gd fmla="*/ 4 h 28" name="T5"/>
                <a:gd fmla="*/ 0 w 19" name="T6"/>
                <a:gd fmla="*/ 0 h 28" name="T7"/>
              </a:gdLst>
              <a:cxnLst>
                <a:cxn ang="0">
                  <a:pos x="T0" y="T1"/>
                </a:cxn>
                <a:cxn ang="0">
                  <a:pos x="T2" y="T3"/>
                </a:cxn>
                <a:cxn ang="0">
                  <a:pos x="T4" y="T5"/>
                </a:cxn>
                <a:cxn ang="0">
                  <a:pos x="T6" y="T7"/>
                </a:cxn>
              </a:cxnLst>
              <a:rect b="b" l="0" r="r" t="0"/>
              <a:pathLst>
                <a:path h="28" w="19">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14"/>
            <p:cNvSpPr/>
            <p:nvPr/>
          </p:nvSpPr>
          <p:spPr bwMode="auto">
            <a:xfrm>
              <a:off x="7029450" y="2863170"/>
              <a:ext cx="90488" cy="96838"/>
            </a:xfrm>
            <a:custGeom>
              <a:gdLst>
                <a:gd fmla="*/ 24 w 24" name="T0"/>
                <a:gd fmla="*/ 0 h 26" name="T1"/>
                <a:gd fmla="*/ 0 w 24" name="T2"/>
                <a:gd fmla="*/ 0 h 26" name="T3"/>
                <a:gd fmla="*/ 0 w 24" name="T4"/>
                <a:gd fmla="*/ 21 h 26" name="T5"/>
                <a:gd fmla="*/ 21 w 24" name="T6"/>
                <a:gd fmla="*/ 26 h 26" name="T7"/>
                <a:gd fmla="*/ 24 w 24" name="T8"/>
                <a:gd fmla="*/ 0 h 26" name="T9"/>
              </a:gdLst>
              <a:cxnLst>
                <a:cxn ang="0">
                  <a:pos x="T0" y="T1"/>
                </a:cxn>
                <a:cxn ang="0">
                  <a:pos x="T2" y="T3"/>
                </a:cxn>
                <a:cxn ang="0">
                  <a:pos x="T4" y="T5"/>
                </a:cxn>
                <a:cxn ang="0">
                  <a:pos x="T6" y="T7"/>
                </a:cxn>
                <a:cxn ang="0">
                  <a:pos x="T8" y="T9"/>
                </a:cxn>
              </a:cxnLst>
              <a:rect b="b" l="0" r="r" t="0"/>
              <a:pathLst>
                <a:path h="26" w="24">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15"/>
            <p:cNvSpPr/>
            <p:nvPr/>
          </p:nvSpPr>
          <p:spPr bwMode="auto">
            <a:xfrm>
              <a:off x="7029450" y="2742520"/>
              <a:ext cx="90488" cy="96838"/>
            </a:xfrm>
            <a:custGeom>
              <a:gdLst>
                <a:gd fmla="*/ 0 w 24" name="T0"/>
                <a:gd fmla="*/ 5 h 26" name="T1"/>
                <a:gd fmla="*/ 0 w 24" name="T2"/>
                <a:gd fmla="*/ 26 h 26" name="T3"/>
                <a:gd fmla="*/ 24 w 24" name="T4"/>
                <a:gd fmla="*/ 26 h 26" name="T5"/>
                <a:gd fmla="*/ 20 w 24" name="T6"/>
                <a:gd fmla="*/ 0 h 26" name="T7"/>
                <a:gd fmla="*/ 0 w 24" name="T8"/>
                <a:gd fmla="*/ 5 h 26" name="T9"/>
              </a:gdLst>
              <a:cxnLst>
                <a:cxn ang="0">
                  <a:pos x="T0" y="T1"/>
                </a:cxn>
                <a:cxn ang="0">
                  <a:pos x="T2" y="T3"/>
                </a:cxn>
                <a:cxn ang="0">
                  <a:pos x="T4" y="T5"/>
                </a:cxn>
                <a:cxn ang="0">
                  <a:pos x="T6" y="T7"/>
                </a:cxn>
                <a:cxn ang="0">
                  <a:pos x="T8" y="T9"/>
                </a:cxn>
              </a:cxnLst>
              <a:rect b="b" l="0" r="r" t="0"/>
              <a:pathLst>
                <a:path h="26" w="24">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0" name="Freeform 16"/>
            <p:cNvSpPr/>
            <p:nvPr/>
          </p:nvSpPr>
          <p:spPr bwMode="auto">
            <a:xfrm>
              <a:off x="6927850" y="2967945"/>
              <a:ext cx="79375" cy="104775"/>
            </a:xfrm>
            <a:custGeom>
              <a:gdLst>
                <a:gd fmla="*/ 21 w 21" name="T0"/>
                <a:gd fmla="*/ 28 h 28" name="T1"/>
                <a:gd fmla="*/ 21 w 21" name="T2"/>
                <a:gd fmla="*/ 0 h 28" name="T3"/>
                <a:gd fmla="*/ 0 w 21" name="T4"/>
                <a:gd fmla="*/ 4 h 28" name="T5"/>
                <a:gd fmla="*/ 21 w 21" name="T6"/>
                <a:gd fmla="*/ 28 h 28" name="T7"/>
              </a:gdLst>
              <a:cxnLst>
                <a:cxn ang="0">
                  <a:pos x="T0" y="T1"/>
                </a:cxn>
                <a:cxn ang="0">
                  <a:pos x="T2" y="T3"/>
                </a:cxn>
                <a:cxn ang="0">
                  <a:pos x="T4" y="T5"/>
                </a:cxn>
                <a:cxn ang="0">
                  <a:pos x="T6" y="T7"/>
                </a:cxn>
              </a:cxnLst>
              <a:rect b="b" l="0" r="r" t="0"/>
              <a:pathLst>
                <a:path h="28" w="21">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1" name="Freeform 17"/>
            <p:cNvSpPr/>
            <p:nvPr/>
          </p:nvSpPr>
          <p:spPr bwMode="auto">
            <a:xfrm>
              <a:off x="6908800" y="2745695"/>
              <a:ext cx="98425" cy="93663"/>
            </a:xfrm>
            <a:custGeom>
              <a:gdLst>
                <a:gd fmla="*/ 0 w 26" name="T0"/>
                <a:gd fmla="*/ 25 h 25" name="T1"/>
                <a:gd fmla="*/ 26 w 26" name="T2"/>
                <a:gd fmla="*/ 25 h 25" name="T3"/>
                <a:gd fmla="*/ 26 w 26" name="T4"/>
                <a:gd fmla="*/ 4 h 25" name="T5"/>
                <a:gd fmla="*/ 4 w 26" name="T6"/>
                <a:gd fmla="*/ 0 h 25" name="T7"/>
                <a:gd fmla="*/ 0 w 26" name="T8"/>
                <a:gd fmla="*/ 25 h 25" name="T9"/>
              </a:gdLst>
              <a:cxnLst>
                <a:cxn ang="0">
                  <a:pos x="T0" y="T1"/>
                </a:cxn>
                <a:cxn ang="0">
                  <a:pos x="T2" y="T3"/>
                </a:cxn>
                <a:cxn ang="0">
                  <a:pos x="T4" y="T5"/>
                </a:cxn>
                <a:cxn ang="0">
                  <a:pos x="T6" y="T7"/>
                </a:cxn>
                <a:cxn ang="0">
                  <a:pos x="T8" y="T9"/>
                </a:cxn>
              </a:cxnLst>
              <a:rect b="b" l="0" r="r" t="0"/>
              <a:pathLst>
                <a:path h="25" w="26">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18"/>
            <p:cNvSpPr/>
            <p:nvPr/>
          </p:nvSpPr>
          <p:spPr bwMode="auto">
            <a:xfrm>
              <a:off x="7029450" y="2640920"/>
              <a:ext cx="66675" cy="93663"/>
            </a:xfrm>
            <a:custGeom>
              <a:gdLst>
                <a:gd fmla="*/ 0 w 18" name="T0"/>
                <a:gd fmla="*/ 0 h 25" name="T1"/>
                <a:gd fmla="*/ 0 w 18" name="T2"/>
                <a:gd fmla="*/ 25 h 25" name="T3"/>
                <a:gd fmla="*/ 18 w 18" name="T4"/>
                <a:gd fmla="*/ 21 h 25" name="T5"/>
                <a:gd fmla="*/ 0 w 18" name="T6"/>
                <a:gd fmla="*/ 0 h 25" name="T7"/>
              </a:gdLst>
              <a:cxnLst>
                <a:cxn ang="0">
                  <a:pos x="T0" y="T1"/>
                </a:cxn>
                <a:cxn ang="0">
                  <a:pos x="T2" y="T3"/>
                </a:cxn>
                <a:cxn ang="0">
                  <a:pos x="T4" y="T5"/>
                </a:cxn>
                <a:cxn ang="0">
                  <a:pos x="T6" y="T7"/>
                </a:cxn>
              </a:cxnLst>
              <a:rect b="b" l="0" r="r" t="0"/>
              <a:pathLst>
                <a:path h="25" w="18">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3" name="Freeform 19"/>
            <p:cNvSpPr/>
            <p:nvPr/>
          </p:nvSpPr>
          <p:spPr bwMode="auto">
            <a:xfrm>
              <a:off x="6931025" y="2636157"/>
              <a:ext cx="76200" cy="98425"/>
            </a:xfrm>
            <a:custGeom>
              <a:gdLst>
                <a:gd fmla="*/ 20 w 20" name="T0"/>
                <a:gd fmla="*/ 26 h 26" name="T1"/>
                <a:gd fmla="*/ 20 w 20" name="T2"/>
                <a:gd fmla="*/ 0 h 26" name="T3"/>
                <a:gd fmla="*/ 0 w 20" name="T4"/>
                <a:gd fmla="*/ 22 h 26" name="T5"/>
                <a:gd fmla="*/ 20 w 20" name="T6"/>
                <a:gd fmla="*/ 26 h 26" name="T7"/>
              </a:gdLst>
              <a:cxnLst>
                <a:cxn ang="0">
                  <a:pos x="T0" y="T1"/>
                </a:cxn>
                <a:cxn ang="0">
                  <a:pos x="T2" y="T3"/>
                </a:cxn>
                <a:cxn ang="0">
                  <a:pos x="T4" y="T5"/>
                </a:cxn>
                <a:cxn ang="0">
                  <a:pos x="T6" y="T7"/>
                </a:cxn>
              </a:cxnLst>
              <a:rect b="b" l="0" r="r" t="0"/>
              <a:pathLst>
                <a:path h="26" w="20">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4" name="Freeform 20"/>
            <p:cNvSpPr/>
            <p:nvPr/>
          </p:nvSpPr>
          <p:spPr bwMode="auto">
            <a:xfrm>
              <a:off x="6908800" y="2863170"/>
              <a:ext cx="98425" cy="96838"/>
            </a:xfrm>
            <a:custGeom>
              <a:gdLst>
                <a:gd fmla="*/ 3 w 26" name="T0"/>
                <a:gd fmla="*/ 26 h 26" name="T1"/>
                <a:gd fmla="*/ 26 w 26" name="T2"/>
                <a:gd fmla="*/ 21 h 26" name="T3"/>
                <a:gd fmla="*/ 26 w 26" name="T4"/>
                <a:gd fmla="*/ 0 h 26" name="T5"/>
                <a:gd fmla="*/ 0 w 26" name="T6"/>
                <a:gd fmla="*/ 0 h 26" name="T7"/>
                <a:gd fmla="*/ 3 w 26" name="T8"/>
                <a:gd fmla="*/ 26 h 26" name="T9"/>
              </a:gdLst>
              <a:cxnLst>
                <a:cxn ang="0">
                  <a:pos x="T0" y="T1"/>
                </a:cxn>
                <a:cxn ang="0">
                  <a:pos x="T2" y="T3"/>
                </a:cxn>
                <a:cxn ang="0">
                  <a:pos x="T4" y="T5"/>
                </a:cxn>
                <a:cxn ang="0">
                  <a:pos x="T6" y="T7"/>
                </a:cxn>
                <a:cxn ang="0">
                  <a:pos x="T8" y="T9"/>
                </a:cxn>
              </a:cxnLst>
              <a:rect b="b" l="0" r="r" t="0"/>
              <a:pathLst>
                <a:path h="26" w="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5" name="Freeform 21"/>
            <p:cNvSpPr/>
            <p:nvPr/>
          </p:nvSpPr>
          <p:spPr bwMode="auto">
            <a:xfrm>
              <a:off x="6784975" y="2863170"/>
              <a:ext cx="112713" cy="146050"/>
            </a:xfrm>
            <a:custGeom>
              <a:gdLst>
                <a:gd fmla="*/ 30 w 30" name="T0"/>
                <a:gd fmla="*/ 28 h 39" name="T1"/>
                <a:gd fmla="*/ 27 w 30" name="T2"/>
                <a:gd fmla="*/ 0 h 39" name="T3"/>
                <a:gd fmla="*/ 0 w 30" name="T4"/>
                <a:gd fmla="*/ 0 h 39" name="T5"/>
                <a:gd fmla="*/ 16 w 30" name="T6"/>
                <a:gd fmla="*/ 39 h 39" name="T7"/>
                <a:gd fmla="*/ 30 w 30" name="T8"/>
                <a:gd fmla="*/ 28 h 39" name="T9"/>
              </a:gdLst>
              <a:cxnLst>
                <a:cxn ang="0">
                  <a:pos x="T0" y="T1"/>
                </a:cxn>
                <a:cxn ang="0">
                  <a:pos x="T2" y="T3"/>
                </a:cxn>
                <a:cxn ang="0">
                  <a:pos x="T4" y="T5"/>
                </a:cxn>
                <a:cxn ang="0">
                  <a:pos x="T6" y="T7"/>
                </a:cxn>
                <a:cxn ang="0">
                  <a:pos x="T8" y="T9"/>
                </a:cxn>
              </a:cxnLst>
              <a:rect b="b" l="0" r="r" t="0"/>
              <a:pathLst>
                <a:path h="39" w="30">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6" name="Freeform 22"/>
            <p:cNvSpPr/>
            <p:nvPr/>
          </p:nvSpPr>
          <p:spPr bwMode="auto">
            <a:xfrm>
              <a:off x="7062788" y="2629807"/>
              <a:ext cx="101600" cy="77788"/>
            </a:xfrm>
            <a:custGeom>
              <a:gdLst>
                <a:gd fmla="*/ 0 w 27" name="T0"/>
                <a:gd fmla="*/ 0 h 21" name="T1"/>
                <a:gd fmla="*/ 15 w 27" name="T2"/>
                <a:gd fmla="*/ 21 h 21" name="T3"/>
                <a:gd fmla="*/ 27 w 27" name="T4"/>
                <a:gd fmla="*/ 12 h 21" name="T5"/>
                <a:gd fmla="*/ 0 w 27" name="T6"/>
                <a:gd fmla="*/ 0 h 21" name="T7"/>
              </a:gdLst>
              <a:cxnLst>
                <a:cxn ang="0">
                  <a:pos x="T0" y="T1"/>
                </a:cxn>
                <a:cxn ang="0">
                  <a:pos x="T2" y="T3"/>
                </a:cxn>
                <a:cxn ang="0">
                  <a:pos x="T4" y="T5"/>
                </a:cxn>
                <a:cxn ang="0">
                  <a:pos x="T6" y="T7"/>
                </a:cxn>
              </a:cxnLst>
              <a:rect b="b" l="0" r="r" t="0"/>
              <a:pathLst>
                <a:path h="21" w="27">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7" name="Freeform 23"/>
            <p:cNvSpPr/>
            <p:nvPr/>
          </p:nvSpPr>
          <p:spPr bwMode="auto">
            <a:xfrm>
              <a:off x="7131050" y="2863170"/>
              <a:ext cx="115888" cy="149225"/>
            </a:xfrm>
            <a:custGeom>
              <a:gdLst>
                <a:gd fmla="*/ 4 w 31" name="T0"/>
                <a:gd fmla="*/ 0 h 40" name="T1"/>
                <a:gd fmla="*/ 0 w 31" name="T2"/>
                <a:gd fmla="*/ 29 h 40" name="T3"/>
                <a:gd fmla="*/ 15 w 31" name="T4"/>
                <a:gd fmla="*/ 40 h 40" name="T5"/>
                <a:gd fmla="*/ 31 w 31" name="T6"/>
                <a:gd fmla="*/ 0 h 40" name="T7"/>
                <a:gd fmla="*/ 4 w 31" name="T8"/>
                <a:gd fmla="*/ 0 h 40" name="T9"/>
              </a:gdLst>
              <a:cxnLst>
                <a:cxn ang="0">
                  <a:pos x="T0" y="T1"/>
                </a:cxn>
                <a:cxn ang="0">
                  <a:pos x="T2" y="T3"/>
                </a:cxn>
                <a:cxn ang="0">
                  <a:pos x="T4" y="T5"/>
                </a:cxn>
                <a:cxn ang="0">
                  <a:pos x="T6" y="T7"/>
                </a:cxn>
                <a:cxn ang="0">
                  <a:pos x="T8" y="T9"/>
                </a:cxn>
              </a:cxnLst>
              <a:rect b="b" l="0" r="r" t="0"/>
              <a:pathLst>
                <a:path h="40" w="31">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8" name="Freeform 24"/>
            <p:cNvSpPr/>
            <p:nvPr/>
          </p:nvSpPr>
          <p:spPr bwMode="auto">
            <a:xfrm>
              <a:off x="6867525" y="2629807"/>
              <a:ext cx="93663" cy="77788"/>
            </a:xfrm>
            <a:custGeom>
              <a:gdLst>
                <a:gd fmla="*/ 11 w 25" name="T0"/>
                <a:gd fmla="*/ 21 h 21" name="T1"/>
                <a:gd fmla="*/ 25 w 25" name="T2"/>
                <a:gd fmla="*/ 0 h 21" name="T3"/>
                <a:gd fmla="*/ 0 w 25" name="T4"/>
                <a:gd fmla="*/ 13 h 21" name="T5"/>
                <a:gd fmla="*/ 11 w 25" name="T6"/>
                <a:gd fmla="*/ 21 h 21" name="T7"/>
              </a:gdLst>
              <a:cxnLst>
                <a:cxn ang="0">
                  <a:pos x="T0" y="T1"/>
                </a:cxn>
                <a:cxn ang="0">
                  <a:pos x="T2" y="T3"/>
                </a:cxn>
                <a:cxn ang="0">
                  <a:pos x="T4" y="T5"/>
                </a:cxn>
                <a:cxn ang="0">
                  <a:pos x="T6" y="T7"/>
                </a:cxn>
              </a:cxnLst>
              <a:rect b="b" l="0" r="r" t="0"/>
              <a:pathLst>
                <a:path h="21" w="25">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9" name="Freeform 25"/>
            <p:cNvSpPr/>
            <p:nvPr/>
          </p:nvSpPr>
          <p:spPr bwMode="auto">
            <a:xfrm>
              <a:off x="7126288" y="2693307"/>
              <a:ext cx="120650" cy="146050"/>
            </a:xfrm>
            <a:custGeom>
              <a:gdLst>
                <a:gd fmla="*/ 0 w 32" name="T0"/>
                <a:gd fmla="*/ 10 h 39" name="T1"/>
                <a:gd fmla="*/ 5 w 32" name="T2"/>
                <a:gd fmla="*/ 39 h 39" name="T3"/>
                <a:gd fmla="*/ 32 w 32" name="T4"/>
                <a:gd fmla="*/ 39 h 39" name="T5"/>
                <a:gd fmla="*/ 15 w 32" name="T6"/>
                <a:gd fmla="*/ 0 h 39" name="T7"/>
                <a:gd fmla="*/ 0 w 32" name="T8"/>
                <a:gd fmla="*/ 10 h 39" name="T9"/>
              </a:gdLst>
              <a:cxnLst>
                <a:cxn ang="0">
                  <a:pos x="T0" y="T1"/>
                </a:cxn>
                <a:cxn ang="0">
                  <a:pos x="T2" y="T3"/>
                </a:cxn>
                <a:cxn ang="0">
                  <a:pos x="T4" y="T5"/>
                </a:cxn>
                <a:cxn ang="0">
                  <a:pos x="T6" y="T7"/>
                </a:cxn>
                <a:cxn ang="0">
                  <a:pos x="T8" y="T9"/>
                </a:cxn>
              </a:cxnLst>
              <a:rect b="b" l="0" r="r" t="0"/>
              <a:pathLst>
                <a:path h="39" w="32">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80" name="Freeform 26"/>
            <p:cNvSpPr/>
            <p:nvPr/>
          </p:nvSpPr>
          <p:spPr bwMode="auto">
            <a:xfrm>
              <a:off x="6788150" y="2696482"/>
              <a:ext cx="112713" cy="142875"/>
            </a:xfrm>
            <a:custGeom>
              <a:gdLst>
                <a:gd fmla="*/ 26 w 30" name="T0"/>
                <a:gd fmla="*/ 38 h 38" name="T1"/>
                <a:gd fmla="*/ 30 w 30" name="T2"/>
                <a:gd fmla="*/ 10 h 38" name="T3"/>
                <a:gd fmla="*/ 16 w 30" name="T4"/>
                <a:gd fmla="*/ 0 h 38" name="T5"/>
                <a:gd fmla="*/ 0 w 30" name="T6"/>
                <a:gd fmla="*/ 38 h 38" name="T7"/>
                <a:gd fmla="*/ 26 w 30" name="T8"/>
                <a:gd fmla="*/ 38 h 38" name="T9"/>
              </a:gdLst>
              <a:cxnLst>
                <a:cxn ang="0">
                  <a:pos x="T0" y="T1"/>
                </a:cxn>
                <a:cxn ang="0">
                  <a:pos x="T2" y="T3"/>
                </a:cxn>
                <a:cxn ang="0">
                  <a:pos x="T4" y="T5"/>
                </a:cxn>
                <a:cxn ang="0">
                  <a:pos x="T6" y="T7"/>
                </a:cxn>
                <a:cxn ang="0">
                  <a:pos x="T8" y="T9"/>
                </a:cxn>
              </a:cxnLst>
              <a:rect b="b" l="0" r="r" t="0"/>
              <a:pathLst>
                <a:path h="38" w="30">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81" name="Freeform 27"/>
            <p:cNvSpPr/>
            <p:nvPr/>
          </p:nvSpPr>
          <p:spPr bwMode="auto">
            <a:xfrm>
              <a:off x="7070725" y="2994932"/>
              <a:ext cx="96838" cy="85725"/>
            </a:xfrm>
            <a:custGeom>
              <a:gdLst>
                <a:gd fmla="*/ 14 w 26" name="T0"/>
                <a:gd fmla="*/ 0 h 23" name="T1"/>
                <a:gd fmla="*/ 0 w 26" name="T2"/>
                <a:gd fmla="*/ 23 h 23" name="T3"/>
                <a:gd fmla="*/ 26 w 26" name="T4"/>
                <a:gd fmla="*/ 10 h 23" name="T5"/>
                <a:gd fmla="*/ 14 w 26" name="T6"/>
                <a:gd fmla="*/ 0 h 23" name="T7"/>
              </a:gdLst>
              <a:cxnLst>
                <a:cxn ang="0">
                  <a:pos x="T0" y="T1"/>
                </a:cxn>
                <a:cxn ang="0">
                  <a:pos x="T2" y="T3"/>
                </a:cxn>
                <a:cxn ang="0">
                  <a:pos x="T4" y="T5"/>
                </a:cxn>
                <a:cxn ang="0">
                  <a:pos x="T6" y="T7"/>
                </a:cxn>
              </a:cxnLst>
              <a:rect b="b" l="0" r="r" t="0"/>
              <a:pathLst>
                <a:path h="23" w="26">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82" name="Freeform 28"/>
            <p:cNvSpPr/>
            <p:nvPr/>
          </p:nvSpPr>
          <p:spPr bwMode="auto">
            <a:xfrm>
              <a:off x="6862763" y="2994932"/>
              <a:ext cx="95250" cy="82550"/>
            </a:xfrm>
            <a:custGeom>
              <a:gdLst>
                <a:gd fmla="*/ 11 w 25" name="T0"/>
                <a:gd fmla="*/ 0 h 22" name="T1"/>
                <a:gd fmla="*/ 0 w 25" name="T2"/>
                <a:gd fmla="*/ 9 h 22" name="T3"/>
                <a:gd fmla="*/ 25 w 25" name="T4"/>
                <a:gd fmla="*/ 22 h 22" name="T5"/>
                <a:gd fmla="*/ 11 w 25" name="T6"/>
                <a:gd fmla="*/ 0 h 22" name="T7"/>
              </a:gdLst>
              <a:cxnLst>
                <a:cxn ang="0">
                  <a:pos x="T0" y="T1"/>
                </a:cxn>
                <a:cxn ang="0">
                  <a:pos x="T2" y="T3"/>
                </a:cxn>
                <a:cxn ang="0">
                  <a:pos x="T4" y="T5"/>
                </a:cxn>
                <a:cxn ang="0">
                  <a:pos x="T6" y="T7"/>
                </a:cxn>
              </a:cxnLst>
              <a:rect b="b" l="0" r="r" t="0"/>
              <a:pathLst>
                <a:path h="22" w="25">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40973" name="Freeform 29"/>
          <p:cNvSpPr>
            <a:spLocks noEditPoints="1"/>
          </p:cNvSpPr>
          <p:nvPr/>
        </p:nvSpPr>
        <p:spPr bwMode="auto">
          <a:xfrm>
            <a:off x="4333875" y="2193925"/>
            <a:ext cx="554038" cy="561975"/>
          </a:xfrm>
          <a:custGeom>
            <a:gdLst>
              <a:gd fmla="*/ 2147483647 w 114" name="T0"/>
              <a:gd fmla="*/ 2147483647 h 116" name="T1"/>
              <a:gd fmla="*/ 2147483647 w 114" name="T2"/>
              <a:gd fmla="*/ 2147483647 h 116" name="T3"/>
              <a:gd fmla="*/ 2147483647 w 114" name="T4"/>
              <a:gd fmla="*/ 2147483647 h 116" name="T5"/>
              <a:gd fmla="*/ 2147483647 w 114" name="T6"/>
              <a:gd fmla="*/ 2147483647 h 116" name="T7"/>
              <a:gd fmla="*/ 2147483647 w 114" name="T8"/>
              <a:gd fmla="*/ 2147483647 h 116" name="T9"/>
              <a:gd fmla="*/ 2147483647 w 114" name="T10"/>
              <a:gd fmla="*/ 2147483647 h 116" name="T11"/>
              <a:gd fmla="*/ 2147483647 w 114" name="T12"/>
              <a:gd fmla="*/ 2147483647 h 116" name="T13"/>
              <a:gd fmla="*/ 2147483647 w 114" name="T14"/>
              <a:gd fmla="*/ 2147483647 h 116" name="T15"/>
              <a:gd fmla="*/ 2147483647 w 114" name="T16"/>
              <a:gd fmla="*/ 2147483647 h 116" name="T17"/>
              <a:gd fmla="*/ 2147483647 w 114" name="T18"/>
              <a:gd fmla="*/ 2147483647 h 116" name="T19"/>
              <a:gd fmla="*/ 2147483647 w 114" name="T20"/>
              <a:gd fmla="*/ 2147483647 h 116" name="T21"/>
              <a:gd fmla="*/ 2147483647 w 114" name="T22"/>
              <a:gd fmla="*/ 2147483647 h 116" name="T23"/>
              <a:gd fmla="*/ 2147483647 w 114" name="T24"/>
              <a:gd fmla="*/ 2147483647 h 116" name="T25"/>
              <a:gd fmla="*/ 2147483647 w 114" name="T26"/>
              <a:gd fmla="*/ 2147483647 h 116" name="T27"/>
              <a:gd fmla="*/ 2147483647 w 114" name="T28"/>
              <a:gd fmla="*/ 2147483647 h 116" name="T29"/>
              <a:gd fmla="*/ 2147483647 w 114" name="T30"/>
              <a:gd fmla="*/ 2147483647 h 1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4" name="T48"/>
              <a:gd fmla="*/ 0 h 116" name="T49"/>
              <a:gd fmla="*/ 114 w 114" name="T50"/>
              <a:gd fmla="*/ 116 h 11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15" w="114">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w="9525">
            <a:noFill/>
            <a:round/>
          </a:ln>
        </p:spPr>
        <p:txBody>
          <a:bodyPr/>
          <a:lstStyle/>
          <a:p>
            <a:endParaRPr altLang="en-US" lang="zh-CN"/>
          </a:p>
        </p:txBody>
      </p:sp>
      <p:sp>
        <p:nvSpPr>
          <p:cNvPr id="84" name="TextBox 57"/>
          <p:cNvSpPr txBox="1"/>
          <p:nvPr/>
        </p:nvSpPr>
        <p:spPr bwMode="auto">
          <a:xfrm>
            <a:off x="863600" y="22383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5" name="TextBox 57"/>
          <p:cNvSpPr txBox="1"/>
          <p:nvPr/>
        </p:nvSpPr>
        <p:spPr bwMode="auto">
          <a:xfrm>
            <a:off x="8555039" y="22383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6" name="TextBox 57"/>
          <p:cNvSpPr txBox="1"/>
          <p:nvPr/>
        </p:nvSpPr>
        <p:spPr bwMode="auto">
          <a:xfrm>
            <a:off x="863600" y="44910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7" name="TextBox 57"/>
          <p:cNvSpPr txBox="1"/>
          <p:nvPr/>
        </p:nvSpPr>
        <p:spPr bwMode="auto">
          <a:xfrm>
            <a:off x="8555039" y="44910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0978" name="Freeform 226"/>
          <p:cNvSpPr>
            <a:spLocks noEditPoints="1"/>
          </p:cNvSpPr>
          <p:nvPr/>
        </p:nvSpPr>
        <p:spPr bwMode="auto">
          <a:xfrm>
            <a:off x="5532438" y="3298825"/>
            <a:ext cx="930275" cy="846138"/>
          </a:xfrm>
          <a:custGeom>
            <a:gdLst>
              <a:gd fmla="*/ 2147483647 w 351" name="T0"/>
              <a:gd fmla="*/ 2147483647 h 319" name="T1"/>
              <a:gd fmla="*/ 2147483647 w 351" name="T2"/>
              <a:gd fmla="*/ 0 h 319" name="T3"/>
              <a:gd fmla="*/ 0 w 351" name="T4"/>
              <a:gd fmla="*/ 2147483647 h 319" name="T5"/>
              <a:gd fmla="*/ 2147483647 w 351" name="T6"/>
              <a:gd fmla="*/ 2147483647 h 319" name="T7"/>
              <a:gd fmla="*/ 2147483647 w 351" name="T8"/>
              <a:gd fmla="*/ 2147483647 h 319" name="T9"/>
              <a:gd fmla="*/ 2147483647 w 351" name="T10"/>
              <a:gd fmla="*/ 2147483647 h 319" name="T11"/>
              <a:gd fmla="*/ 2147483647 w 351" name="T12"/>
              <a:gd fmla="*/ 2147483647 h 319" name="T13"/>
              <a:gd fmla="*/ 2147483647 w 351" name="T14"/>
              <a:gd fmla="*/ 2147483647 h 319" name="T15"/>
              <a:gd fmla="*/ 2147483647 w 351" name="T16"/>
              <a:gd fmla="*/ 2147483647 h 319" name="T17"/>
              <a:gd fmla="*/ 2147483647 w 351" name="T18"/>
              <a:gd fmla="*/ 2147483647 h 319" name="T19"/>
              <a:gd fmla="*/ 2147483647 w 351" name="T20"/>
              <a:gd fmla="*/ 2147483647 h 319" name="T21"/>
              <a:gd fmla="*/ 2147483647 w 351" name="T22"/>
              <a:gd fmla="*/ 2147483647 h 319" name="T23"/>
              <a:gd fmla="*/ 2147483647 w 351" name="T24"/>
              <a:gd fmla="*/ 2147483647 h 319" name="T25"/>
              <a:gd fmla="*/ 2147483647 w 351" name="T26"/>
              <a:gd fmla="*/ 2147483647 h 319" name="T27"/>
              <a:gd fmla="*/ 2147483647 w 351" name="T28"/>
              <a:gd fmla="*/ 2147483647 h 319" name="T29"/>
              <a:gd fmla="*/ 2147483647 w 351" name="T30"/>
              <a:gd fmla="*/ 2147483647 h 319" name="T31"/>
              <a:gd fmla="*/ 2147483647 w 351" name="T32"/>
              <a:gd fmla="*/ 2147483647 h 319" name="T33"/>
              <a:gd fmla="*/ 2147483647 w 351" name="T34"/>
              <a:gd fmla="*/ 2147483647 h 319" name="T35"/>
              <a:gd fmla="*/ 2147483647 w 351" name="T36"/>
              <a:gd fmla="*/ 2147483647 h 319" name="T37"/>
              <a:gd fmla="*/ 2147483647 w 351" name="T38"/>
              <a:gd fmla="*/ 2147483647 h 319" name="T39"/>
              <a:gd fmla="*/ 2147483647 w 351" name="T40"/>
              <a:gd fmla="*/ 2147483647 h 319" name="T41"/>
              <a:gd fmla="*/ 2147483647 w 351" name="T42"/>
              <a:gd fmla="*/ 2147483647 h 319" name="T43"/>
              <a:gd fmla="*/ 2147483647 w 351" name="T44"/>
              <a:gd fmla="*/ 2147483647 h 319" name="T45"/>
              <a:gd fmla="*/ 2147483647 w 351" name="T46"/>
              <a:gd fmla="*/ 2147483647 h 319" name="T47"/>
              <a:gd fmla="*/ 2147483647 w 351" name="T48"/>
              <a:gd fmla="*/ 2147483647 h 319" name="T49"/>
              <a:gd fmla="*/ 2147483647 w 351" name="T50"/>
              <a:gd fmla="*/ 2147483647 h 319" name="T51"/>
              <a:gd fmla="*/ 2147483647 w 351" name="T52"/>
              <a:gd fmla="*/ 2147483647 h 319" name="T53"/>
              <a:gd fmla="*/ 2147483647 w 351" name="T54"/>
              <a:gd fmla="*/ 2147483647 h 319" name="T55"/>
              <a:gd fmla="*/ 2147483647 w 351" name="T56"/>
              <a:gd fmla="*/ 2147483647 h 319" name="T57"/>
              <a:gd fmla="*/ 2147483647 w 351" name="T58"/>
              <a:gd fmla="*/ 2147483647 h 31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51" name="T90"/>
              <a:gd fmla="*/ 0 h 319" name="T91"/>
              <a:gd fmla="*/ 351 w 351" name="T92"/>
              <a:gd fmla="*/ 319 h 31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19" w="351">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w="9525">
            <a:noFill/>
            <a:round/>
          </a:ln>
        </p:spPr>
        <p:txBody>
          <a:bodyPr/>
          <a:lstStyle/>
          <a:p>
            <a:endParaRPr altLang="en-US" lang="zh-CN"/>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98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198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198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41" name="泪滴形 40"/>
          <p:cNvSpPr/>
          <p:nvPr/>
        </p:nvSpPr>
        <p:spPr>
          <a:xfrm rot="8100000">
            <a:off x="1327150" y="2209800"/>
            <a:ext cx="1657350" cy="1657350"/>
          </a:xfrm>
          <a:prstGeom prst="teardrop">
            <a:avLst/>
          </a:pr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2" name="泪滴形 41"/>
          <p:cNvSpPr/>
          <p:nvPr/>
        </p:nvSpPr>
        <p:spPr>
          <a:xfrm rot="8100000">
            <a:off x="4043363"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泪滴形 42"/>
          <p:cNvSpPr/>
          <p:nvPr/>
        </p:nvSpPr>
        <p:spPr>
          <a:xfrm rot="8100000">
            <a:off x="6757988" y="2209800"/>
            <a:ext cx="1657350" cy="1657350"/>
          </a:xfrm>
          <a:prstGeom prst="teardrop">
            <a:avLst/>
          </a:pr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4" name="泪滴形 43"/>
          <p:cNvSpPr/>
          <p:nvPr/>
        </p:nvSpPr>
        <p:spPr>
          <a:xfrm rot="8100000">
            <a:off x="9474200"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993" name="Freeform 36"/>
          <p:cNvSpPr>
            <a:spLocks noEditPoints="1"/>
          </p:cNvSpPr>
          <p:nvPr/>
        </p:nvSpPr>
        <p:spPr bwMode="auto">
          <a:xfrm>
            <a:off x="1695450" y="2705100"/>
            <a:ext cx="876300" cy="666750"/>
          </a:xfrm>
          <a:custGeom>
            <a:gdLst>
              <a:gd fmla="*/ 2147483647 w 286" name="T0"/>
              <a:gd fmla="*/ 2147483647 h 217" name="T1"/>
              <a:gd fmla="*/ 2147483647 w 286" name="T2"/>
              <a:gd fmla="*/ 2147483647 h 217" name="T3"/>
              <a:gd fmla="*/ 2147483647 w 286" name="T4"/>
              <a:gd fmla="*/ 2147483647 h 217" name="T5"/>
              <a:gd fmla="*/ 2147483647 w 286" name="T6"/>
              <a:gd fmla="*/ 2147483647 h 217" name="T7"/>
              <a:gd fmla="*/ 2147483647 w 286" name="T8"/>
              <a:gd fmla="*/ 2147483647 h 217" name="T9"/>
              <a:gd fmla="*/ 2147483647 w 286" name="T10"/>
              <a:gd fmla="*/ 2147483647 h 217" name="T11"/>
              <a:gd fmla="*/ 2147483647 w 286" name="T12"/>
              <a:gd fmla="*/ 2147483647 h 217" name="T13"/>
              <a:gd fmla="*/ 2147483647 w 286" name="T14"/>
              <a:gd fmla="*/ 2147483647 h 217" name="T15"/>
              <a:gd fmla="*/ 2147483647 w 286" name="T16"/>
              <a:gd fmla="*/ 2147483647 h 217" name="T17"/>
              <a:gd fmla="*/ 2147483647 w 286" name="T18"/>
              <a:gd fmla="*/ 2147483647 h 217" name="T19"/>
              <a:gd fmla="*/ 2147483647 w 286" name="T20"/>
              <a:gd fmla="*/ 2147483647 h 217" name="T21"/>
              <a:gd fmla="*/ 2147483647 w 286" name="T22"/>
              <a:gd fmla="*/ 2147483647 h 217" name="T23"/>
              <a:gd fmla="*/ 2147483647 w 286" name="T24"/>
              <a:gd fmla="*/ 2147483647 h 217" name="T25"/>
              <a:gd fmla="*/ 2147483647 w 286" name="T26"/>
              <a:gd fmla="*/ 2147483647 h 217" name="T27"/>
              <a:gd fmla="*/ 2147483647 w 286" name="T28"/>
              <a:gd fmla="*/ 2147483647 h 217" name="T29"/>
              <a:gd fmla="*/ 2147483647 w 286" name="T30"/>
              <a:gd fmla="*/ 0 h 217" name="T31"/>
              <a:gd fmla="*/ 2147483647 w 286" name="T32"/>
              <a:gd fmla="*/ 2147483647 h 217" name="T33"/>
              <a:gd fmla="*/ 2147483647 w 286" name="T34"/>
              <a:gd fmla="*/ 2147483647 h 217" name="T35"/>
              <a:gd fmla="*/ 2147483647 w 286" name="T36"/>
              <a:gd fmla="*/ 2147483647 h 217" name="T37"/>
              <a:gd fmla="*/ 2147483647 w 286" name="T38"/>
              <a:gd fmla="*/ 2147483647 h 217" name="T39"/>
              <a:gd fmla="*/ 2147483647 w 286" name="T40"/>
              <a:gd fmla="*/ 2147483647 h 217" name="T41"/>
              <a:gd fmla="*/ 2147483647 w 286" name="T42"/>
              <a:gd fmla="*/ 2147483647 h 217" name="T43"/>
              <a:gd fmla="*/ 2147483647 w 286" name="T44"/>
              <a:gd fmla="*/ 2147483647 h 217" name="T45"/>
              <a:gd fmla="*/ 2147483647 w 286" name="T46"/>
              <a:gd fmla="*/ 2147483647 h 217" name="T47"/>
              <a:gd fmla="*/ 2147483647 w 286" name="T48"/>
              <a:gd fmla="*/ 2147483647 h 217" name="T49"/>
              <a:gd fmla="*/ 2147483647 w 286" name="T50"/>
              <a:gd fmla="*/ 2147483647 h 217" name="T51"/>
              <a:gd fmla="*/ 2147483647 w 286" name="T52"/>
              <a:gd fmla="*/ 2147483647 h 217" name="T53"/>
              <a:gd fmla="*/ 2147483647 w 286" name="T54"/>
              <a:gd fmla="*/ 2147483647 h 217" name="T55"/>
              <a:gd fmla="*/ 2147483647 w 286" name="T56"/>
              <a:gd fmla="*/ 2147483647 h 217" name="T57"/>
              <a:gd fmla="*/ 2147483647 w 286" name="T58"/>
              <a:gd fmla="*/ 2147483647 h 217" name="T59"/>
              <a:gd fmla="*/ 2147483647 w 286" name="T60"/>
              <a:gd fmla="*/ 2147483647 h 217" name="T61"/>
              <a:gd fmla="*/ 2147483647 w 286" name="T62"/>
              <a:gd fmla="*/ 2147483647 h 217" name="T63"/>
              <a:gd fmla="*/ 2147483647 w 286" name="T64"/>
              <a:gd fmla="*/ 2147483647 h 217" name="T65"/>
              <a:gd fmla="*/ 2147483647 w 286" name="T66"/>
              <a:gd fmla="*/ 2147483647 h 217" name="T67"/>
              <a:gd fmla="*/ 2147483647 w 286" name="T68"/>
              <a:gd fmla="*/ 2147483647 h 217" name="T69"/>
              <a:gd fmla="*/ 2147483647 w 286" name="T70"/>
              <a:gd fmla="*/ 2147483647 h 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86" name="T108"/>
              <a:gd fmla="*/ 0 h 217" name="T109"/>
              <a:gd fmla="*/ 286 w 286" name="T110"/>
              <a:gd fmla="*/ 217 h 21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16" w="28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w="9525">
            <a:noFill/>
            <a:round/>
          </a:ln>
        </p:spPr>
        <p:txBody>
          <a:bodyPr/>
          <a:lstStyle/>
          <a:p>
            <a:endParaRPr altLang="en-US" lang="zh-CN"/>
          </a:p>
        </p:txBody>
      </p:sp>
      <p:sp>
        <p:nvSpPr>
          <p:cNvPr id="41994" name="Freeform 28"/>
          <p:cNvSpPr>
            <a:spLocks noEditPoints="1"/>
          </p:cNvSpPr>
          <p:nvPr/>
        </p:nvSpPr>
        <p:spPr bwMode="auto">
          <a:xfrm>
            <a:off x="4502150" y="2649538"/>
            <a:ext cx="777875" cy="777875"/>
          </a:xfrm>
          <a:custGeom>
            <a:gdLst>
              <a:gd fmla="*/ 2147483647 w 207" name="T0"/>
              <a:gd fmla="*/ 2147483647 h 207" name="T1"/>
              <a:gd fmla="*/ 2147483647 w 207" name="T2"/>
              <a:gd fmla="*/ 2147483647 h 207" name="T3"/>
              <a:gd fmla="*/ 2147483647 w 207" name="T4"/>
              <a:gd fmla="*/ 2147483647 h 207" name="T5"/>
              <a:gd fmla="*/ 2147483647 w 207" name="T6"/>
              <a:gd fmla="*/ 2147483647 h 207" name="T7"/>
              <a:gd fmla="*/ 2147483647 w 207" name="T8"/>
              <a:gd fmla="*/ 2147483647 h 207" name="T9"/>
              <a:gd fmla="*/ 2147483647 w 207" name="T10"/>
              <a:gd fmla="*/ 2147483647 h 207" name="T11"/>
              <a:gd fmla="*/ 2147483647 w 207" name="T12"/>
              <a:gd fmla="*/ 2147483647 h 207" name="T13"/>
              <a:gd fmla="*/ 2147483647 w 207" name="T14"/>
              <a:gd fmla="*/ 2147483647 h 207" name="T15"/>
              <a:gd fmla="*/ 2147483647 w 207" name="T16"/>
              <a:gd fmla="*/ 2147483647 h 207" name="T17"/>
              <a:gd fmla="*/ 2147483647 w 207" name="T18"/>
              <a:gd fmla="*/ 2147483647 h 207" name="T19"/>
              <a:gd fmla="*/ 2147483647 w 207" name="T20"/>
              <a:gd fmla="*/ 2147483647 h 207" name="T21"/>
              <a:gd fmla="*/ 2147483647 w 207" name="T22"/>
              <a:gd fmla="*/ 2147483647 h 207" name="T23"/>
              <a:gd fmla="*/ 2147483647 w 207" name="T24"/>
              <a:gd fmla="*/ 2147483647 h 207" name="T25"/>
              <a:gd fmla="*/ 2147483647 w 207" name="T26"/>
              <a:gd fmla="*/ 2147483647 h 207" name="T27"/>
              <a:gd fmla="*/ 0 w 207" name="T28"/>
              <a:gd fmla="*/ 2147483647 h 207" name="T29"/>
              <a:gd fmla="*/ 2147483647 w 207" name="T30"/>
              <a:gd fmla="*/ 2147483647 h 207" name="T31"/>
              <a:gd fmla="*/ 2147483647 w 207" name="T32"/>
              <a:gd fmla="*/ 0 h 207" name="T33"/>
              <a:gd fmla="*/ 2147483647 w 207" name="T34"/>
              <a:gd fmla="*/ 2147483647 h 207" name="T35"/>
              <a:gd fmla="*/ 2147483647 w 207" name="T36"/>
              <a:gd fmla="*/ 2147483647 h 207" name="T37"/>
              <a:gd fmla="*/ 2147483647 w 207" name="T38"/>
              <a:gd fmla="*/ 2147483647 h 207" name="T39"/>
              <a:gd fmla="*/ 2147483647 w 207" name="T40"/>
              <a:gd fmla="*/ 2147483647 h 207" name="T41"/>
              <a:gd fmla="*/ 2147483647 w 207" name="T42"/>
              <a:gd fmla="*/ 2147483647 h 207" name="T43"/>
              <a:gd fmla="*/ 2147483647 w 207" name="T44"/>
              <a:gd fmla="*/ 2147483647 h 207" name="T45"/>
              <a:gd fmla="*/ 2147483647 w 207" name="T46"/>
              <a:gd fmla="*/ 2147483647 h 207" name="T47"/>
              <a:gd fmla="*/ 2147483647 w 207" name="T48"/>
              <a:gd fmla="*/ 2147483647 h 207" name="T49"/>
              <a:gd fmla="*/ 2147483647 w 207" name="T50"/>
              <a:gd fmla="*/ 2147483647 h 207" name="T51"/>
              <a:gd fmla="*/ 2147483647 w 207" name="T52"/>
              <a:gd fmla="*/ 2147483647 h 207" name="T53"/>
              <a:gd fmla="*/ 2147483647 w 207" name="T54"/>
              <a:gd fmla="*/ 2147483647 h 207" name="T55"/>
              <a:gd fmla="*/ 2147483647 w 207" name="T56"/>
              <a:gd fmla="*/ 2147483647 h 207" name="T57"/>
              <a:gd fmla="*/ 2147483647 w 207" name="T58"/>
              <a:gd fmla="*/ 2147483647 h 207" name="T59"/>
              <a:gd fmla="*/ 2147483647 w 207" name="T60"/>
              <a:gd fmla="*/ 2147483647 h 207" name="T61"/>
              <a:gd fmla="*/ 2147483647 w 207" name="T62"/>
              <a:gd fmla="*/ 2147483647 h 207" name="T63"/>
              <a:gd fmla="*/ 2147483647 w 207" name="T64"/>
              <a:gd fmla="*/ 2147483647 h 207" name="T65"/>
              <a:gd fmla="*/ 2147483647 w 207" name="T66"/>
              <a:gd fmla="*/ 2147483647 h 207" name="T67"/>
              <a:gd fmla="*/ 2147483647 w 207" name="T68"/>
              <a:gd fmla="*/ 2147483647 h 207" name="T69"/>
              <a:gd fmla="*/ 2147483647 w 207" name="T70"/>
              <a:gd fmla="*/ 2147483647 h 207" name="T71"/>
              <a:gd fmla="*/ 2147483647 w 207" name="T72"/>
              <a:gd fmla="*/ 2147483647 h 207" name="T73"/>
              <a:gd fmla="*/ 2147483647 w 207" name="T74"/>
              <a:gd fmla="*/ 2147483647 h 20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7" name="T114"/>
              <a:gd fmla="*/ 0 h 207" name="T115"/>
              <a:gd fmla="*/ 207 w 207" name="T116"/>
              <a:gd fmla="*/ 207 h 20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06" w="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w="9525">
            <a:noFill/>
            <a:round/>
          </a:ln>
        </p:spPr>
        <p:txBody>
          <a:bodyPr/>
          <a:lstStyle/>
          <a:p>
            <a:endParaRPr altLang="en-US" lang="zh-CN"/>
          </a:p>
        </p:txBody>
      </p:sp>
      <p:sp>
        <p:nvSpPr>
          <p:cNvPr id="41995" name="Freeform 12"/>
          <p:cNvSpPr>
            <a:spLocks noEditPoints="1"/>
          </p:cNvSpPr>
          <p:nvPr/>
        </p:nvSpPr>
        <p:spPr bwMode="auto">
          <a:xfrm>
            <a:off x="7208838" y="2630488"/>
            <a:ext cx="773112" cy="814387"/>
          </a:xfrm>
          <a:custGeom>
            <a:gdLst>
              <a:gd fmla="*/ 2147483647 w 96" name="T0"/>
              <a:gd fmla="*/ 2147483647 h 101" name="T1"/>
              <a:gd fmla="*/ 2147483647 w 96" name="T2"/>
              <a:gd fmla="*/ 2147483647 h 101" name="T3"/>
              <a:gd fmla="*/ 2147483647 w 96" name="T4"/>
              <a:gd fmla="*/ 2147483647 h 101" name="T5"/>
              <a:gd fmla="*/ 2147483647 w 96" name="T6"/>
              <a:gd fmla="*/ 2147483647 h 101" name="T7"/>
              <a:gd fmla="*/ 2147483647 w 96" name="T8"/>
              <a:gd fmla="*/ 2147483647 h 101" name="T9"/>
              <a:gd fmla="*/ 2147483647 w 96" name="T10"/>
              <a:gd fmla="*/ 2147483647 h 101" name="T11"/>
              <a:gd fmla="*/ 2147483647 w 96" name="T12"/>
              <a:gd fmla="*/ 2147483647 h 101" name="T13"/>
              <a:gd fmla="*/ 2147483647 w 96" name="T14"/>
              <a:gd fmla="*/ 2147483647 h 101" name="T15"/>
              <a:gd fmla="*/ 2147483647 w 96" name="T16"/>
              <a:gd fmla="*/ 2147483647 h 101" name="T17"/>
              <a:gd fmla="*/ 2147483647 w 96" name="T18"/>
              <a:gd fmla="*/ 2147483647 h 101" name="T19"/>
              <a:gd fmla="*/ 2147483647 w 96" name="T20"/>
              <a:gd fmla="*/ 2147483647 h 101" name="T21"/>
              <a:gd fmla="*/ 2147483647 w 96" name="T22"/>
              <a:gd fmla="*/ 2147483647 h 101" name="T23"/>
              <a:gd fmla="*/ 2147483647 w 96" name="T24"/>
              <a:gd fmla="*/ 2147483647 h 101" name="T25"/>
              <a:gd fmla="*/ 2147483647 w 96" name="T26"/>
              <a:gd fmla="*/ 2147483647 h 101" name="T27"/>
              <a:gd fmla="*/ 2147483647 w 96" name="T28"/>
              <a:gd fmla="*/ 2147483647 h 101" name="T29"/>
              <a:gd fmla="*/ 2147483647 w 96" name="T30"/>
              <a:gd fmla="*/ 2147483647 h 101" name="T31"/>
              <a:gd fmla="*/ 2147483647 w 96" name="T32"/>
              <a:gd fmla="*/ 2147483647 h 101" name="T33"/>
              <a:gd fmla="*/ 2147483647 w 96" name="T34"/>
              <a:gd fmla="*/ 2147483647 h 101" name="T35"/>
              <a:gd fmla="*/ 2147483647 w 96" name="T36"/>
              <a:gd fmla="*/ 2147483647 h 101" name="T37"/>
              <a:gd fmla="*/ 2147483647 w 96" name="T38"/>
              <a:gd fmla="*/ 2147483647 h 101" name="T39"/>
              <a:gd fmla="*/ 2147483647 w 96" name="T40"/>
              <a:gd fmla="*/ 2147483647 h 101" name="T41"/>
              <a:gd fmla="*/ 2147483647 w 96" name="T42"/>
              <a:gd fmla="*/ 2147483647 h 101" name="T43"/>
              <a:gd fmla="*/ 2147483647 w 96" name="T44"/>
              <a:gd fmla="*/ 2147483647 h 101" name="T45"/>
              <a:gd fmla="*/ 2147483647 w 96" name="T46"/>
              <a:gd fmla="*/ 2147483647 h 101" name="T47"/>
              <a:gd fmla="*/ 2147483647 w 96" name="T48"/>
              <a:gd fmla="*/ 2147483647 h 101" name="T49"/>
              <a:gd fmla="*/ 2147483647 w 96" name="T50"/>
              <a:gd fmla="*/ 2147483647 h 101" name="T51"/>
              <a:gd fmla="*/ 2147483647 w 96" name="T52"/>
              <a:gd fmla="*/ 2147483647 h 101" name="T53"/>
              <a:gd fmla="*/ 2147483647 w 96" name="T54"/>
              <a:gd fmla="*/ 2147483647 h 101" name="T55"/>
              <a:gd fmla="*/ 2147483647 w 96" name="T56"/>
              <a:gd fmla="*/ 2147483647 h 101" name="T57"/>
              <a:gd fmla="*/ 2147483647 w 96" name="T58"/>
              <a:gd fmla="*/ 0 h 101" name="T59"/>
              <a:gd fmla="*/ 2147483647 w 96" name="T60"/>
              <a:gd fmla="*/ 2147483647 h 101" name="T61"/>
              <a:gd fmla="*/ 2147483647 w 96" name="T62"/>
              <a:gd fmla="*/ 2147483647 h 101" name="T63"/>
              <a:gd fmla="*/ 2147483647 w 96" name="T64"/>
              <a:gd fmla="*/ 0 h 101" name="T65"/>
              <a:gd fmla="*/ 2147483647 w 96" name="T66"/>
              <a:gd fmla="*/ 2147483647 h 101" name="T67"/>
              <a:gd fmla="*/ 2147483647 w 96" name="T68"/>
              <a:gd fmla="*/ 2147483647 h 101" name="T69"/>
              <a:gd fmla="*/ 2147483647 w 96" name="T70"/>
              <a:gd fmla="*/ 2147483647 h 101" name="T71"/>
              <a:gd fmla="*/ 2147483647 w 96" name="T72"/>
              <a:gd fmla="*/ 2147483647 h 101" name="T73"/>
              <a:gd fmla="*/ 2147483647 w 96" name="T74"/>
              <a:gd fmla="*/ 2147483647 h 101" name="T75"/>
              <a:gd fmla="*/ 2147483647 w 96" name="T76"/>
              <a:gd fmla="*/ 2147483647 h 101" name="T77"/>
              <a:gd fmla="*/ 2147483647 w 96" name="T78"/>
              <a:gd fmla="*/ 2147483647 h 101" name="T79"/>
              <a:gd fmla="*/ 2147483647 w 96" name="T80"/>
              <a:gd fmla="*/ 2147483647 h 101" name="T81"/>
              <a:gd fmla="*/ 2147483647 w 96" name="T82"/>
              <a:gd fmla="*/ 2147483647 h 101" name="T83"/>
              <a:gd fmla="*/ 2147483647 w 96" name="T84"/>
              <a:gd fmla="*/ 2147483647 h 101" name="T85"/>
              <a:gd fmla="*/ 2147483647 w 96" name="T86"/>
              <a:gd fmla="*/ 2147483647 h 101" name="T87"/>
              <a:gd fmla="*/ 2147483647 w 96" name="T88"/>
              <a:gd fmla="*/ 2147483647 h 101" name="T89"/>
              <a:gd fmla="*/ 2147483647 w 96" name="T90"/>
              <a:gd fmla="*/ 2147483647 h 101" name="T91"/>
              <a:gd fmla="*/ 2147483647 w 96" name="T92"/>
              <a:gd fmla="*/ 2147483647 h 101" name="T93"/>
              <a:gd fmla="*/ 2147483647 w 96" name="T94"/>
              <a:gd fmla="*/ 2147483647 h 101" name="T95"/>
              <a:gd fmla="*/ 2147483647 w 96" name="T96"/>
              <a:gd fmla="*/ 2147483647 h 101" name="T97"/>
              <a:gd fmla="*/ 2147483647 w 96" name="T98"/>
              <a:gd fmla="*/ 2147483647 h 101" name="T99"/>
              <a:gd fmla="*/ 2147483647 w 96" name="T100"/>
              <a:gd fmla="*/ 2147483647 h 101" name="T101"/>
              <a:gd fmla="*/ 2147483647 w 96" name="T102"/>
              <a:gd fmla="*/ 2147483647 h 101" name="T103"/>
              <a:gd fmla="*/ 2147483647 w 96" name="T104"/>
              <a:gd fmla="*/ 2147483647 h 101" name="T105"/>
              <a:gd fmla="*/ 2147483647 w 96" name="T106"/>
              <a:gd fmla="*/ 2147483647 h 101" name="T107"/>
              <a:gd fmla="*/ 2147483647 w 96" name="T108"/>
              <a:gd fmla="*/ 2147483647 h 101" name="T109"/>
              <a:gd fmla="*/ 2147483647 w 96" name="T110"/>
              <a:gd fmla="*/ 2147483647 h 101" name="T111"/>
              <a:gd fmla="*/ 2147483647 w 96" name="T112"/>
              <a:gd fmla="*/ 2147483647 h 101" name="T113"/>
              <a:gd fmla="*/ 2147483647 w 96" name="T114"/>
              <a:gd fmla="*/ 2147483647 h 101" name="T115"/>
              <a:gd fmla="*/ 2147483647 w 96" name="T116"/>
              <a:gd fmla="*/ 2147483647 h 101" name="T117"/>
              <a:gd fmla="*/ 2147483647 w 96" name="T118"/>
              <a:gd fmla="*/ 2147483647 h 1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6" name="T180"/>
              <a:gd fmla="*/ 0 h 101" name="T181"/>
              <a:gd fmla="*/ 96 w 96" name="T182"/>
              <a:gd fmla="*/ 101 h 10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w="9525">
            <a:noFill/>
            <a:round/>
          </a:ln>
        </p:spPr>
        <p:txBody>
          <a:bodyPr/>
          <a:lstStyle/>
          <a:p>
            <a:endParaRPr altLang="en-US" lang="zh-CN"/>
          </a:p>
        </p:txBody>
      </p:sp>
      <p:sp>
        <p:nvSpPr>
          <p:cNvPr id="41996" name="Freeform 10"/>
          <p:cNvSpPr>
            <a:spLocks noEditPoints="1"/>
          </p:cNvSpPr>
          <p:nvPr/>
        </p:nvSpPr>
        <p:spPr bwMode="auto">
          <a:xfrm>
            <a:off x="9969500" y="2616200"/>
            <a:ext cx="744538" cy="844550"/>
          </a:xfrm>
          <a:custGeom>
            <a:gdLst>
              <a:gd fmla="*/ 2147483647 w 90" name="T0"/>
              <a:gd fmla="*/ 2147483647 h 102" name="T1"/>
              <a:gd fmla="*/ 2147483647 w 90" name="T2"/>
              <a:gd fmla="*/ 2147483647 h 102" name="T3"/>
              <a:gd fmla="*/ 2147483647 w 90" name="T4"/>
              <a:gd fmla="*/ 2147483647 h 102" name="T5"/>
              <a:gd fmla="*/ 2147483647 w 90" name="T6"/>
              <a:gd fmla="*/ 2147483647 h 102" name="T7"/>
              <a:gd fmla="*/ 2147483647 w 90" name="T8"/>
              <a:gd fmla="*/ 2147483647 h 102" name="T9"/>
              <a:gd fmla="*/ 2147483647 w 90" name="T10"/>
              <a:gd fmla="*/ 2147483647 h 102" name="T11"/>
              <a:gd fmla="*/ 2147483647 w 90" name="T12"/>
              <a:gd fmla="*/ 2147483647 h 102" name="T13"/>
              <a:gd fmla="*/ 2147483647 w 90" name="T14"/>
              <a:gd fmla="*/ 2147483647 h 102" name="T15"/>
              <a:gd fmla="*/ 2147483647 w 90" name="T16"/>
              <a:gd fmla="*/ 2147483647 h 102" name="T17"/>
              <a:gd fmla="*/ 0 w 90" name="T18"/>
              <a:gd fmla="*/ 2147483647 h 102" name="T19"/>
              <a:gd fmla="*/ 0 w 90" name="T20"/>
              <a:gd fmla="*/ 2147483647 h 102" name="T21"/>
              <a:gd fmla="*/ 0 w 90" name="T22"/>
              <a:gd fmla="*/ 2147483647 h 102" name="T23"/>
              <a:gd fmla="*/ 2147483647 w 90" name="T24"/>
              <a:gd fmla="*/ 2147483647 h 102" name="T25"/>
              <a:gd fmla="*/ 2147483647 w 90" name="T26"/>
              <a:gd fmla="*/ 2147483647 h 102" name="T27"/>
              <a:gd fmla="*/ 2147483647 w 90" name="T28"/>
              <a:gd fmla="*/ 2147483647 h 102" name="T29"/>
              <a:gd fmla="*/ 2147483647 w 90" name="T30"/>
              <a:gd fmla="*/ 2147483647 h 102" name="T31"/>
              <a:gd fmla="*/ 2147483647 w 90" name="T32"/>
              <a:gd fmla="*/ 2147483647 h 102" name="T33"/>
              <a:gd fmla="*/ 2147483647 w 90" name="T34"/>
              <a:gd fmla="*/ 2147483647 h 102" name="T35"/>
              <a:gd fmla="*/ 2147483647 w 90" name="T36"/>
              <a:gd fmla="*/ 0 h 102" name="T37"/>
              <a:gd fmla="*/ 2147483647 w 90" name="T38"/>
              <a:gd fmla="*/ 2147483647 h 102" name="T39"/>
              <a:gd fmla="*/ 2147483647 w 90" name="T40"/>
              <a:gd fmla="*/ 2147483647 h 102" name="T41"/>
              <a:gd fmla="*/ 2147483647 w 90" name="T42"/>
              <a:gd fmla="*/ 2147483647 h 102" name="T43"/>
              <a:gd fmla="*/ 2147483647 w 90" name="T44"/>
              <a:gd fmla="*/ 2147483647 h 102" name="T45"/>
              <a:gd fmla="*/ 2147483647 w 90" name="T46"/>
              <a:gd fmla="*/ 2147483647 h 102" name="T47"/>
              <a:gd fmla="*/ 2147483647 w 90" name="T48"/>
              <a:gd fmla="*/ 2147483647 h 102" name="T49"/>
              <a:gd fmla="*/ 2147483647 w 90" name="T50"/>
              <a:gd fmla="*/ 2147483647 h 102" name="T51"/>
              <a:gd fmla="*/ 2147483647 w 90" name="T52"/>
              <a:gd fmla="*/ 2147483647 h 102" name="T53"/>
              <a:gd fmla="*/ 2147483647 w 90" name="T54"/>
              <a:gd fmla="*/ 2147483647 h 102" name="T55"/>
              <a:gd fmla="*/ 2147483647 w 90" name="T56"/>
              <a:gd fmla="*/ 2147483647 h 102" name="T57"/>
              <a:gd fmla="*/ 2147483647 w 90" name="T58"/>
              <a:gd fmla="*/ 2147483647 h 102" name="T59"/>
              <a:gd fmla="*/ 2147483647 w 90" name="T60"/>
              <a:gd fmla="*/ 2147483647 h 102" name="T61"/>
              <a:gd fmla="*/ 2147483647 w 90" name="T62"/>
              <a:gd fmla="*/ 2147483647 h 102" name="T63"/>
              <a:gd fmla="*/ 2147483647 w 90" name="T64"/>
              <a:gd fmla="*/ 2147483647 h 102" name="T65"/>
              <a:gd fmla="*/ 2147483647 w 90" name="T66"/>
              <a:gd fmla="*/ 2147483647 h 102" name="T67"/>
              <a:gd fmla="*/ 2147483647 w 90" name="T68"/>
              <a:gd fmla="*/ 2147483647 h 102" name="T69"/>
              <a:gd fmla="*/ 2147483647 w 90" name="T70"/>
              <a:gd fmla="*/ 2147483647 h 102" name="T71"/>
              <a:gd fmla="*/ 2147483647 w 90" name="T72"/>
              <a:gd fmla="*/ 2147483647 h 102" name="T73"/>
              <a:gd fmla="*/ 2147483647 w 90" name="T74"/>
              <a:gd fmla="*/ 2147483647 h 102" name="T75"/>
              <a:gd fmla="*/ 2147483647 w 90" name="T76"/>
              <a:gd fmla="*/ 2147483647 h 102" name="T77"/>
              <a:gd fmla="*/ 2147483647 w 90" name="T78"/>
              <a:gd fmla="*/ 2147483647 h 102" name="T79"/>
              <a:gd fmla="*/ 2147483647 w 90" name="T80"/>
              <a:gd fmla="*/ 2147483647 h 102" name="T81"/>
              <a:gd fmla="*/ 2147483647 w 90" name="T82"/>
              <a:gd fmla="*/ 2147483647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90" name="T126"/>
              <a:gd fmla="*/ 0 h 102" name="T127"/>
              <a:gd fmla="*/ 90 w 90" name="T128"/>
              <a:gd fmla="*/ 102 h 10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02" w="90">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w="9525">
            <a:noFill/>
            <a:round/>
          </a:ln>
        </p:spPr>
        <p:txBody>
          <a:bodyPr/>
          <a:lstStyle/>
          <a:p>
            <a:endParaRPr altLang="en-US" lang="zh-CN"/>
          </a:p>
        </p:txBody>
      </p:sp>
      <p:sp>
        <p:nvSpPr>
          <p:cNvPr id="49" name="TextBox 57"/>
          <p:cNvSpPr txBox="1"/>
          <p:nvPr/>
        </p:nvSpPr>
        <p:spPr bwMode="auto">
          <a:xfrm>
            <a:off x="819150"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0" name="TextBox 57"/>
          <p:cNvSpPr txBox="1"/>
          <p:nvPr/>
        </p:nvSpPr>
        <p:spPr bwMode="auto">
          <a:xfrm>
            <a:off x="3535363"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1" name="TextBox 57"/>
          <p:cNvSpPr txBox="1"/>
          <p:nvPr/>
        </p:nvSpPr>
        <p:spPr bwMode="auto">
          <a:xfrm>
            <a:off x="6249987"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2" name="TextBox 57"/>
          <p:cNvSpPr txBox="1"/>
          <p:nvPr/>
        </p:nvSpPr>
        <p:spPr bwMode="auto">
          <a:xfrm>
            <a:off x="8966199"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01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301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1" name="Freeform 9"/>
          <p:cNvSpPr/>
          <p:nvPr/>
        </p:nvSpPr>
        <p:spPr bwMode="auto">
          <a:xfrm>
            <a:off x="1600200" y="2562225"/>
            <a:ext cx="2654300" cy="2076450"/>
          </a:xfrm>
          <a:custGeom>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b="b" l="0" r="r" t="0"/>
            <a:pathLst>
              <a:path h="557" w="712">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2" name="Freeform 6"/>
          <p:cNvSpPr/>
          <p:nvPr/>
        </p:nvSpPr>
        <p:spPr bwMode="auto">
          <a:xfrm>
            <a:off x="3759200" y="2562225"/>
            <a:ext cx="2509838" cy="2076450"/>
          </a:xfrm>
          <a:custGeom>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b="b" l="0" r="r" t="0"/>
            <a:pathLst>
              <a:path h="557" w="673">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3" name="Freeform 7"/>
          <p:cNvSpPr/>
          <p:nvPr/>
        </p:nvSpPr>
        <p:spPr bwMode="auto">
          <a:xfrm>
            <a:off x="5772150" y="2562225"/>
            <a:ext cx="2509838" cy="2076450"/>
          </a:xfrm>
          <a:custGeom>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3">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4" name="Freeform 8"/>
          <p:cNvSpPr/>
          <p:nvPr/>
        </p:nvSpPr>
        <p:spPr bwMode="auto">
          <a:xfrm>
            <a:off x="7785100" y="2562225"/>
            <a:ext cx="2506663" cy="2076450"/>
          </a:xfrm>
          <a:custGeom>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2">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3017" name="Oval 27"/>
          <p:cNvSpPr>
            <a:spLocks noChangeArrowheads="1"/>
          </p:cNvSpPr>
          <p:nvPr/>
        </p:nvSpPr>
        <p:spPr bwMode="auto">
          <a:xfrm>
            <a:off x="1906588" y="3370263"/>
            <a:ext cx="2497137" cy="460375"/>
          </a:xfrm>
          <a:prstGeom prst="rect">
            <a:avLst/>
          </a:prstGeom>
          <a:noFill/>
          <a:ln w="9525">
            <a:noFill/>
            <a:miter lim="800000"/>
          </a:ln>
        </p:spPr>
        <p:txBody>
          <a:bodyPr anchor="ctr" bIns="0" lIns="0" rIns="0" tIns="0"/>
          <a:lstStyle/>
          <a:p>
            <a:pPr algn="ctr" eaLnBrk="1" hangingPunct="1"/>
            <a:r>
              <a:rPr altLang="en-US" lang="zh-CN" sz="2800">
                <a:solidFill>
                  <a:schemeClr val="bg1"/>
                </a:solidFill>
                <a:latin charset="-122" pitchFamily="34" typeface="微软雅黑"/>
                <a:ea charset="-122" pitchFamily="34" typeface="微软雅黑"/>
                <a:cs charset="0" pitchFamily="34" typeface="Arial"/>
              </a:rPr>
              <a:t>标题</a:t>
            </a:r>
          </a:p>
        </p:txBody>
      </p:sp>
      <p:sp>
        <p:nvSpPr>
          <p:cNvPr id="43018" name="Oval 27"/>
          <p:cNvSpPr>
            <a:spLocks noChangeArrowheads="1"/>
          </p:cNvSpPr>
          <p:nvPr/>
        </p:nvSpPr>
        <p:spPr bwMode="auto">
          <a:xfrm>
            <a:off x="3921125" y="3370263"/>
            <a:ext cx="2497138" cy="460375"/>
          </a:xfrm>
          <a:prstGeom prst="rect">
            <a:avLst/>
          </a:prstGeom>
          <a:noFill/>
          <a:ln w="9525">
            <a:noFill/>
            <a:miter lim="800000"/>
          </a:ln>
        </p:spPr>
        <p:txBody>
          <a:bodyPr anchor="ctr" bIns="0" lIns="0" rIns="0" tIns="0"/>
          <a:lstStyle/>
          <a:p>
            <a:pPr algn="ctr" eaLnBrk="1" hangingPunct="1"/>
            <a:r>
              <a:rPr altLang="en-US" lang="zh-CN" sz="2800">
                <a:solidFill>
                  <a:schemeClr val="bg1"/>
                </a:solidFill>
                <a:latin charset="-122" pitchFamily="34" typeface="微软雅黑"/>
                <a:ea charset="-122" pitchFamily="34" typeface="微软雅黑"/>
                <a:cs charset="0" pitchFamily="34" typeface="Arial"/>
              </a:rPr>
              <a:t>标题</a:t>
            </a:r>
          </a:p>
        </p:txBody>
      </p:sp>
      <p:sp>
        <p:nvSpPr>
          <p:cNvPr id="43019" name="Oval 27"/>
          <p:cNvSpPr>
            <a:spLocks noChangeArrowheads="1"/>
          </p:cNvSpPr>
          <p:nvPr/>
        </p:nvSpPr>
        <p:spPr bwMode="auto">
          <a:xfrm>
            <a:off x="5934075" y="3370263"/>
            <a:ext cx="2497138" cy="460375"/>
          </a:xfrm>
          <a:prstGeom prst="rect">
            <a:avLst/>
          </a:prstGeom>
          <a:noFill/>
          <a:ln w="9525">
            <a:noFill/>
            <a:miter lim="800000"/>
          </a:ln>
        </p:spPr>
        <p:txBody>
          <a:bodyPr anchor="ctr" bIns="0" lIns="0" rIns="0" tIns="0"/>
          <a:lstStyle/>
          <a:p>
            <a:pPr algn="ctr" eaLnBrk="1" hangingPunct="1"/>
            <a:r>
              <a:rPr altLang="en-US" lang="zh-CN" sz="2800">
                <a:solidFill>
                  <a:schemeClr val="bg1"/>
                </a:solidFill>
                <a:latin charset="-122" pitchFamily="34" typeface="微软雅黑"/>
                <a:ea charset="-122" pitchFamily="34" typeface="微软雅黑"/>
                <a:cs charset="0" pitchFamily="34" typeface="Arial"/>
              </a:rPr>
              <a:t>标题</a:t>
            </a:r>
          </a:p>
        </p:txBody>
      </p:sp>
      <p:sp>
        <p:nvSpPr>
          <p:cNvPr id="43020" name="Oval 27"/>
          <p:cNvSpPr>
            <a:spLocks noChangeArrowheads="1"/>
          </p:cNvSpPr>
          <p:nvPr/>
        </p:nvSpPr>
        <p:spPr bwMode="auto">
          <a:xfrm>
            <a:off x="7943850" y="3370263"/>
            <a:ext cx="2497138" cy="460375"/>
          </a:xfrm>
          <a:prstGeom prst="rect">
            <a:avLst/>
          </a:prstGeom>
          <a:noFill/>
          <a:ln w="9525">
            <a:noFill/>
            <a:miter lim="800000"/>
          </a:ln>
        </p:spPr>
        <p:txBody>
          <a:bodyPr anchor="ctr" bIns="0" lIns="0" rIns="0" tIns="0"/>
          <a:lstStyle/>
          <a:p>
            <a:pPr algn="ctr" eaLnBrk="1" hangingPunct="1"/>
            <a:r>
              <a:rPr altLang="en-US" lang="zh-CN" sz="2800">
                <a:solidFill>
                  <a:schemeClr val="bg1"/>
                </a:solidFill>
                <a:latin charset="-122" pitchFamily="34" typeface="微软雅黑"/>
                <a:ea charset="-122" pitchFamily="34" typeface="微软雅黑"/>
                <a:cs charset="0" pitchFamily="34" typeface="Arial"/>
              </a:rPr>
              <a:t>标题</a:t>
            </a:r>
          </a:p>
        </p:txBody>
      </p:sp>
      <p:sp>
        <p:nvSpPr>
          <p:cNvPr id="29" name="TextBox 57"/>
          <p:cNvSpPr txBox="1"/>
          <p:nvPr/>
        </p:nvSpPr>
        <p:spPr bwMode="auto">
          <a:xfrm>
            <a:off x="1287463"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0" name="TextBox 57"/>
          <p:cNvSpPr txBox="1"/>
          <p:nvPr/>
        </p:nvSpPr>
        <p:spPr bwMode="auto">
          <a:xfrm>
            <a:off x="3370263"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1" name="TextBox 57"/>
          <p:cNvSpPr txBox="1"/>
          <p:nvPr/>
        </p:nvSpPr>
        <p:spPr bwMode="auto">
          <a:xfrm>
            <a:off x="5589588"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2" name="TextBox 57"/>
          <p:cNvSpPr txBox="1"/>
          <p:nvPr/>
        </p:nvSpPr>
        <p:spPr bwMode="auto">
          <a:xfrm>
            <a:off x="7285039"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03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403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403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组合 32"/>
          <p:cNvGrpSpPr/>
          <p:nvPr/>
        </p:nvGrpSpPr>
        <p:grpSpPr>
          <a:xfrm>
            <a:off x="1430826" y="1610626"/>
            <a:ext cx="5000624" cy="4167186"/>
            <a:chOff x="3311525" y="1416050"/>
            <a:chExt cx="5362576" cy="4468813"/>
          </a:xfrm>
          <a:solidFill>
            <a:srgbClr val="EA510D"/>
          </a:solidFill>
        </p:grpSpPr>
        <p:sp>
          <p:nvSpPr>
            <p:cNvPr id="34" name="Freeform 262"/>
            <p:cNvSpPr/>
            <p:nvPr/>
          </p:nvSpPr>
          <p:spPr bwMode="auto">
            <a:xfrm>
              <a:off x="7300913" y="2155825"/>
              <a:ext cx="1373188" cy="1376363"/>
            </a:xfrm>
            <a:custGeom>
              <a:gdLst>
                <a:gd fmla="*/ 124 w 700" name="T0"/>
                <a:gd fmla="*/ 127 h 701" name="T1"/>
                <a:gd fmla="*/ 575 w 700" name="T2"/>
                <a:gd fmla="*/ 127 h 701" name="T3"/>
                <a:gd fmla="*/ 575 w 700" name="T4"/>
                <a:gd fmla="*/ 577 h 701" name="T5"/>
                <a:gd fmla="*/ 163 w 700" name="T6"/>
                <a:gd fmla="*/ 609 h 701" name="T7"/>
                <a:gd fmla="*/ 49 w 700" name="T8"/>
                <a:gd fmla="*/ 647 h 701" name="T9"/>
                <a:gd fmla="*/ 88 w 700" name="T10"/>
                <a:gd fmla="*/ 532 h 701" name="T11"/>
                <a:gd fmla="*/ 124 w 700" name="T12"/>
                <a:gd fmla="*/ 127 h 701" name="T13"/>
              </a:gdLst>
              <a:cxnLst>
                <a:cxn ang="0">
                  <a:pos x="T0" y="T1"/>
                </a:cxn>
                <a:cxn ang="0">
                  <a:pos x="T2" y="T3"/>
                </a:cxn>
                <a:cxn ang="0">
                  <a:pos x="T4" y="T5"/>
                </a:cxn>
                <a:cxn ang="0">
                  <a:pos x="T6" y="T7"/>
                </a:cxn>
                <a:cxn ang="0">
                  <a:pos x="T8" y="T9"/>
                </a:cxn>
                <a:cxn ang="0">
                  <a:pos x="T10" y="T11"/>
                </a:cxn>
                <a:cxn ang="0">
                  <a:pos x="T12" y="T13"/>
                </a:cxn>
              </a:cxnLst>
              <a:rect b="b" l="0" r="r" t="0"/>
              <a:pathLst>
                <a:path h="701" w="700">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5" name="Freeform 520"/>
            <p:cNvSpPr/>
            <p:nvPr/>
          </p:nvSpPr>
          <p:spPr bwMode="auto">
            <a:xfrm>
              <a:off x="3311525" y="2549525"/>
              <a:ext cx="1204913" cy="1206500"/>
            </a:xfrm>
            <a:custGeom>
              <a:gdLst>
                <a:gd fmla="*/ 108 w 614" name="T0"/>
                <a:gd fmla="*/ 508 h 615" name="T1"/>
                <a:gd fmla="*/ 108 w 614" name="T2"/>
                <a:gd fmla="*/ 111 h 615" name="T3"/>
                <a:gd fmla="*/ 505 w 614" name="T4"/>
                <a:gd fmla="*/ 111 h 615" name="T5"/>
                <a:gd fmla="*/ 534 w 614" name="T6"/>
                <a:gd fmla="*/ 472 h 615" name="T7"/>
                <a:gd fmla="*/ 567 w 614" name="T8"/>
                <a:gd fmla="*/ 575 h 615" name="T9"/>
                <a:gd fmla="*/ 466 w 614" name="T10"/>
                <a:gd fmla="*/ 538 h 615" name="T11"/>
                <a:gd fmla="*/ 108 w 614" name="T12"/>
                <a:gd fmla="*/ 508 h 615" name="T13"/>
              </a:gdLst>
              <a:cxnLst>
                <a:cxn ang="0">
                  <a:pos x="T0" y="T1"/>
                </a:cxn>
                <a:cxn ang="0">
                  <a:pos x="T2" y="T3"/>
                </a:cxn>
                <a:cxn ang="0">
                  <a:pos x="T4" y="T5"/>
                </a:cxn>
                <a:cxn ang="0">
                  <a:pos x="T6" y="T7"/>
                </a:cxn>
                <a:cxn ang="0">
                  <a:pos x="T8" y="T9"/>
                </a:cxn>
                <a:cxn ang="0">
                  <a:pos x="T10" y="T11"/>
                </a:cxn>
                <a:cxn ang="0">
                  <a:pos x="T12" y="T13"/>
                </a:cxn>
              </a:cxnLst>
              <a:rect b="b" l="0" r="r" t="0"/>
              <a:pathLst>
                <a:path h="615" w="614">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6" name="Freeform 778"/>
            <p:cNvSpPr/>
            <p:nvPr/>
          </p:nvSpPr>
          <p:spPr bwMode="auto">
            <a:xfrm>
              <a:off x="5151438" y="1416050"/>
              <a:ext cx="1470025" cy="1711325"/>
            </a:xfrm>
            <a:custGeom>
              <a:gdLst>
                <a:gd fmla="*/ 0 w 749" name="T0"/>
                <a:gd fmla="*/ 376 h 872" name="T1"/>
                <a:gd fmla="*/ 374 w 749" name="T2"/>
                <a:gd fmla="*/ 0 h 872" name="T3"/>
                <a:gd fmla="*/ 749 w 749" name="T4"/>
                <a:gd fmla="*/ 376 h 872" name="T5"/>
                <a:gd fmla="*/ 433 w 749" name="T6"/>
                <a:gd fmla="*/ 746 h 872" name="T7"/>
                <a:gd fmla="*/ 367 w 749" name="T8"/>
                <a:gd fmla="*/ 872 h 872" name="T9"/>
                <a:gd fmla="*/ 305 w 749" name="T10"/>
                <a:gd fmla="*/ 746 h 872" name="T11"/>
                <a:gd fmla="*/ 0 w 749" name="T12"/>
                <a:gd fmla="*/ 376 h 872" name="T13"/>
              </a:gdLst>
              <a:cxnLst>
                <a:cxn ang="0">
                  <a:pos x="T0" y="T1"/>
                </a:cxn>
                <a:cxn ang="0">
                  <a:pos x="T2" y="T3"/>
                </a:cxn>
                <a:cxn ang="0">
                  <a:pos x="T4" y="T5"/>
                </a:cxn>
                <a:cxn ang="0">
                  <a:pos x="T6" y="T7"/>
                </a:cxn>
                <a:cxn ang="0">
                  <a:pos x="T8" y="T9"/>
                </a:cxn>
                <a:cxn ang="0">
                  <a:pos x="T10" y="T11"/>
                </a:cxn>
                <a:cxn ang="0">
                  <a:pos x="T12" y="T13"/>
                </a:cxn>
              </a:cxnLst>
              <a:rect b="b" l="0" r="r" t="0"/>
              <a:pathLst>
                <a:path h="872" w="749">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F0"/>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7" name="Freeform 1228"/>
            <p:cNvSpPr/>
            <p:nvPr/>
          </p:nvSpPr>
          <p:spPr bwMode="auto">
            <a:xfrm>
              <a:off x="4943475" y="4535488"/>
              <a:ext cx="1714500" cy="1349375"/>
            </a:xfrm>
            <a:custGeom>
              <a:gdLst>
                <a:gd fmla="*/ 718 w 873" name="T0"/>
                <a:gd fmla="*/ 171 h 687" name="T1"/>
                <a:gd fmla="*/ 564 w 873" name="T2"/>
                <a:gd fmla="*/ 30 h 687" name="T3"/>
                <a:gd fmla="*/ 561 w 873" name="T4"/>
                <a:gd fmla="*/ 0 h 687" name="T5"/>
                <a:gd fmla="*/ 438 w 873" name="T6"/>
                <a:gd fmla="*/ 48 h 687" name="T7"/>
                <a:gd fmla="*/ 311 w 873" name="T8"/>
                <a:gd fmla="*/ 0 h 687" name="T9"/>
                <a:gd fmla="*/ 309 w 873" name="T10"/>
                <a:gd fmla="*/ 30 h 687" name="T11"/>
                <a:gd fmla="*/ 155 w 873" name="T12"/>
                <a:gd fmla="*/ 171 h 687" name="T13"/>
                <a:gd fmla="*/ 0 w 873" name="T14"/>
                <a:gd fmla="*/ 404 h 687" name="T15"/>
                <a:gd fmla="*/ 0 w 873" name="T16"/>
                <a:gd fmla="*/ 556 h 687" name="T17"/>
                <a:gd fmla="*/ 438 w 873" name="T18"/>
                <a:gd fmla="*/ 677 h 687" name="T19"/>
                <a:gd fmla="*/ 873 w 873" name="T20"/>
                <a:gd fmla="*/ 556 h 687" name="T21"/>
                <a:gd fmla="*/ 873 w 873" name="T22"/>
                <a:gd fmla="*/ 404 h 687" name="T23"/>
                <a:gd fmla="*/ 718 w 873" name="T24"/>
                <a:gd fmla="*/ 171 h 6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87" w="873">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8" name="Freeform 1229"/>
            <p:cNvSpPr/>
            <p:nvPr/>
          </p:nvSpPr>
          <p:spPr bwMode="auto">
            <a:xfrm>
              <a:off x="5287963" y="3416300"/>
              <a:ext cx="1025525" cy="1152525"/>
            </a:xfrm>
            <a:custGeom>
              <a:gdLst>
                <a:gd fmla="*/ 495 w 523" name="T0"/>
                <a:gd fmla="*/ 163 h 587" name="T1"/>
                <a:gd fmla="*/ 484 w 523" name="T2"/>
                <a:gd fmla="*/ 166 h 587" name="T3"/>
                <a:gd fmla="*/ 475 w 523" name="T4"/>
                <a:gd fmla="*/ 128 h 587" name="T5"/>
                <a:gd fmla="*/ 470 w 523" name="T6"/>
                <a:gd fmla="*/ 128 h 587" name="T7"/>
                <a:gd fmla="*/ 228 w 523" name="T8"/>
                <a:gd fmla="*/ 0 h 587" name="T9"/>
                <a:gd fmla="*/ 169 w 523" name="T10"/>
                <a:gd fmla="*/ 46 h 587" name="T11"/>
                <a:gd fmla="*/ 50 w 523" name="T12"/>
                <a:gd fmla="*/ 169 h 587" name="T13"/>
                <a:gd fmla="*/ 30 w 523" name="T14"/>
                <a:gd fmla="*/ 207 h 587" name="T15"/>
                <a:gd fmla="*/ 29 w 523" name="T16"/>
                <a:gd fmla="*/ 166 h 587" name="T17"/>
                <a:gd fmla="*/ 29 w 523" name="T18"/>
                <a:gd fmla="*/ 163 h 587" name="T19"/>
                <a:gd fmla="*/ 0 w 523" name="T20"/>
                <a:gd fmla="*/ 191 h 587" name="T21"/>
                <a:gd fmla="*/ 0 w 523" name="T22"/>
                <a:gd fmla="*/ 330 h 587" name="T23"/>
                <a:gd fmla="*/ 30 w 523" name="T24"/>
                <a:gd fmla="*/ 361 h 587" name="T25"/>
                <a:gd fmla="*/ 40 w 523" name="T26"/>
                <a:gd fmla="*/ 358 h 587" name="T27"/>
                <a:gd fmla="*/ 263 w 523" name="T28"/>
                <a:gd fmla="*/ 587 h 587" name="T29"/>
                <a:gd fmla="*/ 484 w 523" name="T30"/>
                <a:gd fmla="*/ 358 h 587" name="T31"/>
                <a:gd fmla="*/ 495 w 523" name="T32"/>
                <a:gd fmla="*/ 361 h 587" name="T33"/>
                <a:gd fmla="*/ 523 w 523" name="T34"/>
                <a:gd fmla="*/ 330 h 587" name="T35"/>
                <a:gd fmla="*/ 523 w 523" name="T36"/>
                <a:gd fmla="*/ 191 h 587" name="T37"/>
                <a:gd fmla="*/ 495 w 523" name="T38"/>
                <a:gd fmla="*/ 163 h 5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87" w="523">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39" name="Freeform 1230"/>
            <p:cNvSpPr/>
            <p:nvPr/>
          </p:nvSpPr>
          <p:spPr bwMode="auto">
            <a:xfrm>
              <a:off x="5345113" y="3267075"/>
              <a:ext cx="882650" cy="447675"/>
            </a:xfrm>
            <a:custGeom>
              <a:gdLst>
                <a:gd fmla="*/ 450 w 450" name="T0"/>
                <a:gd fmla="*/ 179 h 228" name="T1"/>
                <a:gd fmla="*/ 450 w 450" name="T2"/>
                <a:gd fmla="*/ 179 h 228" name="T3"/>
                <a:gd fmla="*/ 400 w 450" name="T4"/>
                <a:gd fmla="*/ 59 h 228" name="T5"/>
                <a:gd fmla="*/ 242 w 450" name="T6"/>
                <a:gd fmla="*/ 0 h 228" name="T7"/>
                <a:gd fmla="*/ 213 w 450" name="T8"/>
                <a:gd fmla="*/ 1 h 228" name="T9"/>
                <a:gd fmla="*/ 56 w 450" name="T10"/>
                <a:gd fmla="*/ 70 h 228" name="T11"/>
                <a:gd fmla="*/ 0 w 450" name="T12"/>
                <a:gd fmla="*/ 226 h 228" name="T13"/>
                <a:gd fmla="*/ 4 w 450" name="T14"/>
                <a:gd fmla="*/ 228 h 228" name="T15"/>
                <a:gd fmla="*/ 24 w 450" name="T16"/>
                <a:gd fmla="*/ 202 h 228" name="T17"/>
                <a:gd fmla="*/ 25 w 450" name="T18"/>
                <a:gd fmla="*/ 194 h 228" name="T19"/>
                <a:gd fmla="*/ 24 w 450" name="T20"/>
                <a:gd fmla="*/ 199 h 228" name="T21"/>
                <a:gd fmla="*/ 131 w 450" name="T22"/>
                <a:gd fmla="*/ 100 h 228" name="T23"/>
                <a:gd fmla="*/ 195 w 450" name="T24"/>
                <a:gd fmla="*/ 46 h 228" name="T25"/>
                <a:gd fmla="*/ 429 w 450" name="T26"/>
                <a:gd fmla="*/ 179 h 228" name="T27"/>
                <a:gd fmla="*/ 437 w 450" name="T28"/>
                <a:gd fmla="*/ 179 h 228" name="T29"/>
                <a:gd fmla="*/ 450 w 450" name="T30"/>
                <a:gd fmla="*/ 179 h 22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8" w="450">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0" name="Freeform 1231"/>
            <p:cNvSpPr/>
            <p:nvPr/>
          </p:nvSpPr>
          <p:spPr bwMode="auto">
            <a:xfrm>
              <a:off x="6303963" y="4408488"/>
              <a:ext cx="1327150" cy="1120775"/>
            </a:xfrm>
            <a:custGeom>
              <a:gdLst>
                <a:gd fmla="*/ 547 w 676" name="T0"/>
                <a:gd fmla="*/ 142 h 571" name="T1"/>
                <a:gd fmla="*/ 420 w 676" name="T2"/>
                <a:gd fmla="*/ 25 h 571" name="T3"/>
                <a:gd fmla="*/ 417 w 676" name="T4"/>
                <a:gd fmla="*/ 0 h 571" name="T5"/>
                <a:gd fmla="*/ 312 w 676" name="T6"/>
                <a:gd fmla="*/ 37 h 571" name="T7"/>
                <a:gd fmla="*/ 208 w 676" name="T8"/>
                <a:gd fmla="*/ 0 h 571" name="T9"/>
                <a:gd fmla="*/ 207 w 676" name="T10"/>
                <a:gd fmla="*/ 25 h 571" name="T11"/>
                <a:gd fmla="*/ 78 w 676" name="T12"/>
                <a:gd fmla="*/ 142 h 571" name="T13"/>
                <a:gd fmla="*/ 0 w 676" name="T14"/>
                <a:gd fmla="*/ 179 h 571" name="T15"/>
                <a:gd fmla="*/ 25 w 676" name="T16"/>
                <a:gd fmla="*/ 182 h 571" name="T17"/>
                <a:gd fmla="*/ 177 w 676" name="T18"/>
                <a:gd fmla="*/ 272 h 571" name="T19"/>
                <a:gd fmla="*/ 234 w 676" name="T20"/>
                <a:gd fmla="*/ 469 h 571" name="T21"/>
                <a:gd fmla="*/ 234 w 676" name="T22"/>
                <a:gd fmla="*/ 565 h 571" name="T23"/>
                <a:gd fmla="*/ 312 w 676" name="T24"/>
                <a:gd fmla="*/ 565 h 571" name="T25"/>
                <a:gd fmla="*/ 676 w 676" name="T26"/>
                <a:gd fmla="*/ 466 h 571" name="T27"/>
                <a:gd fmla="*/ 676 w 676" name="T28"/>
                <a:gd fmla="*/ 336 h 571" name="T29"/>
                <a:gd fmla="*/ 547 w 676" name="T30"/>
                <a:gd fmla="*/ 142 h 5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1" w="676">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1" name="Freeform 1232"/>
            <p:cNvSpPr/>
            <p:nvPr/>
          </p:nvSpPr>
          <p:spPr bwMode="auto">
            <a:xfrm>
              <a:off x="6488113" y="3473450"/>
              <a:ext cx="855663" cy="965200"/>
            </a:xfrm>
            <a:custGeom>
              <a:gdLst>
                <a:gd fmla="*/ 25 w 436" name="T0"/>
                <a:gd fmla="*/ 301 h 492" name="T1"/>
                <a:gd fmla="*/ 34 w 436" name="T2"/>
                <a:gd fmla="*/ 299 h 492" name="T3"/>
                <a:gd fmla="*/ 218 w 436" name="T4"/>
                <a:gd fmla="*/ 492 h 492" name="T5"/>
                <a:gd fmla="*/ 404 w 436" name="T6"/>
                <a:gd fmla="*/ 299 h 492" name="T7"/>
                <a:gd fmla="*/ 414 w 436" name="T8"/>
                <a:gd fmla="*/ 301 h 492" name="T9"/>
                <a:gd fmla="*/ 436 w 436" name="T10"/>
                <a:gd fmla="*/ 277 h 492" name="T11"/>
                <a:gd fmla="*/ 436 w 436" name="T12"/>
                <a:gd fmla="*/ 160 h 492" name="T13"/>
                <a:gd fmla="*/ 414 w 436" name="T14"/>
                <a:gd fmla="*/ 137 h 492" name="T15"/>
                <a:gd fmla="*/ 404 w 436" name="T16"/>
                <a:gd fmla="*/ 138 h 492" name="T17"/>
                <a:gd fmla="*/ 397 w 436" name="T18"/>
                <a:gd fmla="*/ 107 h 492" name="T19"/>
                <a:gd fmla="*/ 393 w 436" name="T20"/>
                <a:gd fmla="*/ 107 h 492" name="T21"/>
                <a:gd fmla="*/ 190 w 436" name="T22"/>
                <a:gd fmla="*/ 0 h 492" name="T23"/>
                <a:gd fmla="*/ 140 w 436" name="T24"/>
                <a:gd fmla="*/ 40 h 492" name="T25"/>
                <a:gd fmla="*/ 42 w 436" name="T26"/>
                <a:gd fmla="*/ 140 h 492" name="T27"/>
                <a:gd fmla="*/ 25 w 436" name="T28"/>
                <a:gd fmla="*/ 173 h 492" name="T29"/>
                <a:gd fmla="*/ 24 w 436" name="T30"/>
                <a:gd fmla="*/ 138 h 492" name="T31"/>
                <a:gd fmla="*/ 24 w 436" name="T32"/>
                <a:gd fmla="*/ 137 h 492" name="T33"/>
                <a:gd fmla="*/ 0 w 436" name="T34"/>
                <a:gd fmla="*/ 160 h 492" name="T35"/>
                <a:gd fmla="*/ 0 w 436" name="T36"/>
                <a:gd fmla="*/ 277 h 492" name="T37"/>
                <a:gd fmla="*/ 25 w 436" name="T38"/>
                <a:gd fmla="*/ 301 h 4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2" w="436">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2" name="Freeform 1233"/>
            <p:cNvSpPr/>
            <p:nvPr/>
          </p:nvSpPr>
          <p:spPr bwMode="auto">
            <a:xfrm>
              <a:off x="6535738" y="3349625"/>
              <a:ext cx="738188" cy="377825"/>
            </a:xfrm>
            <a:custGeom>
              <a:gdLst>
                <a:gd fmla="*/ 18 w 376" name="T0"/>
                <a:gd fmla="*/ 168 h 192" name="T1"/>
                <a:gd fmla="*/ 20 w 376" name="T2"/>
                <a:gd fmla="*/ 162 h 192" name="T3"/>
                <a:gd fmla="*/ 20 w 376" name="T4"/>
                <a:gd fmla="*/ 163 h 192" name="T5"/>
                <a:gd fmla="*/ 109 w 376" name="T6"/>
                <a:gd fmla="*/ 84 h 192" name="T7"/>
                <a:gd fmla="*/ 164 w 376" name="T8"/>
                <a:gd fmla="*/ 40 h 192" name="T9"/>
                <a:gd fmla="*/ 359 w 376" name="T10"/>
                <a:gd fmla="*/ 150 h 192" name="T11"/>
                <a:gd fmla="*/ 364 w 376" name="T12"/>
                <a:gd fmla="*/ 150 h 192" name="T13"/>
                <a:gd fmla="*/ 364 w 376" name="T14"/>
                <a:gd fmla="*/ 152 h 192" name="T15"/>
                <a:gd fmla="*/ 376 w 376" name="T16"/>
                <a:gd fmla="*/ 152 h 192" name="T17"/>
                <a:gd fmla="*/ 376 w 376" name="T18"/>
                <a:gd fmla="*/ 150 h 192" name="T19"/>
                <a:gd fmla="*/ 335 w 376" name="T20"/>
                <a:gd fmla="*/ 49 h 192" name="T21"/>
                <a:gd fmla="*/ 202 w 376" name="T22"/>
                <a:gd fmla="*/ 0 h 192" name="T23"/>
                <a:gd fmla="*/ 179 w 376" name="T24"/>
                <a:gd fmla="*/ 0 h 192" name="T25"/>
                <a:gd fmla="*/ 47 w 376" name="T26"/>
                <a:gd fmla="*/ 58 h 192" name="T27"/>
                <a:gd fmla="*/ 0 w 376" name="T28"/>
                <a:gd fmla="*/ 189 h 192" name="T29"/>
                <a:gd fmla="*/ 3 w 376" name="T30"/>
                <a:gd fmla="*/ 192 h 192" name="T31"/>
                <a:gd fmla="*/ 18 w 376" name="T32"/>
                <a:gd fmla="*/ 168 h 19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2" w="376">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3" name="Freeform 1234"/>
            <p:cNvSpPr/>
            <p:nvPr/>
          </p:nvSpPr>
          <p:spPr bwMode="auto">
            <a:xfrm>
              <a:off x="4202113" y="4475163"/>
              <a:ext cx="1087438" cy="925513"/>
            </a:xfrm>
            <a:custGeom>
              <a:gdLst>
                <a:gd fmla="*/ 381 w 554" name="T0"/>
                <a:gd fmla="*/ 238 h 472" name="T1"/>
                <a:gd fmla="*/ 533 w 554" name="T2"/>
                <a:gd fmla="*/ 148 h 472" name="T3"/>
                <a:gd fmla="*/ 554 w 554" name="T4"/>
                <a:gd fmla="*/ 145 h 472" name="T5"/>
                <a:gd fmla="*/ 494 w 554" name="T6"/>
                <a:gd fmla="*/ 119 h 472" name="T7"/>
                <a:gd fmla="*/ 388 w 554" name="T8"/>
                <a:gd fmla="*/ 22 h 472" name="T9"/>
                <a:gd fmla="*/ 384 w 554" name="T10"/>
                <a:gd fmla="*/ 0 h 472" name="T11"/>
                <a:gd fmla="*/ 301 w 554" name="T12"/>
                <a:gd fmla="*/ 32 h 472" name="T13"/>
                <a:gd fmla="*/ 213 w 554" name="T14"/>
                <a:gd fmla="*/ 0 h 472" name="T15"/>
                <a:gd fmla="*/ 211 w 554" name="T16"/>
                <a:gd fmla="*/ 22 h 472" name="T17"/>
                <a:gd fmla="*/ 106 w 554" name="T18"/>
                <a:gd fmla="*/ 119 h 472" name="T19"/>
                <a:gd fmla="*/ 0 w 554" name="T20"/>
                <a:gd fmla="*/ 277 h 472" name="T21"/>
                <a:gd fmla="*/ 0 w 554" name="T22"/>
                <a:gd fmla="*/ 384 h 472" name="T23"/>
                <a:gd fmla="*/ 301 w 554" name="T24"/>
                <a:gd fmla="*/ 468 h 472" name="T25"/>
                <a:gd fmla="*/ 324 w 554" name="T26"/>
                <a:gd fmla="*/ 468 h 472" name="T27"/>
                <a:gd fmla="*/ 324 w 554" name="T28"/>
                <a:gd fmla="*/ 435 h 472" name="T29"/>
                <a:gd fmla="*/ 381 w 554" name="T30"/>
                <a:gd fmla="*/ 238 h 4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54">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4" name="Freeform 1235"/>
            <p:cNvSpPr/>
            <p:nvPr/>
          </p:nvSpPr>
          <p:spPr bwMode="auto">
            <a:xfrm>
              <a:off x="4437063" y="3706813"/>
              <a:ext cx="709613" cy="795338"/>
            </a:xfrm>
            <a:custGeom>
              <a:gdLst>
                <a:gd fmla="*/ 19 w 361" name="T0"/>
                <a:gd fmla="*/ 245 h 405" name="T1"/>
                <a:gd fmla="*/ 26 w 361" name="T2"/>
                <a:gd fmla="*/ 245 h 405" name="T3"/>
                <a:gd fmla="*/ 181 w 361" name="T4"/>
                <a:gd fmla="*/ 405 h 405" name="T5"/>
                <a:gd fmla="*/ 333 w 361" name="T6"/>
                <a:gd fmla="*/ 245 h 405" name="T7"/>
                <a:gd fmla="*/ 341 w 361" name="T8"/>
                <a:gd fmla="*/ 245 h 405" name="T9"/>
                <a:gd fmla="*/ 361 w 361" name="T10"/>
                <a:gd fmla="*/ 228 h 405" name="T11"/>
                <a:gd fmla="*/ 361 w 361" name="T12"/>
                <a:gd fmla="*/ 130 h 405" name="T13"/>
                <a:gd fmla="*/ 341 w 361" name="T14"/>
                <a:gd fmla="*/ 110 h 405" name="T15"/>
                <a:gd fmla="*/ 333 w 361" name="T16"/>
                <a:gd fmla="*/ 111 h 405" name="T17"/>
                <a:gd fmla="*/ 326 w 361" name="T18"/>
                <a:gd fmla="*/ 87 h 405" name="T19"/>
                <a:gd fmla="*/ 321 w 361" name="T20"/>
                <a:gd fmla="*/ 87 h 405" name="T21"/>
                <a:gd fmla="*/ 158 w 361" name="T22"/>
                <a:gd fmla="*/ 0 h 405" name="T23"/>
                <a:gd fmla="*/ 114 w 361" name="T24"/>
                <a:gd fmla="*/ 30 h 405" name="T25"/>
                <a:gd fmla="*/ 34 w 361" name="T26"/>
                <a:gd fmla="*/ 115 h 405" name="T27"/>
                <a:gd fmla="*/ 20 w 361" name="T28"/>
                <a:gd fmla="*/ 142 h 405" name="T29"/>
                <a:gd fmla="*/ 19 w 361" name="T30"/>
                <a:gd fmla="*/ 114 h 405" name="T31"/>
                <a:gd fmla="*/ 19 w 361" name="T32"/>
                <a:gd fmla="*/ 110 h 405" name="T33"/>
                <a:gd fmla="*/ 0 w 361" name="T34"/>
                <a:gd fmla="*/ 130 h 405" name="T35"/>
                <a:gd fmla="*/ 0 w 361" name="T36"/>
                <a:gd fmla="*/ 228 h 405" name="T37"/>
                <a:gd fmla="*/ 19 w 361" name="T38"/>
                <a:gd fmla="*/ 245 h 40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5" w="361">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sp>
          <p:nvSpPr>
            <p:cNvPr id="45" name="Freeform 1236"/>
            <p:cNvSpPr/>
            <p:nvPr/>
          </p:nvSpPr>
          <p:spPr bwMode="auto">
            <a:xfrm>
              <a:off x="4475163" y="3597275"/>
              <a:ext cx="614363" cy="315913"/>
            </a:xfrm>
            <a:custGeom>
              <a:gdLst>
                <a:gd fmla="*/ 15 w 313" name="T0"/>
                <a:gd fmla="*/ 139 h 161" name="T1"/>
                <a:gd fmla="*/ 19 w 313" name="T2"/>
                <a:gd fmla="*/ 134 h 161" name="T3"/>
                <a:gd fmla="*/ 16 w 313" name="T4"/>
                <a:gd fmla="*/ 139 h 161" name="T5"/>
                <a:gd fmla="*/ 90 w 313" name="T6"/>
                <a:gd fmla="*/ 71 h 161" name="T7"/>
                <a:gd fmla="*/ 136 w 313" name="T8"/>
                <a:gd fmla="*/ 34 h 161" name="T9"/>
                <a:gd fmla="*/ 296 w 313" name="T10"/>
                <a:gd fmla="*/ 125 h 161" name="T11"/>
                <a:gd fmla="*/ 301 w 313" name="T12"/>
                <a:gd fmla="*/ 125 h 161" name="T13"/>
                <a:gd fmla="*/ 301 w 313" name="T14"/>
                <a:gd fmla="*/ 126 h 161" name="T15"/>
                <a:gd fmla="*/ 313 w 313" name="T16"/>
                <a:gd fmla="*/ 126 h 161" name="T17"/>
                <a:gd fmla="*/ 313 w 313" name="T18"/>
                <a:gd fmla="*/ 125 h 161" name="T19"/>
                <a:gd fmla="*/ 277 w 313" name="T20"/>
                <a:gd fmla="*/ 43 h 161" name="T21"/>
                <a:gd fmla="*/ 167 w 313" name="T22"/>
                <a:gd fmla="*/ 0 h 161" name="T23"/>
                <a:gd fmla="*/ 147 w 313" name="T24"/>
                <a:gd fmla="*/ 3 h 161" name="T25"/>
                <a:gd fmla="*/ 40 w 313" name="T26"/>
                <a:gd fmla="*/ 50 h 161" name="T27"/>
                <a:gd fmla="*/ 0 w 313" name="T28"/>
                <a:gd fmla="*/ 157 h 161" name="T29"/>
                <a:gd fmla="*/ 4 w 313" name="T30"/>
                <a:gd fmla="*/ 161 h 161" name="T31"/>
                <a:gd fmla="*/ 15 w 313" name="T32"/>
                <a:gd fmla="*/ 139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313">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1570C1"/>
            </a:solidFill>
            <a:ln>
              <a:noFill/>
            </a:ln>
            <a:extLst/>
          </p:spPr>
          <p:txBody>
            <a:bodyPr/>
            <a:lstStyle/>
            <a:p>
              <a:pPr eaLnBrk="1" fontAlgn="auto" hangingPunct="1">
                <a:spcBef>
                  <a:spcPct val="0"/>
                </a:spcBef>
                <a:spcAft>
                  <a:spcPct val="0"/>
                </a:spcAft>
                <a:defRPr/>
              </a:pPr>
              <a:endParaRPr altLang="en-US" lang="zh-CN" sz="1200">
                <a:latin charset="0" pitchFamily="34" typeface="Arial"/>
                <a:ea charset="-122" pitchFamily="34" typeface="微软雅黑"/>
                <a:cs charset="0" pitchFamily="34" typeface="Arial"/>
              </a:endParaRPr>
            </a:p>
          </p:txBody>
        </p:sp>
      </p:grpSp>
      <p:grpSp>
        <p:nvGrpSpPr>
          <p:cNvPr id="6" name="组合 45"/>
          <p:cNvGrpSpPr/>
          <p:nvPr/>
        </p:nvGrpSpPr>
        <p:grpSpPr>
          <a:xfrm>
            <a:off x="1703794" y="2925215"/>
            <a:ext cx="593725" cy="593725"/>
            <a:chOff x="7274206" y="1633070"/>
            <a:chExt cx="593725" cy="593725"/>
          </a:xfrm>
          <a:solidFill>
            <a:schemeClr val="bg1"/>
          </a:solidFill>
        </p:grpSpPr>
        <p:sp>
          <p:nvSpPr>
            <p:cNvPr id="47" name="Freeform 44"/>
            <p:cNvSpPr>
              <a:spLocks noEditPoints="1"/>
            </p:cNvSpPr>
            <p:nvPr/>
          </p:nvSpPr>
          <p:spPr bwMode="auto">
            <a:xfrm>
              <a:off x="7274206" y="1633070"/>
              <a:ext cx="593725" cy="593725"/>
            </a:xfrm>
            <a:custGeom>
              <a:gdLst>
                <a:gd fmla="*/ 84 w 168" name="T0"/>
                <a:gd fmla="*/ 0 h 168" name="T1"/>
                <a:gd fmla="*/ 0 w 168" name="T2"/>
                <a:gd fmla="*/ 84 h 168" name="T3"/>
                <a:gd fmla="*/ 6 w 168" name="T4"/>
                <a:gd fmla="*/ 114 h 168" name="T5"/>
                <a:gd fmla="*/ 9 w 168" name="T6"/>
                <a:gd fmla="*/ 121 h 168" name="T7"/>
                <a:gd fmla="*/ 38 w 168" name="T8"/>
                <a:gd fmla="*/ 154 h 168" name="T9"/>
                <a:gd fmla="*/ 44 w 168" name="T10"/>
                <a:gd fmla="*/ 158 h 168" name="T11"/>
                <a:gd fmla="*/ 84 w 168" name="T12"/>
                <a:gd fmla="*/ 168 h 168" name="T13"/>
                <a:gd fmla="*/ 124 w 168" name="T14"/>
                <a:gd fmla="*/ 158 h 168" name="T15"/>
                <a:gd fmla="*/ 130 w 168" name="T16"/>
                <a:gd fmla="*/ 154 h 168" name="T17"/>
                <a:gd fmla="*/ 159 w 168" name="T18"/>
                <a:gd fmla="*/ 121 h 168" name="T19"/>
                <a:gd fmla="*/ 162 w 168" name="T20"/>
                <a:gd fmla="*/ 114 h 168" name="T21"/>
                <a:gd fmla="*/ 168 w 168" name="T22"/>
                <a:gd fmla="*/ 84 h 168" name="T23"/>
                <a:gd fmla="*/ 84 w 168" name="T24"/>
                <a:gd fmla="*/ 0 h 168" name="T25"/>
                <a:gd fmla="*/ 49 w 168" name="T26"/>
                <a:gd fmla="*/ 147 h 168" name="T27"/>
                <a:gd fmla="*/ 18 w 168" name="T28"/>
                <a:gd fmla="*/ 112 h 168" name="T29"/>
                <a:gd fmla="*/ 30 w 168" name="T30"/>
                <a:gd fmla="*/ 108 h 168" name="T31"/>
                <a:gd fmla="*/ 54 w 168" name="T32"/>
                <a:gd fmla="*/ 132 h 168" name="T33"/>
                <a:gd fmla="*/ 49 w 168" name="T34"/>
                <a:gd fmla="*/ 147 h 168" name="T35"/>
                <a:gd fmla="*/ 119 w 168" name="T36"/>
                <a:gd fmla="*/ 147 h 168" name="T37"/>
                <a:gd fmla="*/ 114 w 168" name="T38"/>
                <a:gd fmla="*/ 132 h 168" name="T39"/>
                <a:gd fmla="*/ 138 w 168" name="T40"/>
                <a:gd fmla="*/ 108 h 168" name="T41"/>
                <a:gd fmla="*/ 150 w 168" name="T42"/>
                <a:gd fmla="*/ 112 h 168" name="T43"/>
                <a:gd fmla="*/ 119 w 168" name="T44"/>
                <a:gd fmla="*/ 147 h 168" name="T45"/>
                <a:gd fmla="*/ 153 w 168" name="T46"/>
                <a:gd fmla="*/ 106 h 168" name="T47"/>
                <a:gd fmla="*/ 138 w 168" name="T48"/>
                <a:gd fmla="*/ 102 h 168" name="T49"/>
                <a:gd fmla="*/ 108 w 168" name="T50"/>
                <a:gd fmla="*/ 132 h 168" name="T51"/>
                <a:gd fmla="*/ 114 w 168" name="T52"/>
                <a:gd fmla="*/ 149 h 168" name="T53"/>
                <a:gd fmla="*/ 84 w 168" name="T54"/>
                <a:gd fmla="*/ 156 h 168" name="T55"/>
                <a:gd fmla="*/ 54 w 168" name="T56"/>
                <a:gd fmla="*/ 149 h 168" name="T57"/>
                <a:gd fmla="*/ 60 w 168" name="T58"/>
                <a:gd fmla="*/ 132 h 168" name="T59"/>
                <a:gd fmla="*/ 30 w 168" name="T60"/>
                <a:gd fmla="*/ 102 h 168" name="T61"/>
                <a:gd fmla="*/ 15 w 168" name="T62"/>
                <a:gd fmla="*/ 106 h 168" name="T63"/>
                <a:gd fmla="*/ 12 w 168" name="T64"/>
                <a:gd fmla="*/ 84 h 168" name="T65"/>
                <a:gd fmla="*/ 84 w 168" name="T66"/>
                <a:gd fmla="*/ 12 h 168" name="T67"/>
                <a:gd fmla="*/ 156 w 168" name="T68"/>
                <a:gd fmla="*/ 84 h 168" name="T69"/>
                <a:gd fmla="*/ 153 w 168" name="T70"/>
                <a:gd fmla="*/ 106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8" name="Oval 45"/>
            <p:cNvSpPr>
              <a:spLocks noChangeArrowheads="1"/>
            </p:cNvSpPr>
            <p:nvPr/>
          </p:nvSpPr>
          <p:spPr bwMode="auto">
            <a:xfrm>
              <a:off x="7548844" y="1717208"/>
              <a:ext cx="42863" cy="42863"/>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9" name="Freeform 46"/>
            <p:cNvSpPr/>
            <p:nvPr/>
          </p:nvSpPr>
          <p:spPr bwMode="auto">
            <a:xfrm>
              <a:off x="7640919" y="1739433"/>
              <a:ext cx="49213" cy="49213"/>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0" name="Freeform 47"/>
            <p:cNvSpPr/>
            <p:nvPr/>
          </p:nvSpPr>
          <p:spPr bwMode="auto">
            <a:xfrm>
              <a:off x="7712356" y="1809283"/>
              <a:ext cx="49213" cy="50800"/>
            </a:xfrm>
            <a:custGeom>
              <a:gdLst>
                <a:gd fmla="*/ 4 w 14" name="T0"/>
                <a:gd fmla="*/ 2 h 14" name="T1"/>
                <a:gd fmla="*/ 2 w 14" name="T2"/>
                <a:gd fmla="*/ 10 h 14" name="T3"/>
                <a:gd fmla="*/ 10 w 14" name="T4"/>
                <a:gd fmla="*/ 12 h 14" name="T5"/>
                <a:gd fmla="*/ 12 w 14" name="T6"/>
                <a:gd fmla="*/ 4 h 14" name="T7"/>
                <a:gd fmla="*/ 4 w 14" name="T8"/>
                <a:gd fmla="*/ 2 h 14" name="T9"/>
              </a:gdLst>
              <a:cxnLst>
                <a:cxn ang="0">
                  <a:pos x="T0" y="T1"/>
                </a:cxn>
                <a:cxn ang="0">
                  <a:pos x="T2" y="T3"/>
                </a:cxn>
                <a:cxn ang="0">
                  <a:pos x="T4" y="T5"/>
                </a:cxn>
                <a:cxn ang="0">
                  <a:pos x="T6" y="T7"/>
                </a:cxn>
                <a:cxn ang="0">
                  <a:pos x="T8" y="T9"/>
                </a:cxn>
              </a:cxnLst>
              <a:rect b="b" l="0" r="r" t="0"/>
              <a:pathLst>
                <a:path h="14" w="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Oval 48"/>
            <p:cNvSpPr>
              <a:spLocks noChangeArrowheads="1"/>
            </p:cNvSpPr>
            <p:nvPr/>
          </p:nvSpPr>
          <p:spPr bwMode="auto">
            <a:xfrm>
              <a:off x="7740931" y="1909295"/>
              <a:ext cx="41275" cy="42863"/>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2" name="Freeform 49"/>
            <p:cNvSpPr/>
            <p:nvPr/>
          </p:nvSpPr>
          <p:spPr bwMode="auto">
            <a:xfrm>
              <a:off x="7450419" y="1739433"/>
              <a:ext cx="49213" cy="49213"/>
            </a:xfrm>
            <a:custGeom>
              <a:gdLst>
                <a:gd fmla="*/ 12 w 14" name="T0"/>
                <a:gd fmla="*/ 4 h 14" name="T1"/>
                <a:gd fmla="*/ 4 w 14" name="T2"/>
                <a:gd fmla="*/ 2 h 14" name="T3"/>
                <a:gd fmla="*/ 2 w 14" name="T4"/>
                <a:gd fmla="*/ 10 h 14" name="T5"/>
                <a:gd fmla="*/ 10 w 14" name="T6"/>
                <a:gd fmla="*/ 12 h 14" name="T7"/>
                <a:gd fmla="*/ 12 w 14" name="T8"/>
                <a:gd fmla="*/ 4 h 14" name="T9"/>
              </a:gdLst>
              <a:cxnLst>
                <a:cxn ang="0">
                  <a:pos x="T0" y="T1"/>
                </a:cxn>
                <a:cxn ang="0">
                  <a:pos x="T2" y="T3"/>
                </a:cxn>
                <a:cxn ang="0">
                  <a:pos x="T4" y="T5"/>
                </a:cxn>
                <a:cxn ang="0">
                  <a:pos x="T6" y="T7"/>
                </a:cxn>
                <a:cxn ang="0">
                  <a:pos x="T8" y="T9"/>
                </a:cxn>
              </a:cxnLst>
              <a:rect b="b" l="0" r="r" t="0"/>
              <a:pathLst>
                <a:path h="14" w="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3" name="Freeform 50"/>
            <p:cNvSpPr/>
            <p:nvPr/>
          </p:nvSpPr>
          <p:spPr bwMode="auto">
            <a:xfrm>
              <a:off x="7378981" y="1809283"/>
              <a:ext cx="50800" cy="50800"/>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4" name="Oval 51"/>
            <p:cNvSpPr>
              <a:spLocks noChangeArrowheads="1"/>
            </p:cNvSpPr>
            <p:nvPr/>
          </p:nvSpPr>
          <p:spPr bwMode="auto">
            <a:xfrm>
              <a:off x="7358344" y="1909295"/>
              <a:ext cx="42863" cy="42863"/>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5" name="Freeform 52"/>
            <p:cNvSpPr/>
            <p:nvPr/>
          </p:nvSpPr>
          <p:spPr bwMode="auto">
            <a:xfrm>
              <a:off x="7490106" y="1826745"/>
              <a:ext cx="122238" cy="166688"/>
            </a:xfrm>
            <a:custGeom>
              <a:gdLst>
                <a:gd fmla="*/ 24 w 35" name="T0"/>
                <a:gd fmla="*/ 23 h 47" name="T1"/>
                <a:gd fmla="*/ 0 w 35" name="T2"/>
                <a:gd fmla="*/ 0 h 47" name="T3"/>
                <a:gd fmla="*/ 12 w 35" name="T4"/>
                <a:gd fmla="*/ 31 h 47" name="T5"/>
                <a:gd fmla="*/ 11 w 35" name="T6"/>
                <a:gd fmla="*/ 35 h 47" name="T7"/>
                <a:gd fmla="*/ 23 w 35" name="T8"/>
                <a:gd fmla="*/ 47 h 47" name="T9"/>
                <a:gd fmla="*/ 29 w 35" name="T10"/>
                <a:gd fmla="*/ 45 h 47" name="T11"/>
                <a:gd fmla="*/ 30 w 35" name="T12"/>
                <a:gd fmla="*/ 45 h 47" name="T13"/>
                <a:gd fmla="*/ 30 w 35" name="T14"/>
                <a:gd fmla="*/ 45 h 47" name="T15"/>
                <a:gd fmla="*/ 35 w 35" name="T16"/>
                <a:gd fmla="*/ 35 h 47" name="T17"/>
                <a:gd fmla="*/ 24 w 35"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35">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44039" name="Freeform 28"/>
          <p:cNvSpPr>
            <a:spLocks noEditPoints="1"/>
          </p:cNvSpPr>
          <p:nvPr/>
        </p:nvSpPr>
        <p:spPr bwMode="auto">
          <a:xfrm>
            <a:off x="3436938" y="1911350"/>
            <a:ext cx="792162" cy="793750"/>
          </a:xfrm>
          <a:custGeom>
            <a:gdLst>
              <a:gd fmla="*/ 2147483647 w 144" name="T0"/>
              <a:gd fmla="*/ 2147483647 h 144" name="T1"/>
              <a:gd fmla="*/ 2147483647 w 144" name="T2"/>
              <a:gd fmla="*/ 2147483647 h 144" name="T3"/>
              <a:gd fmla="*/ 2147483647 w 144" name="T4"/>
              <a:gd fmla="*/ 2147483647 h 144" name="T5"/>
              <a:gd fmla="*/ 2147483647 w 144" name="T6"/>
              <a:gd fmla="*/ 2147483647 h 144" name="T7"/>
              <a:gd fmla="*/ 2147483647 w 144" name="T8"/>
              <a:gd fmla="*/ 2147483647 h 144" name="T9"/>
              <a:gd fmla="*/ 2147483647 w 144" name="T10"/>
              <a:gd fmla="*/ 2147483647 h 144" name="T11"/>
              <a:gd fmla="*/ 2147483647 w 144" name="T12"/>
              <a:gd fmla="*/ 2147483647 h 144" name="T13"/>
              <a:gd fmla="*/ 2147483647 w 144" name="T14"/>
              <a:gd fmla="*/ 0 h 144" name="T15"/>
              <a:gd fmla="*/ 2147483647 w 144" name="T16"/>
              <a:gd fmla="*/ 2147483647 h 144" name="T17"/>
              <a:gd fmla="*/ 2147483647 w 144" name="T18"/>
              <a:gd fmla="*/ 2147483647 h 144" name="T19"/>
              <a:gd fmla="*/ 2147483647 w 144" name="T20"/>
              <a:gd fmla="*/ 2147483647 h 144" name="T21"/>
              <a:gd fmla="*/ 2147483647 w 144" name="T22"/>
              <a:gd fmla="*/ 2147483647 h 144" name="T23"/>
              <a:gd fmla="*/ 2147483647 w 144" name="T24"/>
              <a:gd fmla="*/ 2147483647 h 144" name="T25"/>
              <a:gd fmla="*/ 2147483647 w 144" name="T26"/>
              <a:gd fmla="*/ 2147483647 h 144" name="T27"/>
              <a:gd fmla="*/ 2147483647 w 144" name="T28"/>
              <a:gd fmla="*/ 2147483647 h 144" name="T29"/>
              <a:gd fmla="*/ 0 w 144" name="T30"/>
              <a:gd fmla="*/ 2147483647 h 144" name="T31"/>
              <a:gd fmla="*/ 2147483647 w 144" name="T32"/>
              <a:gd fmla="*/ 2147483647 h 144" name="T33"/>
              <a:gd fmla="*/ 2147483647 w 144" name="T34"/>
              <a:gd fmla="*/ 2147483647 h 144" name="T35"/>
              <a:gd fmla="*/ 2147483647 w 144" name="T36"/>
              <a:gd fmla="*/ 2147483647 h 144" name="T37"/>
              <a:gd fmla="*/ 2147483647 w 144" name="T38"/>
              <a:gd fmla="*/ 2147483647 h 144" name="T39"/>
              <a:gd fmla="*/ 2147483647 w 144" name="T40"/>
              <a:gd fmla="*/ 2147483647 h 144" name="T41"/>
              <a:gd fmla="*/ 2147483647 w 144" name="T42"/>
              <a:gd fmla="*/ 2147483647 h 144" name="T43"/>
              <a:gd fmla="*/ 2147483647 w 144" name="T44"/>
              <a:gd fmla="*/ 2147483647 h 144" name="T45"/>
              <a:gd fmla="*/ 2147483647 w 144" name="T46"/>
              <a:gd fmla="*/ 2147483647 h 144" name="T47"/>
              <a:gd fmla="*/ 2147483647 w 144" name="T48"/>
              <a:gd fmla="*/ 2147483647 h 144" name="T49"/>
              <a:gd fmla="*/ 2147483647 w 144" name="T50"/>
              <a:gd fmla="*/ 2147483647 h 144" name="T51"/>
              <a:gd fmla="*/ 2147483647 w 144" name="T52"/>
              <a:gd fmla="*/ 2147483647 h 144" name="T53"/>
              <a:gd fmla="*/ 2147483647 w 144" name="T54"/>
              <a:gd fmla="*/ 2147483647 h 144" name="T55"/>
              <a:gd fmla="*/ 2147483647 w 144" name="T56"/>
              <a:gd fmla="*/ 2147483647 h 144" name="T57"/>
              <a:gd fmla="*/ 2147483647 w 144" name="T58"/>
              <a:gd fmla="*/ 2147483647 h 144" name="T59"/>
              <a:gd fmla="*/ 2147483647 w 144" name="T60"/>
              <a:gd fmla="*/ 2147483647 h 144" name="T61"/>
              <a:gd fmla="*/ 2147483647 w 144" name="T62"/>
              <a:gd fmla="*/ 2147483647 h 144" name="T63"/>
              <a:gd fmla="*/ 2147483647 w 144" name="T64"/>
              <a:gd fmla="*/ 2147483647 h 144" name="T65"/>
              <a:gd fmla="*/ 2147483647 w 144" name="T66"/>
              <a:gd fmla="*/ 2147483647 h 144" name="T67"/>
              <a:gd fmla="*/ 2147483647 w 144" name="T68"/>
              <a:gd fmla="*/ 2147483647 h 1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44" name="T105"/>
              <a:gd fmla="*/ 0 h 144" name="T106"/>
              <a:gd fmla="*/ 144 w 144" name="T107"/>
              <a:gd fmla="*/ 144 h 14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44" w="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w="9525">
            <a:noFill/>
            <a:round/>
          </a:ln>
        </p:spPr>
        <p:txBody>
          <a:bodyPr/>
          <a:lstStyle/>
          <a:p>
            <a:endParaRPr altLang="en-US" lang="zh-CN"/>
          </a:p>
        </p:txBody>
      </p:sp>
      <p:sp>
        <p:nvSpPr>
          <p:cNvPr id="44040" name="Freeform 70"/>
          <p:cNvSpPr/>
          <p:nvPr/>
        </p:nvSpPr>
        <p:spPr bwMode="auto">
          <a:xfrm>
            <a:off x="5437188" y="2576513"/>
            <a:ext cx="708025" cy="669925"/>
          </a:xfrm>
          <a:custGeom>
            <a:gdLst>
              <a:gd fmla="*/ 2147483647 w 348" name="T0"/>
              <a:gd fmla="*/ 0 h 330" name="T1"/>
              <a:gd fmla="*/ 2147483647 w 348" name="T2"/>
              <a:gd fmla="*/ 2147483647 h 330" name="T3"/>
              <a:gd fmla="*/ 2147483647 w 348" name="T4"/>
              <a:gd fmla="*/ 2147483647 h 330" name="T5"/>
              <a:gd fmla="*/ 2147483647 w 348" name="T6"/>
              <a:gd fmla="*/ 2147483647 h 330" name="T7"/>
              <a:gd fmla="*/ 2147483647 w 348" name="T8"/>
              <a:gd fmla="*/ 2147483647 h 330" name="T9"/>
              <a:gd fmla="*/ 2147483647 w 348" name="T10"/>
              <a:gd fmla="*/ 2147483647 h 330" name="T11"/>
              <a:gd fmla="*/ 2147483647 w 348" name="T12"/>
              <a:gd fmla="*/ 2147483647 h 330" name="T13"/>
              <a:gd fmla="*/ 2147483647 w 348" name="T14"/>
              <a:gd fmla="*/ 2147483647 h 330" name="T15"/>
              <a:gd fmla="*/ 0 w 348" name="T16"/>
              <a:gd fmla="*/ 2147483647 h 330" name="T17"/>
              <a:gd fmla="*/ 2147483647 w 348" name="T18"/>
              <a:gd fmla="*/ 2147483647 h 330" name="T19"/>
              <a:gd fmla="*/ 2147483647 w 348" name="T20"/>
              <a:gd fmla="*/ 0 h 3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48" name="T33"/>
              <a:gd fmla="*/ 0 h 330" name="T34"/>
              <a:gd fmla="*/ 348 w 348" name="T35"/>
              <a:gd fmla="*/ 330 h 33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30" w="348">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w="9525">
            <a:noFill/>
            <a:round/>
          </a:ln>
        </p:spPr>
        <p:txBody>
          <a:bodyPr/>
          <a:lstStyle/>
          <a:p>
            <a:endParaRPr altLang="en-US" lang="zh-CN"/>
          </a:p>
        </p:txBody>
      </p:sp>
      <p:sp>
        <p:nvSpPr>
          <p:cNvPr id="58" name="TextBox 57"/>
          <p:cNvSpPr txBox="1"/>
          <p:nvPr/>
        </p:nvSpPr>
        <p:spPr bwMode="auto">
          <a:xfrm>
            <a:off x="7432674" y="20859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9" name="TextBox 57"/>
          <p:cNvSpPr txBox="1"/>
          <p:nvPr/>
        </p:nvSpPr>
        <p:spPr bwMode="auto">
          <a:xfrm>
            <a:off x="7432674" y="33131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0" name="TextBox 57"/>
          <p:cNvSpPr txBox="1"/>
          <p:nvPr/>
        </p:nvSpPr>
        <p:spPr bwMode="auto">
          <a:xfrm>
            <a:off x="7432674" y="45418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945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946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9" name="Rectangle 37"/>
          <p:cNvSpPr/>
          <p:nvPr/>
        </p:nvSpPr>
        <p:spPr>
          <a:xfrm>
            <a:off x="1588" y="1912938"/>
            <a:ext cx="12190412" cy="284480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11" name="Content Placeholder 2"/>
          <p:cNvSpPr txBox="1"/>
          <p:nvPr/>
        </p:nvSpPr>
        <p:spPr>
          <a:xfrm>
            <a:off x="746125" y="3559175"/>
            <a:ext cx="1830388"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Social Media</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9463" name="Freeform 7"/>
          <p:cNvSpPr>
            <a:spLocks noEditPoints="1"/>
          </p:cNvSpPr>
          <p:nvPr/>
        </p:nvSpPr>
        <p:spPr bwMode="auto">
          <a:xfrm>
            <a:off x="1217613" y="2487613"/>
            <a:ext cx="846137" cy="846137"/>
          </a:xfrm>
          <a:custGeom>
            <a:gdLst>
              <a:gd fmla="*/ 2147483647 w 376" name="T0"/>
              <a:gd fmla="*/ 2147483647 h 376" name="T1"/>
              <a:gd fmla="*/ 2147483647 w 376" name="T2"/>
              <a:gd fmla="*/ 2147483647 h 376" name="T3"/>
              <a:gd fmla="*/ 2147483647 w 376" name="T4"/>
              <a:gd fmla="*/ 2147483647 h 376" name="T5"/>
              <a:gd fmla="*/ 2147483647 w 376" name="T6"/>
              <a:gd fmla="*/ 2147483647 h 376" name="T7"/>
              <a:gd fmla="*/ 2147483647 w 376" name="T8"/>
              <a:gd fmla="*/ 2147483647 h 376" name="T9"/>
              <a:gd fmla="*/ 2147483647 w 376" name="T10"/>
              <a:gd fmla="*/ 2147483647 h 376" name="T11"/>
              <a:gd fmla="*/ 2147483647 w 376" name="T12"/>
              <a:gd fmla="*/ 2147483647 h 376" name="T13"/>
              <a:gd fmla="*/ 2147483647 w 376" name="T14"/>
              <a:gd fmla="*/ 0 h 376" name="T15"/>
              <a:gd fmla="*/ 2147483647 w 376" name="T16"/>
              <a:gd fmla="*/ 2147483647 h 376" name="T17"/>
              <a:gd fmla="*/ 2147483647 w 376" name="T18"/>
              <a:gd fmla="*/ 2147483647 h 376" name="T19"/>
              <a:gd fmla="*/ 2147483647 w 376" name="T20"/>
              <a:gd fmla="*/ 2147483647 h 376" name="T21"/>
              <a:gd fmla="*/ 2147483647 w 376" name="T22"/>
              <a:gd fmla="*/ 2147483647 h 376" name="T23"/>
              <a:gd fmla="*/ 2147483647 w 376" name="T24"/>
              <a:gd fmla="*/ 2147483647 h 376" name="T25"/>
              <a:gd fmla="*/ 2147483647 w 376" name="T26"/>
              <a:gd fmla="*/ 2147483647 h 376" name="T27"/>
              <a:gd fmla="*/ 2147483647 w 376" name="T28"/>
              <a:gd fmla="*/ 2147483647 h 376" name="T29"/>
              <a:gd fmla="*/ 0 w 376" name="T30"/>
              <a:gd fmla="*/ 2147483647 h 376" name="T31"/>
              <a:gd fmla="*/ 2147483647 w 376" name="T32"/>
              <a:gd fmla="*/ 2147483647 h 376" name="T33"/>
              <a:gd fmla="*/ 2147483647 w 376" name="T34"/>
              <a:gd fmla="*/ 2147483647 h 376" name="T35"/>
              <a:gd fmla="*/ 2147483647 w 376" name="T36"/>
              <a:gd fmla="*/ 2147483647 h 376" name="T37"/>
              <a:gd fmla="*/ 2147483647 w 376" name="T38"/>
              <a:gd fmla="*/ 2147483647 h 376" name="T39"/>
              <a:gd fmla="*/ 2147483647 w 376" name="T40"/>
              <a:gd fmla="*/ 2147483647 h 376" name="T41"/>
              <a:gd fmla="*/ 2147483647 w 376" name="T42"/>
              <a:gd fmla="*/ 2147483647 h 376" name="T43"/>
              <a:gd fmla="*/ 2147483647 w 376" name="T44"/>
              <a:gd fmla="*/ 2147483647 h 376" name="T45"/>
              <a:gd fmla="*/ 2147483647 w 376" name="T46"/>
              <a:gd fmla="*/ 2147483647 h 376" name="T47"/>
              <a:gd fmla="*/ 2147483647 w 376" name="T48"/>
              <a:gd fmla="*/ 2147483647 h 376" name="T49"/>
              <a:gd fmla="*/ 2147483647 w 376" name="T50"/>
              <a:gd fmla="*/ 2147483647 h 376" name="T51"/>
              <a:gd fmla="*/ 2147483647 w 376" name="T52"/>
              <a:gd fmla="*/ 2147483647 h 376" name="T53"/>
              <a:gd fmla="*/ 2147483647 w 376" name="T54"/>
              <a:gd fmla="*/ 2147483647 h 376" name="T55"/>
              <a:gd fmla="*/ 2147483647 w 376" name="T56"/>
              <a:gd fmla="*/ 2147483647 h 376" name="T57"/>
              <a:gd fmla="*/ 2147483647 w 376" name="T58"/>
              <a:gd fmla="*/ 2147483647 h 376" name="T59"/>
              <a:gd fmla="*/ 2147483647 w 376" name="T60"/>
              <a:gd fmla="*/ 2147483647 h 376" name="T61"/>
              <a:gd fmla="*/ 2147483647 w 376" name="T62"/>
              <a:gd fmla="*/ 2147483647 h 376" name="T63"/>
              <a:gd fmla="*/ 2147483647 w 376" name="T64"/>
              <a:gd fmla="*/ 2147483647 h 376" name="T65"/>
              <a:gd fmla="*/ 2147483647 w 376" name="T66"/>
              <a:gd fmla="*/ 2147483647 h 376" name="T67"/>
              <a:gd fmla="*/ 2147483647 w 376" name="T68"/>
              <a:gd fmla="*/ 2147483647 h 376" name="T69"/>
              <a:gd fmla="*/ 2147483647 w 376" name="T70"/>
              <a:gd fmla="*/ 2147483647 h 376" name="T71"/>
              <a:gd fmla="*/ 2147483647 w 376" name="T72"/>
              <a:gd fmla="*/ 2147483647 h 376" name="T73"/>
              <a:gd fmla="*/ 2147483647 w 376" name="T74"/>
              <a:gd fmla="*/ 2147483647 h 376" name="T75"/>
              <a:gd fmla="*/ 2147483647 w 376" name="T76"/>
              <a:gd fmla="*/ 2147483647 h 376" name="T77"/>
              <a:gd fmla="*/ 2147483647 w 376" name="T78"/>
              <a:gd fmla="*/ 2147483647 h 376" name="T79"/>
              <a:gd fmla="*/ 2147483647 w 376" name="T80"/>
              <a:gd fmla="*/ 2147483647 h 376" name="T81"/>
              <a:gd fmla="*/ 2147483647 w 376" name="T82"/>
              <a:gd fmla="*/ 2147483647 h 376" name="T83"/>
              <a:gd fmla="*/ 2147483647 w 376" name="T84"/>
              <a:gd fmla="*/ 2147483647 h 376" name="T85"/>
              <a:gd fmla="*/ 2147483647 w 376" name="T86"/>
              <a:gd fmla="*/ 2147483647 h 376" name="T87"/>
              <a:gd fmla="*/ 2147483647 w 376" name="T88"/>
              <a:gd fmla="*/ 2147483647 h 376" name="T89"/>
              <a:gd fmla="*/ 2147483647 w 376" name="T90"/>
              <a:gd fmla="*/ 2147483647 h 376" name="T91"/>
              <a:gd fmla="*/ 2147483647 w 376" name="T92"/>
              <a:gd fmla="*/ 2147483647 h 376" name="T93"/>
              <a:gd fmla="*/ 2147483647 w 376" name="T94"/>
              <a:gd fmla="*/ 2147483647 h 376" name="T95"/>
              <a:gd fmla="*/ 2147483647 w 376" name="T96"/>
              <a:gd fmla="*/ 2147483647 h 376" name="T97"/>
              <a:gd fmla="*/ 2147483647 w 376" name="T98"/>
              <a:gd fmla="*/ 2147483647 h 376" name="T99"/>
              <a:gd fmla="*/ 2147483647 w 376" name="T100"/>
              <a:gd fmla="*/ 2147483647 h 376" name="T101"/>
              <a:gd fmla="*/ 2147483647 w 376" name="T102"/>
              <a:gd fmla="*/ 2147483647 h 376" name="T103"/>
              <a:gd fmla="*/ 2147483647 w 376" name="T104"/>
              <a:gd fmla="*/ 2147483647 h 376" name="T105"/>
              <a:gd fmla="*/ 2147483647 w 376" name="T106"/>
              <a:gd fmla="*/ 2147483647 h 376" name="T107"/>
              <a:gd fmla="*/ 2147483647 w 376" name="T108"/>
              <a:gd fmla="*/ 2147483647 h 376" name="T109"/>
              <a:gd fmla="*/ 2147483647 w 376" name="T110"/>
              <a:gd fmla="*/ 2147483647 h 376" name="T111"/>
              <a:gd fmla="*/ 2147483647 w 376" name="T112"/>
              <a:gd fmla="*/ 2147483647 h 37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76" name="T171"/>
              <a:gd fmla="*/ 0 h 376" name="T172"/>
              <a:gd fmla="*/ 376 w 376" name="T173"/>
              <a:gd fmla="*/ 376 h 37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bIns="60960" lIns="121920" rIns="121920" tIns="60960"/>
          <a:lstStyle/>
          <a:p>
            <a:endParaRPr altLang="en-US" lang="zh-CN"/>
          </a:p>
        </p:txBody>
      </p:sp>
      <p:sp>
        <p:nvSpPr>
          <p:cNvPr id="13" name="Content Placeholder 2"/>
          <p:cNvSpPr txBox="1"/>
          <p:nvPr/>
        </p:nvSpPr>
        <p:spPr>
          <a:xfrm>
            <a:off x="2938463" y="3559175"/>
            <a:ext cx="18161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Code</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9465" name="Freeform 12"/>
          <p:cNvSpPr>
            <a:spLocks noEditPoints="1"/>
          </p:cNvSpPr>
          <p:nvPr/>
        </p:nvSpPr>
        <p:spPr bwMode="auto">
          <a:xfrm>
            <a:off x="3262313" y="2600325"/>
            <a:ext cx="1166812" cy="711200"/>
          </a:xfrm>
          <a:custGeom>
            <a:gdLst>
              <a:gd fmla="*/ 2147483647 w 400" name="T0"/>
              <a:gd fmla="*/ 2147483647 h 244" name="T1"/>
              <a:gd fmla="*/ 2147483647 w 400" name="T2"/>
              <a:gd fmla="*/ 2147483647 h 244" name="T3"/>
              <a:gd fmla="*/ 0 w 400" name="T4"/>
              <a:gd fmla="*/ 2147483647 h 244" name="T5"/>
              <a:gd fmla="*/ 2147483647 w 400" name="T6"/>
              <a:gd fmla="*/ 2147483647 h 244" name="T7"/>
              <a:gd fmla="*/ 2147483647 w 400" name="T8"/>
              <a:gd fmla="*/ 2147483647 h 244" name="T9"/>
              <a:gd fmla="*/ 2147483647 w 400" name="T10"/>
              <a:gd fmla="*/ 2147483647 h 244" name="T11"/>
              <a:gd fmla="*/ 2147483647 w 400" name="T12"/>
              <a:gd fmla="*/ 2147483647 h 244" name="T13"/>
              <a:gd fmla="*/ 2147483647 w 400" name="T14"/>
              <a:gd fmla="*/ 2147483647 h 244" name="T15"/>
              <a:gd fmla="*/ 2147483647 w 400" name="T16"/>
              <a:gd fmla="*/ 2147483647 h 244" name="T17"/>
              <a:gd fmla="*/ 2147483647 w 400" name="T18"/>
              <a:gd fmla="*/ 2147483647 h 244" name="T19"/>
              <a:gd fmla="*/ 2147483647 w 400" name="T20"/>
              <a:gd fmla="*/ 2147483647 h 244" name="T21"/>
              <a:gd fmla="*/ 2147483647 w 400" name="T22"/>
              <a:gd fmla="*/ 2147483647 h 244" name="T23"/>
              <a:gd fmla="*/ 2147483647 w 400" name="T24"/>
              <a:gd fmla="*/ 2147483647 h 244" name="T25"/>
              <a:gd fmla="*/ 2147483647 w 400" name="T26"/>
              <a:gd fmla="*/ 2147483647 h 244" name="T27"/>
              <a:gd fmla="*/ 2147483647 w 400" name="T28"/>
              <a:gd fmla="*/ 2147483647 h 244" name="T29"/>
              <a:gd fmla="*/ 2147483647 w 400" name="T30"/>
              <a:gd fmla="*/ 2147483647 h 244" name="T31"/>
              <a:gd fmla="*/ 2147483647 w 400" name="T32"/>
              <a:gd fmla="*/ 2147483647 h 244" name="T33"/>
              <a:gd fmla="*/ 2147483647 w 400" name="T34"/>
              <a:gd fmla="*/ 2147483647 h 24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00" name="T54"/>
              <a:gd fmla="*/ 0 h 244" name="T55"/>
              <a:gd fmla="*/ 400 w 400" name="T56"/>
              <a:gd fmla="*/ 244 h 24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44" w="400">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bIns="60960" lIns="121920" rIns="121920" tIns="60960"/>
          <a:lstStyle/>
          <a:p>
            <a:endParaRPr altLang="en-US" lang="zh-CN"/>
          </a:p>
        </p:txBody>
      </p:sp>
      <p:sp>
        <p:nvSpPr>
          <p:cNvPr id="19" name="Content Placeholder 2"/>
          <p:cNvSpPr txBox="1"/>
          <p:nvPr/>
        </p:nvSpPr>
        <p:spPr>
          <a:xfrm>
            <a:off x="5116513" y="3559175"/>
            <a:ext cx="1843087"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Photography</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9467" name="Freeform 17"/>
          <p:cNvSpPr>
            <a:spLocks noEditPoints="1"/>
          </p:cNvSpPr>
          <p:nvPr/>
        </p:nvSpPr>
        <p:spPr bwMode="auto">
          <a:xfrm>
            <a:off x="5561013" y="2541588"/>
            <a:ext cx="942975" cy="754062"/>
          </a:xfrm>
          <a:custGeom>
            <a:gdLst>
              <a:gd fmla="*/ 2147483647 w 400" name="T0"/>
              <a:gd fmla="*/ 2147483647 h 320" name="T1"/>
              <a:gd fmla="*/ 2147483647 w 400" name="T2"/>
              <a:gd fmla="*/ 2147483647 h 320" name="T3"/>
              <a:gd fmla="*/ 2147483647 w 400" name="T4"/>
              <a:gd fmla="*/ 2147483647 h 320" name="T5"/>
              <a:gd fmla="*/ 2147483647 w 400" name="T6"/>
              <a:gd fmla="*/ 2147483647 h 320" name="T7"/>
              <a:gd fmla="*/ 2147483647 w 400" name="T8"/>
              <a:gd fmla="*/ 2147483647 h 320" name="T9"/>
              <a:gd fmla="*/ 2147483647 w 400" name="T10"/>
              <a:gd fmla="*/ 2147483647 h 320" name="T11"/>
              <a:gd fmla="*/ 2147483647 w 400" name="T12"/>
              <a:gd fmla="*/ 2147483647 h 320" name="T13"/>
              <a:gd fmla="*/ 2147483647 w 400" name="T14"/>
              <a:gd fmla="*/ 2147483647 h 320" name="T15"/>
              <a:gd fmla="*/ 2147483647 w 400" name="T16"/>
              <a:gd fmla="*/ 2147483647 h 320" name="T17"/>
              <a:gd fmla="*/ 2147483647 w 400" name="T18"/>
              <a:gd fmla="*/ 0 h 320" name="T19"/>
              <a:gd fmla="*/ 2147483647 w 400" name="T20"/>
              <a:gd fmla="*/ 0 h 320" name="T21"/>
              <a:gd fmla="*/ 2147483647 w 400" name="T22"/>
              <a:gd fmla="*/ 2147483647 h 320" name="T23"/>
              <a:gd fmla="*/ 2147483647 w 400" name="T24"/>
              <a:gd fmla="*/ 2147483647 h 320" name="T25"/>
              <a:gd fmla="*/ 2147483647 w 400" name="T26"/>
              <a:gd fmla="*/ 2147483647 h 320" name="T27"/>
              <a:gd fmla="*/ 2147483647 w 400" name="T28"/>
              <a:gd fmla="*/ 2147483647 h 320" name="T29"/>
              <a:gd fmla="*/ 0 w 400" name="T30"/>
              <a:gd fmla="*/ 2147483647 h 320" name="T31"/>
              <a:gd fmla="*/ 0 w 400" name="T32"/>
              <a:gd fmla="*/ 2147483647 h 320" name="T33"/>
              <a:gd fmla="*/ 2147483647 w 400" name="T34"/>
              <a:gd fmla="*/ 2147483647 h 320" name="T35"/>
              <a:gd fmla="*/ 2147483647 w 400" name="T36"/>
              <a:gd fmla="*/ 2147483647 h 320" name="T37"/>
              <a:gd fmla="*/ 2147483647 w 400" name="T38"/>
              <a:gd fmla="*/ 2147483647 h 320" name="T39"/>
              <a:gd fmla="*/ 2147483647 w 400" name="T40"/>
              <a:gd fmla="*/ 2147483647 h 320" name="T41"/>
              <a:gd fmla="*/ 2147483647 w 400" name="T42"/>
              <a:gd fmla="*/ 2147483647 h 320" name="T43"/>
              <a:gd fmla="*/ 2147483647 w 400" name="T44"/>
              <a:gd fmla="*/ 2147483647 h 320" name="T45"/>
              <a:gd fmla="*/ 2147483647 w 400" name="T46"/>
              <a:gd fmla="*/ 2147483647 h 320" name="T47"/>
              <a:gd fmla="*/ 2147483647 w 400" name="T48"/>
              <a:gd fmla="*/ 2147483647 h 320" name="T49"/>
              <a:gd fmla="*/ 2147483647 w 400" name="T50"/>
              <a:gd fmla="*/ 2147483647 h 320" name="T51"/>
              <a:gd fmla="*/ 2147483647 w 400" name="T52"/>
              <a:gd fmla="*/ 2147483647 h 320" name="T53"/>
              <a:gd fmla="*/ 2147483647 w 400" name="T54"/>
              <a:gd fmla="*/ 2147483647 h 320" name="T55"/>
              <a:gd fmla="*/ 2147483647 w 400" name="T56"/>
              <a:gd fmla="*/ 2147483647 h 320" name="T57"/>
              <a:gd fmla="*/ 2147483647 w 400" name="T58"/>
              <a:gd fmla="*/ 2147483647 h 320" name="T59"/>
              <a:gd fmla="*/ 2147483647 w 400" name="T60"/>
              <a:gd fmla="*/ 2147483647 h 320" name="T61"/>
              <a:gd fmla="*/ 2147483647 w 400" name="T62"/>
              <a:gd fmla="*/ 2147483647 h 32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400" name="T96"/>
              <a:gd fmla="*/ 0 h 320" name="T97"/>
              <a:gd fmla="*/ 400 w 400" name="T98"/>
              <a:gd fmla="*/ 320 h 32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20" w="40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bIns="60960" lIns="121920" rIns="121920" tIns="60960"/>
          <a:lstStyle/>
          <a:p>
            <a:endParaRPr altLang="en-US" lang="zh-CN"/>
          </a:p>
        </p:txBody>
      </p:sp>
      <p:sp>
        <p:nvSpPr>
          <p:cNvPr id="21" name="Content Placeholder 2"/>
          <p:cNvSpPr txBox="1"/>
          <p:nvPr/>
        </p:nvSpPr>
        <p:spPr>
          <a:xfrm>
            <a:off x="7321550" y="3559175"/>
            <a:ext cx="18542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Copywriting</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9469" name="Freeform 22"/>
          <p:cNvSpPr>
            <a:spLocks noEditPoints="1"/>
          </p:cNvSpPr>
          <p:nvPr/>
        </p:nvSpPr>
        <p:spPr bwMode="auto">
          <a:xfrm>
            <a:off x="7902575" y="2592388"/>
            <a:ext cx="692150" cy="690562"/>
          </a:xfrm>
          <a:custGeom>
            <a:gdLst>
              <a:gd fmla="*/ 2147483647 w 316" name="T0"/>
              <a:gd fmla="*/ 2147483647 h 316" name="T1"/>
              <a:gd fmla="*/ 2147483647 w 316" name="T2"/>
              <a:gd fmla="*/ 2147483647 h 316" name="T3"/>
              <a:gd fmla="*/ 2147483647 w 316" name="T4"/>
              <a:gd fmla="*/ 2147483647 h 316" name="T5"/>
              <a:gd fmla="*/ 2147483647 w 316" name="T6"/>
              <a:gd fmla="*/ 2147483647 h 316" name="T7"/>
              <a:gd fmla="*/ 0 w 316" name="T8"/>
              <a:gd fmla="*/ 2147483647 h 316" name="T9"/>
              <a:gd fmla="*/ 2147483647 w 316" name="T10"/>
              <a:gd fmla="*/ 2147483647 h 316" name="T11"/>
              <a:gd fmla="*/ 2147483647 w 316" name="T12"/>
              <a:gd fmla="*/ 2147483647 h 316" name="T13"/>
              <a:gd fmla="*/ 2147483647 w 316" name="T14"/>
              <a:gd fmla="*/ 2147483647 h 316" name="T15"/>
              <a:gd fmla="*/ 2147483647 w 316" name="T16"/>
              <a:gd fmla="*/ 2147483647 h 316" name="T17"/>
              <a:gd fmla="*/ 2147483647 w 316" name="T18"/>
              <a:gd fmla="*/ 2147483647 h 316" name="T19"/>
              <a:gd fmla="*/ 2147483647 w 316" name="T20"/>
              <a:gd fmla="*/ 2147483647 h 316" name="T21"/>
              <a:gd fmla="*/ 2147483647 w 316" name="T22"/>
              <a:gd fmla="*/ 2147483647 h 316" name="T23"/>
              <a:gd fmla="*/ 2147483647 w 316" name="T24"/>
              <a:gd fmla="*/ 2147483647 h 316" name="T25"/>
              <a:gd fmla="*/ 2147483647 w 316" name="T26"/>
              <a:gd fmla="*/ 2147483647 h 316" name="T27"/>
              <a:gd fmla="*/ 2147483647 w 316" name="T28"/>
              <a:gd fmla="*/ 2147483647 h 316" name="T29"/>
              <a:gd fmla="*/ 2147483647 w 316" name="T30"/>
              <a:gd fmla="*/ 2147483647 h 316" name="T31"/>
              <a:gd fmla="*/ 2147483647 w 316" name="T32"/>
              <a:gd fmla="*/ 2147483647 h 316" name="T33"/>
              <a:gd fmla="*/ 2147483647 w 316" name="T34"/>
              <a:gd fmla="*/ 2147483647 h 3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16" name="T54"/>
              <a:gd fmla="*/ 0 h 316" name="T55"/>
              <a:gd fmla="*/ 316 w 316" name="T56"/>
              <a:gd fmla="*/ 316 h 31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16" w="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bIns="60960" lIns="121920" rIns="121920" tIns="60960"/>
          <a:lstStyle/>
          <a:p>
            <a:endParaRPr altLang="en-US" lang="zh-CN"/>
          </a:p>
        </p:txBody>
      </p:sp>
      <p:sp>
        <p:nvSpPr>
          <p:cNvPr id="23" name="Content Placeholder 2"/>
          <p:cNvSpPr txBox="1"/>
          <p:nvPr/>
        </p:nvSpPr>
        <p:spPr>
          <a:xfrm>
            <a:off x="9537700" y="3559175"/>
            <a:ext cx="18669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s-HN" sz="1600">
                <a:solidFill>
                  <a:schemeClr val="bg1"/>
                </a:solidFill>
              </a:rPr>
              <a:t>Films</a:t>
            </a:r>
          </a:p>
          <a:p>
            <a:pPr algn="ctr" fontAlgn="auto" indent="0" marL="0">
              <a:spcAft>
                <a:spcPct val="0"/>
              </a:spcAft>
              <a:buFont charset="0" pitchFamily="34" typeface="Arial"/>
              <a:buNone/>
              <a:defRPr/>
            </a:pPr>
            <a:r>
              <a:rPr b="1" lang="es-HN" sz="1600">
                <a:solidFill>
                  <a:schemeClr val="bg1"/>
                </a:solidFill>
              </a:rPr>
              <a:t>Lorem ipsum dolor sit amet, consectetur adipiscing.</a:t>
            </a:r>
          </a:p>
        </p:txBody>
      </p:sp>
      <p:sp>
        <p:nvSpPr>
          <p:cNvPr id="19471" name="Freeform 27"/>
          <p:cNvSpPr>
            <a:spLocks noEditPoints="1"/>
          </p:cNvSpPr>
          <p:nvPr/>
        </p:nvSpPr>
        <p:spPr bwMode="auto">
          <a:xfrm>
            <a:off x="9982200" y="2587625"/>
            <a:ext cx="977900" cy="700088"/>
          </a:xfrm>
          <a:custGeom>
            <a:gdLst>
              <a:gd fmla="*/ 2147483647 w 392" name="T0"/>
              <a:gd fmla="*/ 2147483647 h 280" name="T1"/>
              <a:gd fmla="*/ 2147483647 w 392" name="T2"/>
              <a:gd fmla="*/ 2147483647 h 280" name="T3"/>
              <a:gd fmla="*/ 2147483647 w 392" name="T4"/>
              <a:gd fmla="*/ 0 h 280" name="T5"/>
              <a:gd fmla="*/ 2147483647 w 392" name="T6"/>
              <a:gd fmla="*/ 0 h 280" name="T7"/>
              <a:gd fmla="*/ 0 w 392" name="T8"/>
              <a:gd fmla="*/ 2147483647 h 280" name="T9"/>
              <a:gd fmla="*/ 0 w 392" name="T10"/>
              <a:gd fmla="*/ 2147483647 h 280" name="T11"/>
              <a:gd fmla="*/ 2147483647 w 392" name="T12"/>
              <a:gd fmla="*/ 2147483647 h 280" name="T13"/>
              <a:gd fmla="*/ 2147483647 w 392" name="T14"/>
              <a:gd fmla="*/ 2147483647 h 280" name="T15"/>
              <a:gd fmla="*/ 0 w 392" name="T16"/>
              <a:gd fmla="*/ 2147483647 h 280" name="T17"/>
              <a:gd fmla="*/ 0 w 392" name="T18"/>
              <a:gd fmla="*/ 2147483647 h 280" name="T19"/>
              <a:gd fmla="*/ 2147483647 w 392" name="T20"/>
              <a:gd fmla="*/ 2147483647 h 280" name="T21"/>
              <a:gd fmla="*/ 2147483647 w 392" name="T22"/>
              <a:gd fmla="*/ 2147483647 h 280" name="T23"/>
              <a:gd fmla="*/ 0 w 392" name="T24"/>
              <a:gd fmla="*/ 2147483647 h 280" name="T25"/>
              <a:gd fmla="*/ 0 w 392" name="T26"/>
              <a:gd fmla="*/ 2147483647 h 280" name="T27"/>
              <a:gd fmla="*/ 2147483647 w 392" name="T28"/>
              <a:gd fmla="*/ 2147483647 h 280" name="T29"/>
              <a:gd fmla="*/ 2147483647 w 392" name="T30"/>
              <a:gd fmla="*/ 2147483647 h 280" name="T31"/>
              <a:gd fmla="*/ 0 w 392" name="T32"/>
              <a:gd fmla="*/ 2147483647 h 280" name="T33"/>
              <a:gd fmla="*/ 0 w 392" name="T34"/>
              <a:gd fmla="*/ 2147483647 h 280" name="T35"/>
              <a:gd fmla="*/ 2147483647 w 392" name="T36"/>
              <a:gd fmla="*/ 2147483647 h 280" name="T37"/>
              <a:gd fmla="*/ 2147483647 w 392" name="T38"/>
              <a:gd fmla="*/ 2147483647 h 280" name="T39"/>
              <a:gd fmla="*/ 2147483647 w 392" name="T40"/>
              <a:gd fmla="*/ 2147483647 h 280" name="T41"/>
              <a:gd fmla="*/ 2147483647 w 392" name="T42"/>
              <a:gd fmla="*/ 2147483647 h 280" name="T43"/>
              <a:gd fmla="*/ 2147483647 w 392" name="T44"/>
              <a:gd fmla="*/ 2147483647 h 280" name="T45"/>
              <a:gd fmla="*/ 2147483647 w 392" name="T46"/>
              <a:gd fmla="*/ 2147483647 h 280" name="T47"/>
              <a:gd fmla="*/ 2147483647 w 392" name="T48"/>
              <a:gd fmla="*/ 2147483647 h 280" name="T49"/>
              <a:gd fmla="*/ 2147483647 w 392" name="T50"/>
              <a:gd fmla="*/ 2147483647 h 280" name="T51"/>
              <a:gd fmla="*/ 2147483647 w 392" name="T52"/>
              <a:gd fmla="*/ 2147483647 h 280" name="T53"/>
              <a:gd fmla="*/ 2147483647 w 392" name="T54"/>
              <a:gd fmla="*/ 2147483647 h 280" name="T55"/>
              <a:gd fmla="*/ 2147483647 w 392" name="T56"/>
              <a:gd fmla="*/ 2147483647 h 280" name="T57"/>
              <a:gd fmla="*/ 2147483647 w 392" name="T58"/>
              <a:gd fmla="*/ 2147483647 h 280" name="T59"/>
              <a:gd fmla="*/ 2147483647 w 392" name="T60"/>
              <a:gd fmla="*/ 2147483647 h 280" name="T61"/>
              <a:gd fmla="*/ 2147483647 w 392" name="T62"/>
              <a:gd fmla="*/ 2147483647 h 280" name="T63"/>
              <a:gd fmla="*/ 2147483647 w 392" name="T64"/>
              <a:gd fmla="*/ 2147483647 h 280" name="T65"/>
              <a:gd fmla="*/ 2147483647 w 392" name="T66"/>
              <a:gd fmla="*/ 2147483647 h 280" name="T67"/>
              <a:gd fmla="*/ 2147483647 w 392" name="T68"/>
              <a:gd fmla="*/ 2147483647 h 280" name="T69"/>
              <a:gd fmla="*/ 2147483647 w 392" name="T70"/>
              <a:gd fmla="*/ 2147483647 h 280" name="T71"/>
              <a:gd fmla="*/ 2147483647 w 392" name="T72"/>
              <a:gd fmla="*/ 2147483647 h 28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280" name="T112"/>
              <a:gd fmla="*/ 392 w 392" name="T113"/>
              <a:gd fmla="*/ 280 h 28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280" w="392">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bIns="60960" lIns="121920" rIns="121920" tIns="60960"/>
          <a:lstStyle/>
          <a:p>
            <a:endParaRPr altLang="en-US" lang="zh-CN"/>
          </a:p>
        </p:txBody>
      </p:sp>
      <p:sp>
        <p:nvSpPr>
          <p:cNvPr id="25" name="Content Placeholder 2"/>
          <p:cNvSpPr txBox="1"/>
          <p:nvPr/>
        </p:nvSpPr>
        <p:spPr bwMode="auto">
          <a:xfrm>
            <a:off x="809625" y="4927600"/>
            <a:ext cx="10572750" cy="1089025"/>
          </a:xfrm>
          <a:prstGeom prst="rect">
            <a:avLst/>
          </a:prstGeom>
          <a:noFill/>
          <a:ln w="9525">
            <a:noFill/>
            <a:miter lim="800000"/>
          </a:ln>
        </p:spPr>
        <p:txBody>
          <a:bodyPr bIns="60960" lIns="121920" rIns="121920" tIns="60960"/>
          <a:lstStyle/>
          <a:p>
            <a:pP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505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505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506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61" name="椭圆 60"/>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2" name="椭圆 61"/>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3" name="椭圆 62"/>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4" name="椭圆 63"/>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5" name="TextBox 57"/>
          <p:cNvSpPr txBox="1"/>
          <p:nvPr/>
        </p:nvSpPr>
        <p:spPr bwMode="auto">
          <a:xfrm>
            <a:off x="1438275"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6" name="TextBox 57"/>
          <p:cNvSpPr txBox="1"/>
          <p:nvPr/>
        </p:nvSpPr>
        <p:spPr bwMode="auto">
          <a:xfrm>
            <a:off x="8056564"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7" name="TextBox 57"/>
          <p:cNvSpPr txBox="1"/>
          <p:nvPr/>
        </p:nvSpPr>
        <p:spPr bwMode="auto">
          <a:xfrm>
            <a:off x="1438275"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8" name="TextBox 57"/>
          <p:cNvSpPr txBox="1"/>
          <p:nvPr/>
        </p:nvSpPr>
        <p:spPr bwMode="auto">
          <a:xfrm>
            <a:off x="8056564"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5069" name="Freeform 33"/>
          <p:cNvSpPr>
            <a:spLocks noEditPoints="1"/>
          </p:cNvSpPr>
          <p:nvPr/>
        </p:nvSpPr>
        <p:spPr bwMode="auto">
          <a:xfrm>
            <a:off x="5048250" y="2579688"/>
            <a:ext cx="542925" cy="650875"/>
          </a:xfrm>
          <a:custGeom>
            <a:gdLst>
              <a:gd fmla="*/ 2147483647 w 120" name="T0"/>
              <a:gd fmla="*/ 2147483647 h 144" name="T1"/>
              <a:gd fmla="*/ 2147483647 w 120" name="T2"/>
              <a:gd fmla="*/ 2147483647 h 144" name="T3"/>
              <a:gd fmla="*/ 2147483647 w 120" name="T4"/>
              <a:gd fmla="*/ 0 h 144" name="T5"/>
              <a:gd fmla="*/ 2147483647 w 120" name="T6"/>
              <a:gd fmla="*/ 2147483647 h 144" name="T7"/>
              <a:gd fmla="*/ 2147483647 w 120" name="T8"/>
              <a:gd fmla="*/ 2147483647 h 144" name="T9"/>
              <a:gd fmla="*/ 0 w 120" name="T10"/>
              <a:gd fmla="*/ 2147483647 h 144" name="T11"/>
              <a:gd fmla="*/ 0 w 120" name="T12"/>
              <a:gd fmla="*/ 2147483647 h 144" name="T13"/>
              <a:gd fmla="*/ 2147483647 w 120" name="T14"/>
              <a:gd fmla="*/ 2147483647 h 144" name="T15"/>
              <a:gd fmla="*/ 2147483647 w 120" name="T16"/>
              <a:gd fmla="*/ 2147483647 h 144" name="T17"/>
              <a:gd fmla="*/ 2147483647 w 120" name="T18"/>
              <a:gd fmla="*/ 2147483647 h 144" name="T19"/>
              <a:gd fmla="*/ 2147483647 w 120" name="T20"/>
              <a:gd fmla="*/ 2147483647 h 144" name="T21"/>
              <a:gd fmla="*/ 2147483647 w 120" name="T22"/>
              <a:gd fmla="*/ 2147483647 h 144" name="T23"/>
              <a:gd fmla="*/ 2147483647 w 120" name="T24"/>
              <a:gd fmla="*/ 2147483647 h 144" name="T25"/>
              <a:gd fmla="*/ 2147483647 w 120" name="T26"/>
              <a:gd fmla="*/ 2147483647 h 144" name="T27"/>
              <a:gd fmla="*/ 2147483647 w 120" name="T28"/>
              <a:gd fmla="*/ 2147483647 h 144" name="T29"/>
              <a:gd fmla="*/ 2147483647 w 120" name="T30"/>
              <a:gd fmla="*/ 2147483647 h 144" name="T31"/>
              <a:gd fmla="*/ 2147483647 w 120" name="T32"/>
              <a:gd fmla="*/ 2147483647 h 144" name="T33"/>
              <a:gd fmla="*/ 2147483647 w 120" name="T34"/>
              <a:gd fmla="*/ 2147483647 h 144" name="T35"/>
              <a:gd fmla="*/ 2147483647 w 120" name="T36"/>
              <a:gd fmla="*/ 2147483647 h 144" name="T37"/>
              <a:gd fmla="*/ 2147483647 w 120" name="T38"/>
              <a:gd fmla="*/ 2147483647 h 144" name="T39"/>
              <a:gd fmla="*/ 2147483647 w 120" name="T40"/>
              <a:gd fmla="*/ 2147483647 h 144" name="T41"/>
              <a:gd fmla="*/ 2147483647 w 120" name="T42"/>
              <a:gd fmla="*/ 2147483647 h 144" name="T43"/>
              <a:gd fmla="*/ 2147483647 w 120" name="T44"/>
              <a:gd fmla="*/ 2147483647 h 144" name="T45"/>
              <a:gd fmla="*/ 2147483647 w 120" name="T46"/>
              <a:gd fmla="*/ 2147483647 h 14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0" name="T72"/>
              <a:gd fmla="*/ 0 h 144" name="T73"/>
              <a:gd fmla="*/ 120 w 120" name="T74"/>
              <a:gd fmla="*/ 144 h 144"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44" w="120">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B0F0"/>
          </a:solidFill>
          <a:ln w="9525">
            <a:noFill/>
            <a:round/>
          </a:ln>
        </p:spPr>
        <p:txBody>
          <a:bodyPr/>
          <a:lstStyle/>
          <a:p>
            <a:endParaRPr altLang="en-US" lang="zh-CN"/>
          </a:p>
        </p:txBody>
      </p:sp>
      <p:grpSp>
        <p:nvGrpSpPr>
          <p:cNvPr id="5" name="组合 69"/>
          <p:cNvGrpSpPr/>
          <p:nvPr/>
        </p:nvGrpSpPr>
        <p:grpSpPr>
          <a:xfrm>
            <a:off x="6410894" y="2575136"/>
            <a:ext cx="790006" cy="659978"/>
            <a:chOff x="2345019" y="1656883"/>
            <a:chExt cx="636588" cy="531812"/>
          </a:xfrm>
          <a:solidFill>
            <a:srgbClr val="1570C1"/>
          </a:solidFill>
        </p:grpSpPr>
        <p:sp>
          <p:nvSpPr>
            <p:cNvPr id="71" name="Freeform 35"/>
            <p:cNvSpPr/>
            <p:nvPr/>
          </p:nvSpPr>
          <p:spPr bwMode="auto">
            <a:xfrm>
              <a:off x="2345019" y="1794995"/>
              <a:ext cx="488950" cy="393700"/>
            </a:xfrm>
            <a:custGeom>
              <a:gdLst>
                <a:gd fmla="*/ 123 w 138" name="T0"/>
                <a:gd fmla="*/ 83 h 111" name="T1"/>
                <a:gd fmla="*/ 89 w 138" name="T2"/>
                <a:gd fmla="*/ 93 h 111" name="T3"/>
                <a:gd fmla="*/ 85 w 138" name="T4"/>
                <a:gd fmla="*/ 93 h 111" name="T5"/>
                <a:gd fmla="*/ 83 w 138" name="T6"/>
                <a:gd fmla="*/ 92 h 111" name="T7"/>
                <a:gd fmla="*/ 79 w 138" name="T8"/>
                <a:gd fmla="*/ 92 h 111" name="T9"/>
                <a:gd fmla="*/ 77 w 138" name="T10"/>
                <a:gd fmla="*/ 91 h 111" name="T11"/>
                <a:gd fmla="*/ 74 w 138" name="T12"/>
                <a:gd fmla="*/ 91 h 111" name="T13"/>
                <a:gd fmla="*/ 72 w 138" name="T14"/>
                <a:gd fmla="*/ 90 h 111" name="T15"/>
                <a:gd fmla="*/ 68 w 138" name="T16"/>
                <a:gd fmla="*/ 89 h 111" name="T17"/>
                <a:gd fmla="*/ 67 w 138" name="T18"/>
                <a:gd fmla="*/ 88 h 111" name="T19"/>
                <a:gd fmla="*/ 63 w 138" name="T20"/>
                <a:gd fmla="*/ 86 h 111" name="T21"/>
                <a:gd fmla="*/ 63 w 138" name="T22"/>
                <a:gd fmla="*/ 86 h 111" name="T23"/>
                <a:gd fmla="*/ 50 w 138" name="T24"/>
                <a:gd fmla="*/ 76 h 111" name="T25"/>
                <a:gd fmla="*/ 50 w 138" name="T26"/>
                <a:gd fmla="*/ 76 h 111" name="T27"/>
                <a:gd fmla="*/ 46 w 138" name="T28"/>
                <a:gd fmla="*/ 72 h 111" name="T29"/>
                <a:gd fmla="*/ 45 w 138" name="T30"/>
                <a:gd fmla="*/ 71 h 111" name="T31"/>
                <a:gd fmla="*/ 33 w 138" name="T32"/>
                <a:gd fmla="*/ 36 h 111" name="T33"/>
                <a:gd fmla="*/ 48 w 138" name="T34"/>
                <a:gd fmla="*/ 36 h 111" name="T35"/>
                <a:gd fmla="*/ 24 w 138" name="T36"/>
                <a:gd fmla="*/ 0 h 111" name="T37"/>
                <a:gd fmla="*/ 0 w 138" name="T38"/>
                <a:gd fmla="*/ 36 h 111" name="T39"/>
                <a:gd fmla="*/ 15 w 138" name="T40"/>
                <a:gd fmla="*/ 36 h 111" name="T41"/>
                <a:gd fmla="*/ 28 w 138" name="T42"/>
                <a:gd fmla="*/ 78 h 111" name="T43"/>
                <a:gd fmla="*/ 29 w 138" name="T44"/>
                <a:gd fmla="*/ 79 h 111" name="T45"/>
                <a:gd fmla="*/ 31 w 138" name="T46"/>
                <a:gd fmla="*/ 83 h 111" name="T47"/>
                <a:gd fmla="*/ 32 w 138" name="T48"/>
                <a:gd fmla="*/ 84 h 111" name="T49"/>
                <a:gd fmla="*/ 37 w 138" name="T50"/>
                <a:gd fmla="*/ 89 h 111" name="T51"/>
                <a:gd fmla="*/ 37 w 138" name="T52"/>
                <a:gd fmla="*/ 89 h 111" name="T53"/>
                <a:gd fmla="*/ 54 w 138" name="T54"/>
                <a:gd fmla="*/ 102 h 111" name="T55"/>
                <a:gd fmla="*/ 54 w 138" name="T56"/>
                <a:gd fmla="*/ 102 h 111" name="T57"/>
                <a:gd fmla="*/ 60 w 138" name="T58"/>
                <a:gd fmla="*/ 105 h 111" name="T59"/>
                <a:gd fmla="*/ 61 w 138" name="T60"/>
                <a:gd fmla="*/ 105 h 111" name="T61"/>
                <a:gd fmla="*/ 66 w 138" name="T62"/>
                <a:gd fmla="*/ 107 h 111" name="T63"/>
                <a:gd fmla="*/ 68 w 138" name="T64"/>
                <a:gd fmla="*/ 108 h 111" name="T65"/>
                <a:gd fmla="*/ 73 w 138" name="T66"/>
                <a:gd fmla="*/ 109 h 111" name="T67"/>
                <a:gd fmla="*/ 76 w 138" name="T68"/>
                <a:gd fmla="*/ 110 h 111" name="T69"/>
                <a:gd fmla="*/ 77 w 138" name="T70"/>
                <a:gd fmla="*/ 110 h 111" name="T71"/>
                <a:gd fmla="*/ 81 w 138" name="T72"/>
                <a:gd fmla="*/ 110 h 111" name="T73"/>
                <a:gd fmla="*/ 83 w 138" name="T74"/>
                <a:gd fmla="*/ 111 h 111" name="T75"/>
                <a:gd fmla="*/ 90 w 138" name="T76"/>
                <a:gd fmla="*/ 111 h 111" name="T77"/>
                <a:gd fmla="*/ 133 w 138" name="T78"/>
                <a:gd fmla="*/ 97 h 111" name="T79"/>
                <a:gd fmla="*/ 135 w 138" name="T80"/>
                <a:gd fmla="*/ 85 h 111" name="T81"/>
                <a:gd fmla="*/ 123 w 138" name="T82"/>
                <a:gd fmla="*/ 83 h 1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138">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36"/>
            <p:cNvSpPr/>
            <p:nvPr/>
          </p:nvSpPr>
          <p:spPr bwMode="auto">
            <a:xfrm>
              <a:off x="2494244" y="1656883"/>
              <a:ext cx="487363" cy="393700"/>
            </a:xfrm>
            <a:custGeom>
              <a:gdLst>
                <a:gd fmla="*/ 123 w 138" name="T0"/>
                <a:gd fmla="*/ 75 h 111" name="T1"/>
                <a:gd fmla="*/ 110 w 138" name="T2"/>
                <a:gd fmla="*/ 33 h 111" name="T3"/>
                <a:gd fmla="*/ 109 w 138" name="T4"/>
                <a:gd fmla="*/ 32 h 111" name="T5"/>
                <a:gd fmla="*/ 106 w 138" name="T6"/>
                <a:gd fmla="*/ 28 h 111" name="T7"/>
                <a:gd fmla="*/ 106 w 138" name="T8"/>
                <a:gd fmla="*/ 27 h 111" name="T9"/>
                <a:gd fmla="*/ 78 w 138" name="T10"/>
                <a:gd fmla="*/ 6 h 111" name="T11"/>
                <a:gd fmla="*/ 77 w 138" name="T12"/>
                <a:gd fmla="*/ 6 h 111" name="T13"/>
                <a:gd fmla="*/ 72 w 138" name="T14"/>
                <a:gd fmla="*/ 4 h 111" name="T15"/>
                <a:gd fmla="*/ 70 w 138" name="T16"/>
                <a:gd fmla="*/ 3 h 111" name="T17"/>
                <a:gd fmla="*/ 65 w 138" name="T18"/>
                <a:gd fmla="*/ 2 h 111" name="T19"/>
                <a:gd fmla="*/ 62 w 138" name="T20"/>
                <a:gd fmla="*/ 1 h 111" name="T21"/>
                <a:gd fmla="*/ 61 w 138" name="T22"/>
                <a:gd fmla="*/ 1 h 111" name="T23"/>
                <a:gd fmla="*/ 57 w 138" name="T24"/>
                <a:gd fmla="*/ 1 h 111" name="T25"/>
                <a:gd fmla="*/ 55 w 138" name="T26"/>
                <a:gd fmla="*/ 0 h 111" name="T27"/>
                <a:gd fmla="*/ 49 w 138" name="T28"/>
                <a:gd fmla="*/ 0 h 111" name="T29"/>
                <a:gd fmla="*/ 48 w 138" name="T30"/>
                <a:gd fmla="*/ 0 h 111" name="T31"/>
                <a:gd fmla="*/ 48 w 138" name="T32"/>
                <a:gd fmla="*/ 0 h 111" name="T33"/>
                <a:gd fmla="*/ 5 w 138" name="T34"/>
                <a:gd fmla="*/ 14 h 111" name="T35"/>
                <a:gd fmla="*/ 3 w 138" name="T36"/>
                <a:gd fmla="*/ 26 h 111" name="T37"/>
                <a:gd fmla="*/ 15 w 138" name="T38"/>
                <a:gd fmla="*/ 28 h 111" name="T39"/>
                <a:gd fmla="*/ 48 w 138" name="T40"/>
                <a:gd fmla="*/ 18 h 111" name="T41"/>
                <a:gd fmla="*/ 53 w 138" name="T42"/>
                <a:gd fmla="*/ 18 h 111" name="T43"/>
                <a:gd fmla="*/ 55 w 138" name="T44"/>
                <a:gd fmla="*/ 18 h 111" name="T45"/>
                <a:gd fmla="*/ 59 w 138" name="T46"/>
                <a:gd fmla="*/ 19 h 111" name="T47"/>
                <a:gd fmla="*/ 61 w 138" name="T48"/>
                <a:gd fmla="*/ 19 h 111" name="T49"/>
                <a:gd fmla="*/ 65 w 138" name="T50"/>
                <a:gd fmla="*/ 20 h 111" name="T51"/>
                <a:gd fmla="*/ 66 w 138" name="T52"/>
                <a:gd fmla="*/ 21 h 111" name="T53"/>
                <a:gd fmla="*/ 70 w 138" name="T54"/>
                <a:gd fmla="*/ 22 h 111" name="T55"/>
                <a:gd fmla="*/ 70 w 138" name="T56"/>
                <a:gd fmla="*/ 23 h 111" name="T57"/>
                <a:gd fmla="*/ 92 w 138" name="T58"/>
                <a:gd fmla="*/ 39 h 111" name="T59"/>
                <a:gd fmla="*/ 92 w 138" name="T60"/>
                <a:gd fmla="*/ 39 h 111" name="T61"/>
                <a:gd fmla="*/ 105 w 138" name="T62"/>
                <a:gd fmla="*/ 75 h 111" name="T63"/>
                <a:gd fmla="*/ 90 w 138" name="T64"/>
                <a:gd fmla="*/ 75 h 111" name="T65"/>
                <a:gd fmla="*/ 114 w 138" name="T66"/>
                <a:gd fmla="*/ 111 h 111" name="T67"/>
                <a:gd fmla="*/ 138 w 138" name="T68"/>
                <a:gd fmla="*/ 75 h 111" name="T69"/>
                <a:gd fmla="*/ 123 w 138" name="T70"/>
                <a:gd fmla="*/ 75 h 1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0" w="138">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45071" name="Freeform 188"/>
          <p:cNvSpPr/>
          <p:nvPr/>
        </p:nvSpPr>
        <p:spPr bwMode="auto">
          <a:xfrm>
            <a:off x="4992688" y="4157663"/>
            <a:ext cx="661987" cy="628650"/>
          </a:xfrm>
          <a:custGeom>
            <a:gdLst>
              <a:gd fmla="*/ 2147483647 w 165" name="T0"/>
              <a:gd fmla="*/ 2147483647 h 156" name="T1"/>
              <a:gd fmla="*/ 2147483647 w 165" name="T2"/>
              <a:gd fmla="*/ 2147483647 h 156" name="T3"/>
              <a:gd fmla="*/ 2147483647 w 165" name="T4"/>
              <a:gd fmla="*/ 2147483647 h 156" name="T5"/>
              <a:gd fmla="*/ 2147483647 w 165" name="T6"/>
              <a:gd fmla="*/ 2147483647 h 156" name="T7"/>
              <a:gd fmla="*/ 2147483647 w 165" name="T8"/>
              <a:gd fmla="*/ 2147483647 h 156" name="T9"/>
              <a:gd fmla="*/ 2147483647 w 165" name="T10"/>
              <a:gd fmla="*/ 2147483647 h 156" name="T11"/>
              <a:gd fmla="*/ 2147483647 w 165" name="T12"/>
              <a:gd fmla="*/ 2147483647 h 156" name="T13"/>
              <a:gd fmla="*/ 2147483647 w 165" name="T14"/>
              <a:gd fmla="*/ 2147483647 h 156" name="T15"/>
              <a:gd fmla="*/ 2147483647 w 165" name="T16"/>
              <a:gd fmla="*/ 2147483647 h 156" name="T17"/>
              <a:gd fmla="*/ 2147483647 w 165" name="T18"/>
              <a:gd fmla="*/ 2147483647 h 156" name="T19"/>
              <a:gd fmla="*/ 2147483647 w 165" name="T20"/>
              <a:gd fmla="*/ 2147483647 h 156" name="T21"/>
              <a:gd fmla="*/ 2147483647 w 165" name="T22"/>
              <a:gd fmla="*/ 2147483647 h 156" name="T23"/>
              <a:gd fmla="*/ 2147483647 w 165" name="T24"/>
              <a:gd fmla="*/ 2147483647 h 156" name="T25"/>
              <a:gd fmla="*/ 2147483647 w 165" name="T26"/>
              <a:gd fmla="*/ 2147483647 h 156" name="T27"/>
              <a:gd fmla="*/ 2147483647 w 165" name="T28"/>
              <a:gd fmla="*/ 2147483647 h 156" name="T29"/>
              <a:gd fmla="*/ 2147483647 w 165" name="T30"/>
              <a:gd fmla="*/ 2147483647 h 156" name="T31"/>
              <a:gd fmla="*/ 2147483647 w 165" name="T32"/>
              <a:gd fmla="*/ 2147483647 h 156" name="T33"/>
              <a:gd fmla="*/ 2147483647 w 165" name="T34"/>
              <a:gd fmla="*/ 2147483647 h 156" name="T35"/>
              <a:gd fmla="*/ 2147483647 w 165" name="T36"/>
              <a:gd fmla="*/ 2147483647 h 156" name="T37"/>
              <a:gd fmla="*/ 2147483647 w 165" name="T38"/>
              <a:gd fmla="*/ 2147483647 h 156" name="T39"/>
              <a:gd fmla="*/ 2147483647 w 165" name="T40"/>
              <a:gd fmla="*/ 2147483647 h 156" name="T41"/>
              <a:gd fmla="*/ 2147483647 w 165" name="T42"/>
              <a:gd fmla="*/ 2147483647 h 156" name="T43"/>
              <a:gd fmla="*/ 2147483647 w 165" name="T44"/>
              <a:gd fmla="*/ 2147483647 h 156" name="T45"/>
              <a:gd fmla="*/ 2147483647 w 165" name="T46"/>
              <a:gd fmla="*/ 2147483647 h 156" name="T47"/>
              <a:gd fmla="*/ 2147483647 w 165" name="T48"/>
              <a:gd fmla="*/ 2147483647 h 156" name="T49"/>
              <a:gd fmla="*/ 2147483647 w 165" name="T50"/>
              <a:gd fmla="*/ 2147483647 h 156" name="T51"/>
              <a:gd fmla="*/ 2147483647 w 165" name="T52"/>
              <a:gd fmla="*/ 2147483647 h 156" name="T53"/>
              <a:gd fmla="*/ 2147483647 w 165" name="T54"/>
              <a:gd fmla="*/ 2147483647 h 156" name="T55"/>
              <a:gd fmla="*/ 2147483647 w 165" name="T56"/>
              <a:gd fmla="*/ 2147483647 h 156" name="T57"/>
              <a:gd fmla="*/ 0 w 165" name="T58"/>
              <a:gd fmla="*/ 2147483647 h 156" name="T59"/>
              <a:gd fmla="*/ 2147483647 w 165" name="T60"/>
              <a:gd fmla="*/ 2147483647 h 156" name="T61"/>
              <a:gd fmla="*/ 2147483647 w 165" name="T62"/>
              <a:gd fmla="*/ 2147483647 h 156" name="T63"/>
              <a:gd fmla="*/ 2147483647 w 165" name="T64"/>
              <a:gd fmla="*/ 2147483647 h 156" name="T65"/>
              <a:gd fmla="*/ 2147483647 w 165" name="T66"/>
              <a:gd fmla="*/ 2147483647 h 156" name="T67"/>
              <a:gd fmla="*/ 2147483647 w 165" name="T68"/>
              <a:gd fmla="*/ 2147483647 h 156" name="T69"/>
              <a:gd fmla="*/ 2147483647 w 165" name="T70"/>
              <a:gd fmla="*/ 2147483647 h 156" name="T71"/>
              <a:gd fmla="*/ 2147483647 w 165" name="T72"/>
              <a:gd fmla="*/ 2147483647 h 156" name="T73"/>
              <a:gd fmla="*/ 2147483647 w 165" name="T74"/>
              <a:gd fmla="*/ 2147483647 h 156" name="T75"/>
              <a:gd fmla="*/ 2147483647 w 165" name="T76"/>
              <a:gd fmla="*/ 2147483647 h 15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65" name="T117"/>
              <a:gd fmla="*/ 0 h 156" name="T118"/>
              <a:gd fmla="*/ 165 w 165" name="T119"/>
              <a:gd fmla="*/ 156 h 156"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570C1"/>
          </a:solidFill>
          <a:ln w="9525">
            <a:noFill/>
            <a:round/>
          </a:ln>
        </p:spPr>
        <p:txBody>
          <a:bodyPr/>
          <a:lstStyle/>
          <a:p>
            <a:endParaRPr altLang="en-US" lang="zh-CN"/>
          </a:p>
        </p:txBody>
      </p:sp>
      <p:sp>
        <p:nvSpPr>
          <p:cNvPr id="45072" name="Freeform 374"/>
          <p:cNvSpPr>
            <a:spLocks noEditPoints="1"/>
          </p:cNvSpPr>
          <p:nvPr/>
        </p:nvSpPr>
        <p:spPr bwMode="auto">
          <a:xfrm>
            <a:off x="6461125" y="4164013"/>
            <a:ext cx="660400" cy="647700"/>
          </a:xfrm>
          <a:custGeom>
            <a:gdLst>
              <a:gd fmla="*/ 2147483647 w 142" name="T0"/>
              <a:gd fmla="*/ 2147483647 h 139" name="T1"/>
              <a:gd fmla="*/ 2147483647 w 142" name="T2"/>
              <a:gd fmla="*/ 2147483647 h 139" name="T3"/>
              <a:gd fmla="*/ 2147483647 w 142" name="T4"/>
              <a:gd fmla="*/ 2147483647 h 139" name="T5"/>
              <a:gd fmla="*/ 2147483647 w 142" name="T6"/>
              <a:gd fmla="*/ 2147483647 h 139" name="T7"/>
              <a:gd fmla="*/ 2147483647 w 142" name="T8"/>
              <a:gd fmla="*/ 2147483647 h 139" name="T9"/>
              <a:gd fmla="*/ 0 w 142" name="T10"/>
              <a:gd fmla="*/ 2147483647 h 139" name="T11"/>
              <a:gd fmla="*/ 2147483647 w 142" name="T12"/>
              <a:gd fmla="*/ 2147483647 h 139" name="T13"/>
              <a:gd fmla="*/ 2147483647 w 142" name="T14"/>
              <a:gd fmla="*/ 2147483647 h 139" name="T15"/>
              <a:gd fmla="*/ 2147483647 w 142" name="T16"/>
              <a:gd fmla="*/ 2147483647 h 139" name="T17"/>
              <a:gd fmla="*/ 2147483647 w 142" name="T18"/>
              <a:gd fmla="*/ 2147483647 h 139" name="T19"/>
              <a:gd fmla="*/ 2147483647 w 142" name="T20"/>
              <a:gd fmla="*/ 2147483647 h 139" name="T21"/>
              <a:gd fmla="*/ 2147483647 w 142" name="T22"/>
              <a:gd fmla="*/ 2147483647 h 139" name="T23"/>
              <a:gd fmla="*/ 2147483647 w 142" name="T24"/>
              <a:gd fmla="*/ 2147483647 h 139" name="T25"/>
              <a:gd fmla="*/ 2147483647 w 142" name="T26"/>
              <a:gd fmla="*/ 2147483647 h 139" name="T27"/>
              <a:gd fmla="*/ 2147483647 w 142" name="T28"/>
              <a:gd fmla="*/ 2147483647 h 139" name="T29"/>
              <a:gd fmla="*/ 2147483647 w 142" name="T30"/>
              <a:gd fmla="*/ 2147483647 h 139" name="T31"/>
              <a:gd fmla="*/ 2147483647 w 142" name="T32"/>
              <a:gd fmla="*/ 2147483647 h 139" name="T33"/>
              <a:gd fmla="*/ 2147483647 w 142" name="T34"/>
              <a:gd fmla="*/ 2147483647 h 139" name="T35"/>
              <a:gd fmla="*/ 2147483647 w 142" name="T36"/>
              <a:gd fmla="*/ 2147483647 h 139" name="T37"/>
              <a:gd fmla="*/ 2147483647 w 142" name="T38"/>
              <a:gd fmla="*/ 2147483647 h 139" name="T39"/>
              <a:gd fmla="*/ 2147483647 w 142" name="T40"/>
              <a:gd fmla="*/ 2147483647 h 139" name="T41"/>
              <a:gd fmla="*/ 2147483647 w 142" name="T42"/>
              <a:gd fmla="*/ 2147483647 h 139" name="T43"/>
              <a:gd fmla="*/ 2147483647 w 142" name="T44"/>
              <a:gd fmla="*/ 2147483647 h 139" name="T45"/>
              <a:gd fmla="*/ 2147483647 w 142" name="T46"/>
              <a:gd fmla="*/ 2147483647 h 139" name="T47"/>
              <a:gd fmla="*/ 2147483647 w 142" name="T48"/>
              <a:gd fmla="*/ 2147483647 h 139" name="T49"/>
              <a:gd fmla="*/ 2147483647 w 142" name="T50"/>
              <a:gd fmla="*/ 2147483647 h 139" name="T51"/>
              <a:gd fmla="*/ 2147483647 w 142" name="T52"/>
              <a:gd fmla="*/ 2147483647 h 139" name="T53"/>
              <a:gd fmla="*/ 2147483647 w 142" name="T54"/>
              <a:gd fmla="*/ 2147483647 h 139" name="T55"/>
              <a:gd fmla="*/ 2147483647 w 142" name="T56"/>
              <a:gd fmla="*/ 2147483647 h 13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42" name="T87"/>
              <a:gd fmla="*/ 0 h 139" name="T88"/>
              <a:gd fmla="*/ 142 w 142" name="T89"/>
              <a:gd fmla="*/ 139 h 13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39" w="142">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B0F0"/>
          </a:solidFill>
          <a:ln w="9525">
            <a:noFill/>
            <a:round/>
          </a:ln>
        </p:spPr>
        <p:txBody>
          <a:bodyPr/>
          <a:lstStyle/>
          <a:p>
            <a:endParaRPr altLang="en-US" lang="zh-CN"/>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08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608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608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3" name="Freeform 7"/>
          <p:cNvSpPr/>
          <p:nvPr/>
        </p:nvSpPr>
        <p:spPr bwMode="auto">
          <a:xfrm>
            <a:off x="1422400" y="3683000"/>
            <a:ext cx="2316163" cy="1662113"/>
          </a:xfrm>
          <a:custGeom>
            <a:gdLst>
              <a:gd fmla="*/ 961 w 961" name="T0"/>
              <a:gd fmla="*/ 388 h 689" name="T1"/>
              <a:gd fmla="*/ 863 w 961" name="T2"/>
              <a:gd fmla="*/ 495 h 689" name="T3"/>
              <a:gd fmla="*/ 652 w 961" name="T4"/>
              <a:gd fmla="*/ 633 h 689" name="T5"/>
              <a:gd fmla="*/ 368 w 961" name="T6"/>
              <a:gd fmla="*/ 676 h 689" name="T7"/>
              <a:gd fmla="*/ 119 w 961" name="T8"/>
              <a:gd fmla="*/ 554 h 689" name="T9"/>
              <a:gd fmla="*/ 109 w 961" name="T10"/>
              <a:gd fmla="*/ 544 h 689" name="T11"/>
              <a:gd fmla="*/ 22 w 961" name="T12"/>
              <a:gd fmla="*/ 386 h 689" name="T13"/>
              <a:gd fmla="*/ 5 w 961" name="T14"/>
              <a:gd fmla="*/ 217 h 689" name="T15"/>
              <a:gd fmla="*/ 44 w 961" name="T16"/>
              <a:gd fmla="*/ 83 h 689" name="T17"/>
              <a:gd fmla="*/ 117 w 961" name="T18"/>
              <a:gd fmla="*/ 12 h 689" name="T19"/>
              <a:gd fmla="*/ 201 w 961" name="T20"/>
              <a:gd fmla="*/ 6 h 689" name="T21"/>
              <a:gd fmla="*/ 280 w 961" name="T22"/>
              <a:gd fmla="*/ 39 h 689" name="T23"/>
              <a:gd fmla="*/ 354 w 961" name="T24"/>
              <a:gd fmla="*/ 89 h 689" name="T25"/>
              <a:gd fmla="*/ 420 w 961" name="T26"/>
              <a:gd fmla="*/ 150 h 689" name="T27"/>
              <a:gd fmla="*/ 425 w 961" name="T28"/>
              <a:gd fmla="*/ 155 h 689" name="T29"/>
              <a:gd fmla="*/ 531 w 961" name="T30"/>
              <a:gd fmla="*/ 270 h 689" name="T31"/>
              <a:gd fmla="*/ 679 w 961" name="T32"/>
              <a:gd fmla="*/ 366 h 689" name="T33"/>
              <a:gd fmla="*/ 848 w 961" name="T34"/>
              <a:gd fmla="*/ 399 h 689" name="T35"/>
              <a:gd fmla="*/ 961 w 961" name="T36"/>
              <a:gd fmla="*/ 388 h 6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9" w="961">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086" name="Freeform 8"/>
          <p:cNvSpPr/>
          <p:nvPr/>
        </p:nvSpPr>
        <p:spPr bwMode="auto">
          <a:xfrm>
            <a:off x="3675063" y="4638675"/>
            <a:ext cx="25400" cy="22225"/>
          </a:xfrm>
          <a:custGeom>
            <a:gdLst>
              <a:gd fmla="*/ 2147483647 w 10" name="T0"/>
              <a:gd fmla="*/ 2147483647 h 9" name="T1"/>
              <a:gd fmla="*/ 2147483647 w 10" name="T2"/>
              <a:gd fmla="*/ 2147483647 h 9" name="T3"/>
              <a:gd fmla="*/ 2147483647 w 10" name="T4"/>
              <a:gd fmla="*/ 2147483647 h 9" name="T5"/>
              <a:gd fmla="*/ 2147483647 w 10" name="T6"/>
              <a:gd fmla="*/ 2147483647 h 9" name="T7"/>
              <a:gd fmla="*/ 2147483647 w 10" name="T8"/>
              <a:gd fmla="*/ 2147483647 h 9" name="T9"/>
              <a:gd fmla="*/ 2147483647 w 10" name="T10"/>
              <a:gd fmla="*/ 2147483647 h 9" name="T11"/>
              <a:gd fmla="*/ 2147483647 w 10" name="T12"/>
              <a:gd fmla="*/ 2147483647 h 9" name="T13"/>
              <a:gd fmla="*/ 2147483647 w 10" name="T14"/>
              <a:gd fmla="*/ 0 h 9" name="T15"/>
              <a:gd fmla="*/ 2147483647 w 10" name="T16"/>
              <a:gd fmla="*/ 2147483647 h 9" name="T17"/>
              <a:gd fmla="*/ 2147483647 w 10" name="T18"/>
              <a:gd fmla="*/ 2147483647 h 9" name="T19"/>
              <a:gd fmla="*/ 2147483647 w 10" name="T20"/>
              <a:gd fmla="*/ 2147483647 h 9" name="T21"/>
              <a:gd fmla="*/ 2147483647 w 10" name="T22"/>
              <a:gd fmla="*/ 2147483647 h 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 name="T36"/>
              <a:gd fmla="*/ 0 h 9" name="T37"/>
              <a:gd fmla="*/ 10 w 10" name="T38"/>
              <a:gd fmla="*/ 9 h 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9" w="10">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w="9525">
            <a:noFill/>
            <a:round/>
          </a:ln>
        </p:spPr>
        <p:txBody>
          <a:bodyPr/>
          <a:lstStyle/>
          <a:p>
            <a:endParaRPr altLang="en-US" lang="zh-CN"/>
          </a:p>
        </p:txBody>
      </p:sp>
      <p:sp>
        <p:nvSpPr>
          <p:cNvPr id="46087" name="Freeform 11"/>
          <p:cNvSpPr/>
          <p:nvPr/>
        </p:nvSpPr>
        <p:spPr bwMode="auto">
          <a:xfrm>
            <a:off x="2482850" y="3019425"/>
            <a:ext cx="2009775" cy="1441450"/>
          </a:xfrm>
          <a:custGeom>
            <a:gdLst>
              <a:gd fmla="*/ 0 w 834" name="T0"/>
              <a:gd fmla="*/ 2147483647 h 598" name="T1"/>
              <a:gd fmla="*/ 2147483647 w 834" name="T2"/>
              <a:gd fmla="*/ 2147483647 h 598" name="T3"/>
              <a:gd fmla="*/ 2147483647 w 834" name="T4"/>
              <a:gd fmla="*/ 2147483647 h 598" name="T5"/>
              <a:gd fmla="*/ 2147483647 w 834" name="T6"/>
              <a:gd fmla="*/ 2147483647 h 598" name="T7"/>
              <a:gd fmla="*/ 2147483647 w 834" name="T8"/>
              <a:gd fmla="*/ 2147483647 h 598" name="T9"/>
              <a:gd fmla="*/ 2147483647 w 834" name="T10"/>
              <a:gd fmla="*/ 2147483647 h 598" name="T11"/>
              <a:gd fmla="*/ 2147483647 w 834" name="T12"/>
              <a:gd fmla="*/ 2147483647 h 598" name="T13"/>
              <a:gd fmla="*/ 2147483647 w 834" name="T14"/>
              <a:gd fmla="*/ 2147483647 h 598" name="T15"/>
              <a:gd fmla="*/ 2147483647 w 834" name="T16"/>
              <a:gd fmla="*/ 2147483647 h 598" name="T17"/>
              <a:gd fmla="*/ 2147483647 w 834" name="T18"/>
              <a:gd fmla="*/ 2147483647 h 598" name="T19"/>
              <a:gd fmla="*/ 2147483647 w 834" name="T20"/>
              <a:gd fmla="*/ 2147483647 h 598" name="T21"/>
              <a:gd fmla="*/ 2147483647 w 834" name="T22"/>
              <a:gd fmla="*/ 2147483647 h 598" name="T23"/>
              <a:gd fmla="*/ 2147483647 w 834" name="T24"/>
              <a:gd fmla="*/ 2147483647 h 598" name="T25"/>
              <a:gd fmla="*/ 2147483647 w 834" name="T26"/>
              <a:gd fmla="*/ 2147483647 h 598" name="T27"/>
              <a:gd fmla="*/ 2147483647 w 834" name="T28"/>
              <a:gd fmla="*/ 2147483647 h 598" name="T29"/>
              <a:gd fmla="*/ 2147483647 w 834" name="T30"/>
              <a:gd fmla="*/ 2147483647 h 598" name="T31"/>
              <a:gd fmla="*/ 2147483647 w 834" name="T32"/>
              <a:gd fmla="*/ 2147483647 h 598" name="T33"/>
              <a:gd fmla="*/ 2147483647 w 834" name="T34"/>
              <a:gd fmla="*/ 2147483647 h 598" name="T35"/>
              <a:gd fmla="*/ 0 w 834" name="T36"/>
              <a:gd fmla="*/ 2147483647 h 59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34" name="T57"/>
              <a:gd fmla="*/ 0 h 598" name="T58"/>
              <a:gd fmla="*/ 834 w 834" name="T59"/>
              <a:gd fmla="*/ 598 h 59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98" w="834">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1570C1"/>
          </a:solidFill>
          <a:ln w="9525">
            <a:noFill/>
            <a:round/>
          </a:ln>
        </p:spPr>
        <p:txBody>
          <a:bodyPr/>
          <a:lstStyle/>
          <a:p>
            <a:endParaRPr altLang="en-US" lang="zh-CN"/>
          </a:p>
        </p:txBody>
      </p:sp>
      <p:sp>
        <p:nvSpPr>
          <p:cNvPr id="46088" name="Freeform 12"/>
          <p:cNvSpPr/>
          <p:nvPr/>
        </p:nvSpPr>
        <p:spPr bwMode="auto">
          <a:xfrm>
            <a:off x="2517775" y="3848100"/>
            <a:ext cx="19050" cy="17463"/>
          </a:xfrm>
          <a:custGeom>
            <a:gdLst>
              <a:gd fmla="*/ 2147483647 w 8" name="T0"/>
              <a:gd fmla="*/ 2147483647 h 7" name="T1"/>
              <a:gd fmla="*/ 2147483647 w 8" name="T2"/>
              <a:gd fmla="*/ 2147483647 h 7" name="T3"/>
              <a:gd fmla="*/ 2147483647 w 8" name="T4"/>
              <a:gd fmla="*/ 2147483647 h 7" name="T5"/>
              <a:gd fmla="*/ 2147483647 w 8" name="T6"/>
              <a:gd fmla="*/ 2147483647 h 7" name="T7"/>
              <a:gd fmla="*/ 2147483647 w 8" name="T8"/>
              <a:gd fmla="*/ 2147483647 h 7" name="T9"/>
              <a:gd fmla="*/ 2147483647 w 8" name="T10"/>
              <a:gd fmla="*/ 2147483647 h 7" name="T11"/>
              <a:gd fmla="*/ 2147483647 w 8" name="T12"/>
              <a:gd fmla="*/ 2147483647 h 7" name="T13"/>
              <a:gd fmla="*/ 2147483647 w 8" name="T14"/>
              <a:gd fmla="*/ 0 h 7" name="T15"/>
              <a:gd fmla="*/ 0 w 8" name="T16"/>
              <a:gd fmla="*/ 2147483647 h 7" name="T17"/>
              <a:gd fmla="*/ 0 w 8" name="T18"/>
              <a:gd fmla="*/ 2147483647 h 7" name="T19"/>
              <a:gd fmla="*/ 2147483647 w 8" name="T20"/>
              <a:gd fmla="*/ 2147483647 h 7" name="T21"/>
              <a:gd fmla="*/ 2147483647 w 8" name="T22"/>
              <a:gd fmla="*/ 2147483647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 name="T36"/>
              <a:gd fmla="*/ 0 h 7" name="T37"/>
              <a:gd fmla="*/ 8 w 8" name="T38"/>
              <a:gd fmla="*/ 7 h 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 w="8">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w="9525">
            <a:noFill/>
            <a:round/>
          </a:ln>
        </p:spPr>
        <p:txBody>
          <a:bodyPr/>
          <a:lstStyle/>
          <a:p>
            <a:endParaRPr altLang="en-US" lang="zh-CN"/>
          </a:p>
        </p:txBody>
      </p:sp>
      <p:sp>
        <p:nvSpPr>
          <p:cNvPr id="27" name="Freeform 15"/>
          <p:cNvSpPr/>
          <p:nvPr/>
        </p:nvSpPr>
        <p:spPr bwMode="auto">
          <a:xfrm>
            <a:off x="1731963" y="2354263"/>
            <a:ext cx="1876425" cy="1344612"/>
          </a:xfrm>
          <a:custGeom>
            <a:gdLst>
              <a:gd fmla="*/ 779 w 779" name="T0"/>
              <a:gd fmla="*/ 314 h 558" name="T1"/>
              <a:gd fmla="*/ 700 w 779" name="T2"/>
              <a:gd fmla="*/ 401 h 558" name="T3"/>
              <a:gd fmla="*/ 528 w 779" name="T4"/>
              <a:gd fmla="*/ 513 h 558" name="T5"/>
              <a:gd fmla="*/ 299 w 779" name="T6"/>
              <a:gd fmla="*/ 548 h 558" name="T7"/>
              <a:gd fmla="*/ 97 w 779" name="T8"/>
              <a:gd fmla="*/ 449 h 558" name="T9"/>
              <a:gd fmla="*/ 89 w 779" name="T10"/>
              <a:gd fmla="*/ 441 h 558" name="T11"/>
              <a:gd fmla="*/ 18 w 779" name="T12"/>
              <a:gd fmla="*/ 313 h 558" name="T13"/>
              <a:gd fmla="*/ 4 w 779" name="T14"/>
              <a:gd fmla="*/ 176 h 558" name="T15"/>
              <a:gd fmla="*/ 36 w 779" name="T16"/>
              <a:gd fmla="*/ 67 h 558" name="T17"/>
              <a:gd fmla="*/ 95 w 779" name="T18"/>
              <a:gd fmla="*/ 10 h 558" name="T19"/>
              <a:gd fmla="*/ 163 w 779" name="T20"/>
              <a:gd fmla="*/ 5 h 558" name="T21"/>
              <a:gd fmla="*/ 227 w 779" name="T22"/>
              <a:gd fmla="*/ 31 h 558" name="T23"/>
              <a:gd fmla="*/ 287 w 779" name="T24"/>
              <a:gd fmla="*/ 72 h 558" name="T25"/>
              <a:gd fmla="*/ 341 w 779" name="T26"/>
              <a:gd fmla="*/ 121 h 558" name="T27"/>
              <a:gd fmla="*/ 344 w 779" name="T28"/>
              <a:gd fmla="*/ 126 h 558" name="T29"/>
              <a:gd fmla="*/ 431 w 779" name="T30"/>
              <a:gd fmla="*/ 219 h 558" name="T31"/>
              <a:gd fmla="*/ 551 w 779" name="T32"/>
              <a:gd fmla="*/ 296 h 558" name="T33"/>
              <a:gd fmla="*/ 687 w 779" name="T34"/>
              <a:gd fmla="*/ 323 h 558" name="T35"/>
              <a:gd fmla="*/ 779 w 779" name="T36"/>
              <a:gd fmla="*/ 314 h 5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58" w="779">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090" name="Freeform 16"/>
          <p:cNvSpPr/>
          <p:nvPr/>
        </p:nvSpPr>
        <p:spPr bwMode="auto">
          <a:xfrm>
            <a:off x="3557588" y="3127375"/>
            <a:ext cx="19050" cy="17463"/>
          </a:xfrm>
          <a:custGeom>
            <a:gdLst>
              <a:gd fmla="*/ 2147483647 w 8" name="T0"/>
              <a:gd fmla="*/ 2147483647 h 7" name="T1"/>
              <a:gd fmla="*/ 2147483647 w 8" name="T2"/>
              <a:gd fmla="*/ 2147483647 h 7" name="T3"/>
              <a:gd fmla="*/ 2147483647 w 8" name="T4"/>
              <a:gd fmla="*/ 2147483647 h 7" name="T5"/>
              <a:gd fmla="*/ 2147483647 w 8" name="T6"/>
              <a:gd fmla="*/ 2147483647 h 7" name="T7"/>
              <a:gd fmla="*/ 2147483647 w 8" name="T8"/>
              <a:gd fmla="*/ 2147483647 h 7" name="T9"/>
              <a:gd fmla="*/ 2147483647 w 8" name="T10"/>
              <a:gd fmla="*/ 2147483647 h 7" name="T11"/>
              <a:gd fmla="*/ 2147483647 w 8" name="T12"/>
              <a:gd fmla="*/ 2147483647 h 7" name="T13"/>
              <a:gd fmla="*/ 2147483647 w 8" name="T14"/>
              <a:gd fmla="*/ 0 h 7" name="T15"/>
              <a:gd fmla="*/ 2147483647 w 8" name="T16"/>
              <a:gd fmla="*/ 2147483647 h 7" name="T17"/>
              <a:gd fmla="*/ 2147483647 w 8" name="T18"/>
              <a:gd fmla="*/ 2147483647 h 7" name="T19"/>
              <a:gd fmla="*/ 2147483647 w 8" name="T20"/>
              <a:gd fmla="*/ 2147483647 h 7" name="T21"/>
              <a:gd fmla="*/ 2147483647 w 8" name="T22"/>
              <a:gd fmla="*/ 2147483647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 name="T36"/>
              <a:gd fmla="*/ 0 h 7" name="T37"/>
              <a:gd fmla="*/ 8 w 8" name="T38"/>
              <a:gd fmla="*/ 7 h 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 w="8">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w="9525">
            <a:noFill/>
            <a:round/>
          </a:ln>
        </p:spPr>
        <p:txBody>
          <a:bodyPr/>
          <a:lstStyle/>
          <a:p>
            <a:endParaRPr altLang="en-US" lang="zh-CN"/>
          </a:p>
        </p:txBody>
      </p:sp>
      <p:sp>
        <p:nvSpPr>
          <p:cNvPr id="46091" name="Freeform 19"/>
          <p:cNvSpPr/>
          <p:nvPr/>
        </p:nvSpPr>
        <p:spPr bwMode="auto">
          <a:xfrm>
            <a:off x="2640013" y="1863725"/>
            <a:ext cx="1568450" cy="1125538"/>
          </a:xfrm>
          <a:custGeom>
            <a:gdLst>
              <a:gd fmla="*/ 0 w 651" name="T0"/>
              <a:gd fmla="*/ 2147483647 h 467" name="T1"/>
              <a:gd fmla="*/ 2147483647 w 651" name="T2"/>
              <a:gd fmla="*/ 2147483647 h 467" name="T3"/>
              <a:gd fmla="*/ 2147483647 w 651" name="T4"/>
              <a:gd fmla="*/ 2147483647 h 467" name="T5"/>
              <a:gd fmla="*/ 2147483647 w 651" name="T6"/>
              <a:gd fmla="*/ 2147483647 h 467" name="T7"/>
              <a:gd fmla="*/ 2147483647 w 651" name="T8"/>
              <a:gd fmla="*/ 2147483647 h 467" name="T9"/>
              <a:gd fmla="*/ 2147483647 w 651" name="T10"/>
              <a:gd fmla="*/ 2147483647 h 467" name="T11"/>
              <a:gd fmla="*/ 2147483647 w 651" name="T12"/>
              <a:gd fmla="*/ 2147483647 h 467" name="T13"/>
              <a:gd fmla="*/ 2147483647 w 651" name="T14"/>
              <a:gd fmla="*/ 2147483647 h 467" name="T15"/>
              <a:gd fmla="*/ 2147483647 w 651" name="T16"/>
              <a:gd fmla="*/ 2147483647 h 467" name="T17"/>
              <a:gd fmla="*/ 2147483647 w 651" name="T18"/>
              <a:gd fmla="*/ 2147483647 h 467" name="T19"/>
              <a:gd fmla="*/ 2147483647 w 651" name="T20"/>
              <a:gd fmla="*/ 2147483647 h 467" name="T21"/>
              <a:gd fmla="*/ 2147483647 w 651" name="T22"/>
              <a:gd fmla="*/ 2147483647 h 467" name="T23"/>
              <a:gd fmla="*/ 2147483647 w 651" name="T24"/>
              <a:gd fmla="*/ 2147483647 h 467" name="T25"/>
              <a:gd fmla="*/ 2147483647 w 651" name="T26"/>
              <a:gd fmla="*/ 2147483647 h 467" name="T27"/>
              <a:gd fmla="*/ 2147483647 w 651" name="T28"/>
              <a:gd fmla="*/ 2147483647 h 467" name="T29"/>
              <a:gd fmla="*/ 2147483647 w 651" name="T30"/>
              <a:gd fmla="*/ 2147483647 h 467" name="T31"/>
              <a:gd fmla="*/ 2147483647 w 651" name="T32"/>
              <a:gd fmla="*/ 2147483647 h 467" name="T33"/>
              <a:gd fmla="*/ 2147483647 w 651" name="T34"/>
              <a:gd fmla="*/ 2147483647 h 467" name="T35"/>
              <a:gd fmla="*/ 0 w 651" name="T36"/>
              <a:gd fmla="*/ 2147483647 h 4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51" name="T57"/>
              <a:gd fmla="*/ 0 h 467" name="T58"/>
              <a:gd fmla="*/ 651 w 651" name="T59"/>
              <a:gd fmla="*/ 467 h 46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67" w="651">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1570C1"/>
          </a:solidFill>
          <a:ln w="9525">
            <a:noFill/>
            <a:round/>
          </a:ln>
        </p:spPr>
        <p:txBody>
          <a:bodyPr/>
          <a:lstStyle/>
          <a:p>
            <a:endParaRPr altLang="en-US" lang="zh-CN"/>
          </a:p>
        </p:txBody>
      </p:sp>
      <p:sp>
        <p:nvSpPr>
          <p:cNvPr id="46092" name="Freeform 20"/>
          <p:cNvSpPr/>
          <p:nvPr/>
        </p:nvSpPr>
        <p:spPr bwMode="auto">
          <a:xfrm>
            <a:off x="2663825" y="2513013"/>
            <a:ext cx="15875" cy="14287"/>
          </a:xfrm>
          <a:custGeom>
            <a:gdLst>
              <a:gd fmla="*/ 2147483647 w 7" name="T0"/>
              <a:gd fmla="*/ 2147483647 h 6" name="T1"/>
              <a:gd fmla="*/ 2147483647 w 7" name="T2"/>
              <a:gd fmla="*/ 2147483647 h 6" name="T3"/>
              <a:gd fmla="*/ 2147483647 w 7" name="T4"/>
              <a:gd fmla="*/ 2147483647 h 6" name="T5"/>
              <a:gd fmla="*/ 2147483647 w 7" name="T6"/>
              <a:gd fmla="*/ 2147483647 h 6" name="T7"/>
              <a:gd fmla="*/ 2147483647 w 7" name="T8"/>
              <a:gd fmla="*/ 2147483647 h 6" name="T9"/>
              <a:gd fmla="*/ 2147483647 w 7" name="T10"/>
              <a:gd fmla="*/ 2147483647 h 6" name="T11"/>
              <a:gd fmla="*/ 2147483647 w 7" name="T12"/>
              <a:gd fmla="*/ 2147483647 h 6" name="T13"/>
              <a:gd fmla="*/ 2147483647 w 7" name="T14"/>
              <a:gd fmla="*/ 0 h 6" name="T15"/>
              <a:gd fmla="*/ 2147483647 w 7" name="T16"/>
              <a:gd fmla="*/ 0 h 6" name="T17"/>
              <a:gd fmla="*/ 2147483647 w 7" name="T18"/>
              <a:gd fmla="*/ 2147483647 h 6" name="T19"/>
              <a:gd fmla="*/ 2147483647 w 7" name="T20"/>
              <a:gd fmla="*/ 2147483647 h 6" name="T21"/>
              <a:gd fmla="*/ 2147483647 w 7" name="T22"/>
              <a:gd fmla="*/ 2147483647 h 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7" name="T36"/>
              <a:gd fmla="*/ 0 h 6" name="T37"/>
              <a:gd fmla="*/ 7 w 7" name="T38"/>
              <a:gd fmla="*/ 6 h 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 w="7">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w="9525">
            <a:noFill/>
            <a:round/>
          </a:ln>
        </p:spPr>
        <p:txBody>
          <a:bodyPr/>
          <a:lstStyle/>
          <a:p>
            <a:endParaRPr altLang="en-US" lang="zh-CN"/>
          </a:p>
        </p:txBody>
      </p:sp>
      <p:sp>
        <p:nvSpPr>
          <p:cNvPr id="46093" name="Freeform 22"/>
          <p:cNvSpPr/>
          <p:nvPr/>
        </p:nvSpPr>
        <p:spPr bwMode="auto">
          <a:xfrm>
            <a:off x="1758950" y="3992563"/>
            <a:ext cx="390525" cy="285750"/>
          </a:xfrm>
          <a:custGeom>
            <a:gdLst>
              <a:gd fmla="*/ 2147483647 w 163" name="T0"/>
              <a:gd fmla="*/ 2147483647 h 119" name="T1"/>
              <a:gd fmla="*/ 2147483647 w 163" name="T2"/>
              <a:gd fmla="*/ 2147483647 h 119" name="T3"/>
              <a:gd fmla="*/ 2147483647 w 163" name="T4"/>
              <a:gd fmla="*/ 0 h 119" name="T5"/>
              <a:gd fmla="*/ 2147483647 w 163" name="T6"/>
              <a:gd fmla="*/ 2147483647 h 119" name="T7"/>
              <a:gd fmla="*/ 2147483647 w 163" name="T8"/>
              <a:gd fmla="*/ 2147483647 h 119" name="T9"/>
              <a:gd fmla="*/ 2147483647 w 163" name="T10"/>
              <a:gd fmla="*/ 2147483647 h 119" name="T11"/>
              <a:gd fmla="*/ 2147483647 w 163" name="T12"/>
              <a:gd fmla="*/ 2147483647 h 119" name="T13"/>
              <a:gd fmla="*/ 2147483647 w 163" name="T14"/>
              <a:gd fmla="*/ 2147483647 h 119" name="T15"/>
              <a:gd fmla="*/ 2147483647 w 163" name="T16"/>
              <a:gd fmla="*/ 2147483647 h 119" name="T17"/>
              <a:gd fmla="*/ 2147483647 w 163" name="T18"/>
              <a:gd fmla="*/ 2147483647 h 119" name="T19"/>
              <a:gd fmla="*/ 2147483647 w 163" name="T20"/>
              <a:gd fmla="*/ 2147483647 h 119" name="T21"/>
              <a:gd fmla="*/ 2147483647 w 163" name="T22"/>
              <a:gd fmla="*/ 2147483647 h 119" name="T23"/>
              <a:gd fmla="*/ 2147483647 w 163" name="T24"/>
              <a:gd fmla="*/ 2147483647 h 119" name="T25"/>
              <a:gd fmla="*/ 2147483647 w 163" name="T26"/>
              <a:gd fmla="*/ 2147483647 h 119" name="T27"/>
              <a:gd fmla="*/ 2147483647 w 163" name="T28"/>
              <a:gd fmla="*/ 2147483647 h 119" name="T29"/>
              <a:gd fmla="*/ 2147483647 w 163" name="T30"/>
              <a:gd fmla="*/ 2147483647 h 119" name="T31"/>
              <a:gd fmla="*/ 2147483647 w 163" name="T32"/>
              <a:gd fmla="*/ 0 h 119" name="T33"/>
              <a:gd fmla="*/ 2147483647 w 163" name="T34"/>
              <a:gd fmla="*/ 2147483647 h 119" name="T35"/>
              <a:gd fmla="*/ 2147483647 w 163" name="T36"/>
              <a:gd fmla="*/ 2147483647 h 119" name="T37"/>
              <a:gd fmla="*/ 0 w 163" name="T38"/>
              <a:gd fmla="*/ 2147483647 h 119" name="T39"/>
              <a:gd fmla="*/ 2147483647 w 163" name="T40"/>
              <a:gd fmla="*/ 2147483647 h 119" name="T41"/>
              <a:gd fmla="*/ 2147483647 w 163" name="T42"/>
              <a:gd fmla="*/ 2147483647 h 119" name="T43"/>
              <a:gd fmla="*/ 2147483647 w 163" name="T44"/>
              <a:gd fmla="*/ 2147483647 h 119" name="T45"/>
              <a:gd fmla="*/ 2147483647 w 163" name="T46"/>
              <a:gd fmla="*/ 2147483647 h 119" name="T47"/>
              <a:gd fmla="*/ 2147483647 w 163" name="T48"/>
              <a:gd fmla="*/ 2147483647 h 119" name="T49"/>
              <a:gd fmla="*/ 2147483647 w 163" name="T50"/>
              <a:gd fmla="*/ 2147483647 h 1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3" name="T78"/>
              <a:gd fmla="*/ 0 h 119" name="T79"/>
              <a:gd fmla="*/ 163 w 163" name="T80"/>
              <a:gd fmla="*/ 119 h 11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9" w="163">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w="9525">
            <a:noFill/>
            <a:round/>
          </a:ln>
        </p:spPr>
        <p:txBody>
          <a:bodyPr/>
          <a:lstStyle/>
          <a:p>
            <a:endParaRPr altLang="en-US" lang="zh-CN"/>
          </a:p>
        </p:txBody>
      </p:sp>
      <p:sp>
        <p:nvSpPr>
          <p:cNvPr id="46094" name="Freeform 23"/>
          <p:cNvSpPr/>
          <p:nvPr/>
        </p:nvSpPr>
        <p:spPr bwMode="auto">
          <a:xfrm>
            <a:off x="1901825" y="3956050"/>
            <a:ext cx="109538" cy="109538"/>
          </a:xfrm>
          <a:custGeom>
            <a:gdLst>
              <a:gd fmla="*/ 2147483647 w 45" name="T0"/>
              <a:gd fmla="*/ 2147483647 h 45" name="T1"/>
              <a:gd fmla="*/ 2147483647 w 45" name="T2"/>
              <a:gd fmla="*/ 2147483647 h 45" name="T3"/>
              <a:gd fmla="*/ 2147483647 w 45" name="T4"/>
              <a:gd fmla="*/ 2147483647 h 45" name="T5"/>
              <a:gd fmla="*/ 2147483647 w 45" name="T6"/>
              <a:gd fmla="*/ 2147483647 h 45" name="T7"/>
              <a:gd fmla="*/ 2147483647 w 45" name="T8"/>
              <a:gd fmla="*/ 2147483647 h 45" name="T9"/>
              <a:gd fmla="*/ 2147483647 w 45" name="T10"/>
              <a:gd fmla="*/ 0 h 45" name="T11"/>
              <a:gd fmla="*/ 0 w 45" name="T12"/>
              <a:gd fmla="*/ 2147483647 h 45" name="T13"/>
              <a:gd fmla="*/ 2147483647 w 45" name="T14"/>
              <a:gd fmla="*/ 2147483647 h 45" name="T15"/>
              <a:gd fmla="*/ 0 60000 65536" name="T16"/>
              <a:gd fmla="*/ 0 60000 65536" name="T17"/>
              <a:gd fmla="*/ 0 60000 65536" name="T18"/>
              <a:gd fmla="*/ 0 60000 65536" name="T19"/>
              <a:gd fmla="*/ 0 60000 65536" name="T20"/>
              <a:gd fmla="*/ 0 60000 65536" name="T21"/>
              <a:gd fmla="*/ 0 60000 65536" name="T22"/>
              <a:gd fmla="*/ 0 60000 65536" name="T23"/>
              <a:gd fmla="*/ 0 w 45" name="T24"/>
              <a:gd fmla="*/ 0 h 45" name="T25"/>
              <a:gd fmla="*/ 45 w 45" name="T26"/>
              <a:gd fmla="*/ 45 h 4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5" w="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w="9525">
            <a:noFill/>
            <a:round/>
          </a:ln>
        </p:spPr>
        <p:txBody>
          <a:bodyPr/>
          <a:lstStyle/>
          <a:p>
            <a:endParaRPr altLang="en-US" lang="zh-CN"/>
          </a:p>
        </p:txBody>
      </p:sp>
      <p:sp>
        <p:nvSpPr>
          <p:cNvPr id="46095" name="Freeform 24"/>
          <p:cNvSpPr/>
          <p:nvPr/>
        </p:nvSpPr>
        <p:spPr bwMode="auto">
          <a:xfrm>
            <a:off x="3925888" y="3262313"/>
            <a:ext cx="287337" cy="334962"/>
          </a:xfrm>
          <a:custGeom>
            <a:gdLst>
              <a:gd fmla="*/ 0 w 247" name="T0"/>
              <a:gd fmla="*/ 2147483647 h 289" name="T1"/>
              <a:gd fmla="*/ 0 w 247" name="T2"/>
              <a:gd fmla="*/ 2147483647 h 289" name="T3"/>
              <a:gd fmla="*/ 2147483647 w 247" name="T4"/>
              <a:gd fmla="*/ 2147483647 h 289" name="T5"/>
              <a:gd fmla="*/ 2147483647 w 247" name="T6"/>
              <a:gd fmla="*/ 2147483647 h 289" name="T7"/>
              <a:gd fmla="*/ 2147483647 w 247" name="T8"/>
              <a:gd fmla="*/ 2147483647 h 289" name="T9"/>
              <a:gd fmla="*/ 2147483647 w 247" name="T10"/>
              <a:gd fmla="*/ 2147483647 h 289" name="T11"/>
              <a:gd fmla="*/ 2147483647 w 247" name="T12"/>
              <a:gd fmla="*/ 2147483647 h 289" name="T13"/>
              <a:gd fmla="*/ 2147483647 w 247" name="T14"/>
              <a:gd fmla="*/ 2147483647 h 289" name="T15"/>
              <a:gd fmla="*/ 2147483647 w 247" name="T16"/>
              <a:gd fmla="*/ 2147483647 h 289" name="T17"/>
              <a:gd fmla="*/ 2147483647 w 247" name="T18"/>
              <a:gd fmla="*/ 2147483647 h 289" name="T19"/>
              <a:gd fmla="*/ 2147483647 w 247" name="T20"/>
              <a:gd fmla="*/ 2147483647 h 289" name="T21"/>
              <a:gd fmla="*/ 2147483647 w 247" name="T22"/>
              <a:gd fmla="*/ 2147483647 h 289" name="T23"/>
              <a:gd fmla="*/ 2147483647 w 247" name="T24"/>
              <a:gd fmla="*/ 0 h 289" name="T25"/>
              <a:gd fmla="*/ 0 w 247" name="T26"/>
              <a:gd fmla="*/ 2147483647 h 2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47" name="T42"/>
              <a:gd fmla="*/ 0 h 289" name="T43"/>
              <a:gd fmla="*/ 247 w 247" name="T44"/>
              <a:gd fmla="*/ 289 h 28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9" w="246">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w="9525">
            <a:noFill/>
            <a:round/>
          </a:ln>
        </p:spPr>
        <p:txBody>
          <a:bodyPr/>
          <a:lstStyle/>
          <a:p>
            <a:endParaRPr altLang="en-US" lang="zh-CN"/>
          </a:p>
        </p:txBody>
      </p:sp>
      <p:sp>
        <p:nvSpPr>
          <p:cNvPr id="46096" name="Freeform 25"/>
          <p:cNvSpPr/>
          <p:nvPr/>
        </p:nvSpPr>
        <p:spPr bwMode="auto">
          <a:xfrm>
            <a:off x="3854450" y="3194050"/>
            <a:ext cx="431800" cy="236538"/>
          </a:xfrm>
          <a:custGeom>
            <a:gdLst>
              <a:gd fmla="*/ 2147483647 w 179" name="T0"/>
              <a:gd fmla="*/ 2147483647 h 98" name="T1"/>
              <a:gd fmla="*/ 2147483647 w 179" name="T2"/>
              <a:gd fmla="*/ 2147483647 h 98" name="T3"/>
              <a:gd fmla="*/ 2147483647 w 179" name="T4"/>
              <a:gd fmla="*/ 2147483647 h 98" name="T5"/>
              <a:gd fmla="*/ 2147483647 w 179" name="T6"/>
              <a:gd fmla="*/ 2147483647 h 98" name="T7"/>
              <a:gd fmla="*/ 2147483647 w 179" name="T8"/>
              <a:gd fmla="*/ 2147483647 h 98" name="T9"/>
              <a:gd fmla="*/ 2147483647 w 179" name="T10"/>
              <a:gd fmla="*/ 2147483647 h 98" name="T11"/>
              <a:gd fmla="*/ 2147483647 w 179" name="T12"/>
              <a:gd fmla="*/ 2147483647 h 98" name="T13"/>
              <a:gd fmla="*/ 2147483647 w 179" name="T14"/>
              <a:gd fmla="*/ 2147483647 h 98" name="T15"/>
              <a:gd fmla="*/ 2147483647 w 179" name="T16"/>
              <a:gd fmla="*/ 2147483647 h 98" name="T17"/>
              <a:gd fmla="*/ 2147483647 w 179" name="T18"/>
              <a:gd fmla="*/ 2147483647 h 98" name="T19"/>
              <a:gd fmla="*/ 2147483647 w 179" name="T20"/>
              <a:gd fmla="*/ 2147483647 h 98" name="T21"/>
              <a:gd fmla="*/ 2147483647 w 179" name="T22"/>
              <a:gd fmla="*/ 2147483647 h 98" name="T23"/>
              <a:gd fmla="*/ 2147483647 w 179" name="T24"/>
              <a:gd fmla="*/ 2147483647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79" name="T39"/>
              <a:gd fmla="*/ 0 h 98" name="T40"/>
              <a:gd fmla="*/ 179 w 179" name="T41"/>
              <a:gd fmla="*/ 98 h 9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98" w="179">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w="9525">
            <a:noFill/>
            <a:round/>
          </a:ln>
        </p:spPr>
        <p:txBody>
          <a:bodyPr/>
          <a:lstStyle/>
          <a:p>
            <a:endParaRPr altLang="en-US" lang="zh-CN"/>
          </a:p>
        </p:txBody>
      </p:sp>
      <p:sp>
        <p:nvSpPr>
          <p:cNvPr id="46097" name="Freeform 26"/>
          <p:cNvSpPr>
            <a:spLocks noEditPoints="1"/>
          </p:cNvSpPr>
          <p:nvPr/>
        </p:nvSpPr>
        <p:spPr bwMode="auto">
          <a:xfrm>
            <a:off x="2249488" y="2636838"/>
            <a:ext cx="87312" cy="95250"/>
          </a:xfrm>
          <a:custGeom>
            <a:gdLst>
              <a:gd fmla="*/ 2147483647 w 36" name="T0"/>
              <a:gd fmla="*/ 0 h 39" name="T1"/>
              <a:gd fmla="*/ 2147483647 w 36" name="T2"/>
              <a:gd fmla="*/ 0 h 39" name="T3"/>
              <a:gd fmla="*/ 0 w 36" name="T4"/>
              <a:gd fmla="*/ 2147483647 h 39" name="T5"/>
              <a:gd fmla="*/ 0 w 36" name="T6"/>
              <a:gd fmla="*/ 2147483647 h 39" name="T7"/>
              <a:gd fmla="*/ 2147483647 w 36" name="T8"/>
              <a:gd fmla="*/ 2147483647 h 39" name="T9"/>
              <a:gd fmla="*/ 2147483647 w 36" name="T10"/>
              <a:gd fmla="*/ 2147483647 h 39" name="T11"/>
              <a:gd fmla="*/ 2147483647 w 36" name="T12"/>
              <a:gd fmla="*/ 2147483647 h 39" name="T13"/>
              <a:gd fmla="*/ 2147483647 w 36" name="T14"/>
              <a:gd fmla="*/ 2147483647 h 39" name="T15"/>
              <a:gd fmla="*/ 2147483647 w 36" name="T16"/>
              <a:gd fmla="*/ 0 h 39" name="T17"/>
              <a:gd fmla="*/ 2147483647 w 36" name="T18"/>
              <a:gd fmla="*/ 2147483647 h 39" name="T19"/>
              <a:gd fmla="*/ 2147483647 w 36" name="T20"/>
              <a:gd fmla="*/ 2147483647 h 39" name="T21"/>
              <a:gd fmla="*/ 2147483647 w 36" name="T22"/>
              <a:gd fmla="*/ 2147483647 h 39" name="T23"/>
              <a:gd fmla="*/ 2147483647 w 36" name="T24"/>
              <a:gd fmla="*/ 2147483647 h 39" name="T25"/>
              <a:gd fmla="*/ 2147483647 w 36" name="T26"/>
              <a:gd fmla="*/ 2147483647 h 39" name="T27"/>
              <a:gd fmla="*/ 2147483647 w 36" name="T28"/>
              <a:gd fmla="*/ 2147483647 h 39" name="T29"/>
              <a:gd fmla="*/ 2147483647 w 36" name="T30"/>
              <a:gd fmla="*/ 2147483647 h 39" name="T31"/>
              <a:gd fmla="*/ 2147483647 w 36" name="T32"/>
              <a:gd fmla="*/ 2147483647 h 39" name="T33"/>
              <a:gd fmla="*/ 2147483647 w 36" name="T34"/>
              <a:gd fmla="*/ 2147483647 h 3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6" name="T54"/>
              <a:gd fmla="*/ 0 h 39" name="T55"/>
              <a:gd fmla="*/ 36 w 36" name="T56"/>
              <a:gd fmla="*/ 39 h 39"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9" w="36">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w="9525">
            <a:noFill/>
            <a:round/>
          </a:ln>
        </p:spPr>
        <p:txBody>
          <a:bodyPr/>
          <a:lstStyle/>
          <a:p>
            <a:endParaRPr altLang="en-US" lang="zh-CN"/>
          </a:p>
        </p:txBody>
      </p:sp>
      <p:sp>
        <p:nvSpPr>
          <p:cNvPr id="46098" name="Freeform 27"/>
          <p:cNvSpPr>
            <a:spLocks noEditPoints="1"/>
          </p:cNvSpPr>
          <p:nvPr/>
        </p:nvSpPr>
        <p:spPr bwMode="auto">
          <a:xfrm>
            <a:off x="1960563" y="2668588"/>
            <a:ext cx="398462" cy="263525"/>
          </a:xfrm>
          <a:custGeom>
            <a:gdLst>
              <a:gd fmla="*/ 2147483647 w 165" name="T0"/>
              <a:gd fmla="*/ 0 h 109" name="T1"/>
              <a:gd fmla="*/ 2147483647 w 165" name="T2"/>
              <a:gd fmla="*/ 0 h 109" name="T3"/>
              <a:gd fmla="*/ 0 w 165" name="T4"/>
              <a:gd fmla="*/ 2147483647 h 109" name="T5"/>
              <a:gd fmla="*/ 0 w 165" name="T6"/>
              <a:gd fmla="*/ 2147483647 h 109" name="T7"/>
              <a:gd fmla="*/ 2147483647 w 165" name="T8"/>
              <a:gd fmla="*/ 2147483647 h 109" name="T9"/>
              <a:gd fmla="*/ 2147483647 w 165" name="T10"/>
              <a:gd fmla="*/ 2147483647 h 109" name="T11"/>
              <a:gd fmla="*/ 2147483647 w 165" name="T12"/>
              <a:gd fmla="*/ 2147483647 h 109" name="T13"/>
              <a:gd fmla="*/ 2147483647 w 165" name="T14"/>
              <a:gd fmla="*/ 2147483647 h 109" name="T15"/>
              <a:gd fmla="*/ 2147483647 w 165" name="T16"/>
              <a:gd fmla="*/ 0 h 109" name="T17"/>
              <a:gd fmla="*/ 2147483647 w 165" name="T18"/>
              <a:gd fmla="*/ 2147483647 h 109" name="T19"/>
              <a:gd fmla="*/ 2147483647 w 165" name="T20"/>
              <a:gd fmla="*/ 2147483647 h 109" name="T21"/>
              <a:gd fmla="*/ 2147483647 w 165" name="T22"/>
              <a:gd fmla="*/ 2147483647 h 109" name="T23"/>
              <a:gd fmla="*/ 2147483647 w 165" name="T24"/>
              <a:gd fmla="*/ 2147483647 h 109" name="T25"/>
              <a:gd fmla="*/ 2147483647 w 165" name="T26"/>
              <a:gd fmla="*/ 2147483647 h 1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65" name="T42"/>
              <a:gd fmla="*/ 0 h 109" name="T43"/>
              <a:gd fmla="*/ 165 w 165" name="T44"/>
              <a:gd fmla="*/ 109 h 10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09" w="165">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w="9525">
            <a:noFill/>
            <a:round/>
          </a:ln>
        </p:spPr>
        <p:txBody>
          <a:bodyPr/>
          <a:lstStyle/>
          <a:p>
            <a:endParaRPr altLang="en-US" lang="zh-CN"/>
          </a:p>
        </p:txBody>
      </p:sp>
      <p:sp>
        <p:nvSpPr>
          <p:cNvPr id="46099" name="Freeform 28"/>
          <p:cNvSpPr>
            <a:spLocks noEditPoints="1"/>
          </p:cNvSpPr>
          <p:nvPr/>
        </p:nvSpPr>
        <p:spPr bwMode="auto">
          <a:xfrm>
            <a:off x="3729038" y="2036763"/>
            <a:ext cx="292100" cy="365125"/>
          </a:xfrm>
          <a:custGeom>
            <a:gdLst>
              <a:gd fmla="*/ 2147483647 w 121" name="T0"/>
              <a:gd fmla="*/ 2147483647 h 151" name="T1"/>
              <a:gd fmla="*/ 2147483647 w 121" name="T2"/>
              <a:gd fmla="*/ 2147483647 h 151" name="T3"/>
              <a:gd fmla="*/ 2147483647 w 121" name="T4"/>
              <a:gd fmla="*/ 2147483647 h 151" name="T5"/>
              <a:gd fmla="*/ 2147483647 w 121" name="T6"/>
              <a:gd fmla="*/ 2147483647 h 151" name="T7"/>
              <a:gd fmla="*/ 2147483647 w 121" name="T8"/>
              <a:gd fmla="*/ 2147483647 h 151" name="T9"/>
              <a:gd fmla="*/ 2147483647 w 121" name="T10"/>
              <a:gd fmla="*/ 0 h 151" name="T11"/>
              <a:gd fmla="*/ 2147483647 w 121" name="T12"/>
              <a:gd fmla="*/ 0 h 151" name="T13"/>
              <a:gd fmla="*/ 2147483647 w 121" name="T14"/>
              <a:gd fmla="*/ 0 h 151" name="T15"/>
              <a:gd fmla="*/ 2147483647 w 121" name="T16"/>
              <a:gd fmla="*/ 0 h 151" name="T17"/>
              <a:gd fmla="*/ 2147483647 w 121" name="T18"/>
              <a:gd fmla="*/ 0 h 151" name="T19"/>
              <a:gd fmla="*/ 2147483647 w 121" name="T20"/>
              <a:gd fmla="*/ 2147483647 h 151" name="T21"/>
              <a:gd fmla="*/ 0 w 121" name="T22"/>
              <a:gd fmla="*/ 2147483647 h 151" name="T23"/>
              <a:gd fmla="*/ 2147483647 w 121" name="T24"/>
              <a:gd fmla="*/ 2147483647 h 151" name="T25"/>
              <a:gd fmla="*/ 2147483647 w 121" name="T26"/>
              <a:gd fmla="*/ 2147483647 h 151" name="T27"/>
              <a:gd fmla="*/ 2147483647 w 121" name="T28"/>
              <a:gd fmla="*/ 2147483647 h 151" name="T29"/>
              <a:gd fmla="*/ 2147483647 w 121" name="T30"/>
              <a:gd fmla="*/ 2147483647 h 151" name="T31"/>
              <a:gd fmla="*/ 2147483647 w 121" name="T32"/>
              <a:gd fmla="*/ 2147483647 h 151" name="T33"/>
              <a:gd fmla="*/ 2147483647 w 121" name="T34"/>
              <a:gd fmla="*/ 2147483647 h 151" name="T35"/>
              <a:gd fmla="*/ 2147483647 w 121" name="T36"/>
              <a:gd fmla="*/ 2147483647 h 151" name="T37"/>
              <a:gd fmla="*/ 2147483647 w 121" name="T38"/>
              <a:gd fmla="*/ 2147483647 h 151" name="T39"/>
              <a:gd fmla="*/ 2147483647 w 121" name="T40"/>
              <a:gd fmla="*/ 2147483647 h 151" name="T41"/>
              <a:gd fmla="*/ 2147483647 w 121" name="T42"/>
              <a:gd fmla="*/ 2147483647 h 151" name="T43"/>
              <a:gd fmla="*/ 2147483647 w 121" name="T44"/>
              <a:gd fmla="*/ 2147483647 h 151" name="T45"/>
              <a:gd fmla="*/ 2147483647 w 121" name="T46"/>
              <a:gd fmla="*/ 2147483647 h 151" name="T47"/>
              <a:gd fmla="*/ 2147483647 w 121" name="T48"/>
              <a:gd fmla="*/ 2147483647 h 151" name="T49"/>
              <a:gd fmla="*/ 2147483647 w 121" name="T50"/>
              <a:gd fmla="*/ 2147483647 h 151" name="T51"/>
              <a:gd fmla="*/ 2147483647 w 121" name="T52"/>
              <a:gd fmla="*/ 2147483647 h 151" name="T53"/>
              <a:gd fmla="*/ 2147483647 w 121" name="T54"/>
              <a:gd fmla="*/ 2147483647 h 151" name="T55"/>
              <a:gd fmla="*/ 2147483647 w 121" name="T56"/>
              <a:gd fmla="*/ 2147483647 h 151" name="T57"/>
              <a:gd fmla="*/ 2147483647 w 121" name="T58"/>
              <a:gd fmla="*/ 2147483647 h 151" name="T59"/>
              <a:gd fmla="*/ 2147483647 w 121" name="T60"/>
              <a:gd fmla="*/ 2147483647 h 151" name="T61"/>
              <a:gd fmla="*/ 2147483647 w 121" name="T62"/>
              <a:gd fmla="*/ 2147483647 h 151" name="T63"/>
              <a:gd fmla="*/ 2147483647 w 121" name="T64"/>
              <a:gd fmla="*/ 2147483647 h 151" name="T65"/>
              <a:gd fmla="*/ 2147483647 w 121" name="T66"/>
              <a:gd fmla="*/ 2147483647 h 151" name="T67"/>
              <a:gd fmla="*/ 2147483647 w 121" name="T68"/>
              <a:gd fmla="*/ 2147483647 h 151" name="T69"/>
              <a:gd fmla="*/ 2147483647 w 121" name="T70"/>
              <a:gd fmla="*/ 2147483647 h 151" name="T71"/>
              <a:gd fmla="*/ 2147483647 w 121" name="T72"/>
              <a:gd fmla="*/ 2147483647 h 151" name="T73"/>
              <a:gd fmla="*/ 2147483647 w 121" name="T74"/>
              <a:gd fmla="*/ 2147483647 h 151" name="T75"/>
              <a:gd fmla="*/ 2147483647 w 121" name="T76"/>
              <a:gd fmla="*/ 2147483647 h 151" name="T77"/>
              <a:gd fmla="*/ 2147483647 w 121" name="T78"/>
              <a:gd fmla="*/ 2147483647 h 151" name="T79"/>
              <a:gd fmla="*/ 2147483647 w 121" name="T80"/>
              <a:gd fmla="*/ 2147483647 h 151" name="T81"/>
              <a:gd fmla="*/ 2147483647 w 121" name="T82"/>
              <a:gd fmla="*/ 2147483647 h 151" name="T83"/>
              <a:gd fmla="*/ 2147483647 w 121" name="T84"/>
              <a:gd fmla="*/ 2147483647 h 15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21" name="T129"/>
              <a:gd fmla="*/ 0 h 151" name="T130"/>
              <a:gd fmla="*/ 121 w 121" name="T131"/>
              <a:gd fmla="*/ 151 h 15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51" w="120">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w="9525">
            <a:noFill/>
            <a:round/>
          </a:ln>
        </p:spPr>
        <p:txBody>
          <a:bodyPr/>
          <a:lstStyle/>
          <a:p>
            <a:endParaRPr altLang="en-US" lang="zh-CN"/>
          </a:p>
        </p:txBody>
      </p:sp>
      <p:sp>
        <p:nvSpPr>
          <p:cNvPr id="38" name="TextBox 57"/>
          <p:cNvSpPr txBox="1"/>
          <p:nvPr/>
        </p:nvSpPr>
        <p:spPr bwMode="auto">
          <a:xfrm>
            <a:off x="5237162" y="2236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9" name="TextBox 57"/>
          <p:cNvSpPr txBox="1"/>
          <p:nvPr/>
        </p:nvSpPr>
        <p:spPr bwMode="auto">
          <a:xfrm>
            <a:off x="8713789" y="2236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0" name="TextBox 57"/>
          <p:cNvSpPr txBox="1"/>
          <p:nvPr/>
        </p:nvSpPr>
        <p:spPr bwMode="auto">
          <a:xfrm>
            <a:off x="5237162" y="41386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41" name="TextBox 57"/>
          <p:cNvSpPr txBox="1"/>
          <p:nvPr/>
        </p:nvSpPr>
        <p:spPr bwMode="auto">
          <a:xfrm>
            <a:off x="8713789" y="41386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10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710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710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42" name="空心弧 41"/>
          <p:cNvSpPr/>
          <p:nvPr/>
        </p:nvSpPr>
        <p:spPr>
          <a:xfrm flipV="1">
            <a:off x="1069975" y="2249488"/>
            <a:ext cx="1906588" cy="1906587"/>
          </a:xfrm>
          <a:prstGeom prst="blockArc">
            <a:avLst>
              <a:gd fmla="val 6741711" name="adj1"/>
              <a:gd fmla="val 0" name="adj2"/>
              <a:gd fmla="val 19570"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空心弧 42"/>
          <p:cNvSpPr/>
          <p:nvPr/>
        </p:nvSpPr>
        <p:spPr>
          <a:xfrm flipV="1">
            <a:off x="3748088" y="2249488"/>
            <a:ext cx="1906587" cy="1906587"/>
          </a:xfrm>
          <a:prstGeom prst="blockArc">
            <a:avLst>
              <a:gd fmla="val 5607005" name="adj1"/>
              <a:gd fmla="val 0" name="adj2"/>
              <a:gd fmla="val 19570"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空心弧 43"/>
          <p:cNvSpPr/>
          <p:nvPr/>
        </p:nvSpPr>
        <p:spPr>
          <a:xfrm flipV="1">
            <a:off x="6407150" y="2249488"/>
            <a:ext cx="1906588" cy="1906587"/>
          </a:xfrm>
          <a:prstGeom prst="blockArc">
            <a:avLst>
              <a:gd fmla="val 4958870" name="adj1"/>
              <a:gd fmla="val 0" name="adj2"/>
              <a:gd fmla="val 19570"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空心弧 44"/>
          <p:cNvSpPr/>
          <p:nvPr/>
        </p:nvSpPr>
        <p:spPr>
          <a:xfrm flipV="1">
            <a:off x="9086850" y="2249488"/>
            <a:ext cx="1906588" cy="1906587"/>
          </a:xfrm>
          <a:prstGeom prst="blockArc">
            <a:avLst>
              <a:gd fmla="val 3332729" name="adj1"/>
              <a:gd fmla="val 0" name="adj2"/>
              <a:gd fmla="val 19570"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113" name="矩形 45"/>
          <p:cNvSpPr>
            <a:spLocks noChangeArrowheads="1"/>
          </p:cNvSpPr>
          <p:nvPr/>
        </p:nvSpPr>
        <p:spPr bwMode="auto">
          <a:xfrm>
            <a:off x="1773238" y="2984500"/>
            <a:ext cx="592455" cy="396240"/>
          </a:xfrm>
          <a:prstGeom prst="rect">
            <a:avLst/>
          </a:prstGeom>
          <a:noFill/>
          <a:ln w="9525">
            <a:noFill/>
            <a:miter lim="800000"/>
          </a:ln>
        </p:spPr>
        <p:txBody>
          <a:bodyPr wrap="none">
            <a:spAutoFit/>
          </a:bodyPr>
          <a:lstStyle/>
          <a:p>
            <a:pPr eaLnBrk="1" hangingPunct="1"/>
            <a:r>
              <a:rPr altLang="zh-CN" lang="en-US" sz="2000">
                <a:solidFill>
                  <a:srgbClr val="1570C1"/>
                </a:solidFill>
                <a:latin charset="0" panose="020b0806030902050204" pitchFamily="34" typeface="Impact"/>
                <a:ea charset="-127" pitchFamily="34" typeface="Malgun Gothic"/>
                <a:cs typeface="Adobe Naskh Medium"/>
              </a:rPr>
              <a:t>01%</a:t>
            </a:r>
          </a:p>
        </p:txBody>
      </p:sp>
      <p:sp>
        <p:nvSpPr>
          <p:cNvPr id="47114" name="矩形 46"/>
          <p:cNvSpPr>
            <a:spLocks noChangeArrowheads="1"/>
          </p:cNvSpPr>
          <p:nvPr/>
        </p:nvSpPr>
        <p:spPr bwMode="auto">
          <a:xfrm>
            <a:off x="4329113" y="2995613"/>
            <a:ext cx="622617" cy="396240"/>
          </a:xfrm>
          <a:prstGeom prst="rect">
            <a:avLst/>
          </a:prstGeom>
          <a:noFill/>
          <a:ln w="9525">
            <a:noFill/>
            <a:miter lim="800000"/>
          </a:ln>
        </p:spPr>
        <p:txBody>
          <a:bodyPr wrap="none">
            <a:spAutoFit/>
          </a:bodyPr>
          <a:lstStyle/>
          <a:p>
            <a:pPr eaLnBrk="1" hangingPunct="1"/>
            <a:r>
              <a:rPr altLang="zh-CN" lang="en-US" sz="2000">
                <a:solidFill>
                  <a:srgbClr val="1570C1"/>
                </a:solidFill>
                <a:latin charset="0" panose="020b0806030902050204" pitchFamily="34" typeface="Impact"/>
                <a:ea charset="-127" pitchFamily="34" typeface="Malgun Gothic"/>
                <a:cs typeface="Adobe Naskh Medium"/>
              </a:rPr>
              <a:t>02%</a:t>
            </a:r>
          </a:p>
        </p:txBody>
      </p:sp>
      <p:sp>
        <p:nvSpPr>
          <p:cNvPr id="47115" name="矩形 47"/>
          <p:cNvSpPr>
            <a:spLocks noChangeArrowheads="1"/>
          </p:cNvSpPr>
          <p:nvPr/>
        </p:nvSpPr>
        <p:spPr bwMode="auto">
          <a:xfrm>
            <a:off x="6977064" y="2984500"/>
            <a:ext cx="630555" cy="396240"/>
          </a:xfrm>
          <a:prstGeom prst="rect">
            <a:avLst/>
          </a:prstGeom>
          <a:noFill/>
          <a:ln w="9525">
            <a:noFill/>
            <a:miter lim="800000"/>
          </a:ln>
        </p:spPr>
        <p:txBody>
          <a:bodyPr wrap="none">
            <a:spAutoFit/>
          </a:bodyPr>
          <a:lstStyle/>
          <a:p>
            <a:pPr eaLnBrk="1" hangingPunct="1"/>
            <a:r>
              <a:rPr altLang="zh-CN" lang="en-US" sz="2000">
                <a:solidFill>
                  <a:srgbClr val="1570C1"/>
                </a:solidFill>
                <a:latin charset="0" panose="020b0806030902050204" pitchFamily="34" typeface="Impact"/>
                <a:ea charset="-127" pitchFamily="34" typeface="Malgun Gothic"/>
                <a:cs typeface="Adobe Naskh Medium"/>
              </a:rPr>
              <a:t>03%</a:t>
            </a:r>
          </a:p>
        </p:txBody>
      </p:sp>
      <p:sp>
        <p:nvSpPr>
          <p:cNvPr id="47116" name="矩形 48"/>
          <p:cNvSpPr>
            <a:spLocks noChangeArrowheads="1"/>
          </p:cNvSpPr>
          <p:nvPr/>
        </p:nvSpPr>
        <p:spPr bwMode="auto">
          <a:xfrm>
            <a:off x="9680574" y="2995613"/>
            <a:ext cx="622617" cy="396240"/>
          </a:xfrm>
          <a:prstGeom prst="rect">
            <a:avLst/>
          </a:prstGeom>
          <a:noFill/>
          <a:ln w="9525">
            <a:noFill/>
            <a:miter lim="800000"/>
          </a:ln>
        </p:spPr>
        <p:txBody>
          <a:bodyPr wrap="none">
            <a:spAutoFit/>
          </a:bodyPr>
          <a:lstStyle/>
          <a:p>
            <a:pPr eaLnBrk="1" hangingPunct="1"/>
            <a:r>
              <a:rPr altLang="zh-CN" lang="en-US" sz="2000">
                <a:solidFill>
                  <a:srgbClr val="1570C1"/>
                </a:solidFill>
                <a:latin charset="0" panose="020b0806030902050204" pitchFamily="34" typeface="Impact"/>
                <a:ea charset="-127" pitchFamily="34" typeface="Malgun Gothic"/>
                <a:cs typeface="Adobe Naskh Medium"/>
              </a:rPr>
              <a:t>04%</a:t>
            </a:r>
          </a:p>
        </p:txBody>
      </p:sp>
      <p:sp>
        <p:nvSpPr>
          <p:cNvPr id="50" name="TextBox 57"/>
          <p:cNvSpPr txBox="1"/>
          <p:nvPr/>
        </p:nvSpPr>
        <p:spPr bwMode="auto">
          <a:xfrm>
            <a:off x="7366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1" name="TextBox 57"/>
          <p:cNvSpPr txBox="1"/>
          <p:nvPr/>
        </p:nvSpPr>
        <p:spPr bwMode="auto">
          <a:xfrm>
            <a:off x="33655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2" name="TextBox 57"/>
          <p:cNvSpPr txBox="1"/>
          <p:nvPr/>
        </p:nvSpPr>
        <p:spPr bwMode="auto">
          <a:xfrm>
            <a:off x="59594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3" name="TextBox 57"/>
          <p:cNvSpPr txBox="1"/>
          <p:nvPr/>
        </p:nvSpPr>
        <p:spPr bwMode="auto">
          <a:xfrm>
            <a:off x="87026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13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813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813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1" name="Freeform 10"/>
          <p:cNvSpPr/>
          <p:nvPr/>
        </p:nvSpPr>
        <p:spPr bwMode="auto">
          <a:xfrm>
            <a:off x="1933575"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11"/>
          <p:cNvSpPr/>
          <p:nvPr/>
        </p:nvSpPr>
        <p:spPr bwMode="auto">
          <a:xfrm>
            <a:off x="1854200" y="1600200"/>
            <a:ext cx="2970213"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10"/>
          <p:cNvSpPr/>
          <p:nvPr/>
        </p:nvSpPr>
        <p:spPr bwMode="auto">
          <a:xfrm>
            <a:off x="7085013"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11"/>
          <p:cNvSpPr/>
          <p:nvPr/>
        </p:nvSpPr>
        <p:spPr bwMode="auto">
          <a:xfrm>
            <a:off x="7005638" y="1600200"/>
            <a:ext cx="2970212"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Freeform 10"/>
          <p:cNvSpPr/>
          <p:nvPr/>
        </p:nvSpPr>
        <p:spPr bwMode="auto">
          <a:xfrm>
            <a:off x="1933575"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Freeform 11"/>
          <p:cNvSpPr/>
          <p:nvPr/>
        </p:nvSpPr>
        <p:spPr bwMode="auto">
          <a:xfrm>
            <a:off x="1854200" y="4213225"/>
            <a:ext cx="2970213"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Freeform 10"/>
          <p:cNvSpPr/>
          <p:nvPr/>
        </p:nvSpPr>
        <p:spPr bwMode="auto">
          <a:xfrm>
            <a:off x="7085013"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Freeform 11"/>
          <p:cNvSpPr/>
          <p:nvPr/>
        </p:nvSpPr>
        <p:spPr bwMode="auto">
          <a:xfrm>
            <a:off x="7005638" y="4213225"/>
            <a:ext cx="2970212"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TextBox 57"/>
          <p:cNvSpPr txBox="1"/>
          <p:nvPr/>
        </p:nvSpPr>
        <p:spPr bwMode="auto">
          <a:xfrm>
            <a:off x="1947863"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30" name="TextBox 57"/>
          <p:cNvSpPr txBox="1"/>
          <p:nvPr/>
        </p:nvSpPr>
        <p:spPr bwMode="auto">
          <a:xfrm>
            <a:off x="7154864"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31" name="TextBox 57"/>
          <p:cNvSpPr txBox="1"/>
          <p:nvPr/>
        </p:nvSpPr>
        <p:spPr bwMode="auto">
          <a:xfrm>
            <a:off x="1947863"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32" name="TextBox 57"/>
          <p:cNvSpPr txBox="1"/>
          <p:nvPr/>
        </p:nvSpPr>
        <p:spPr bwMode="auto">
          <a:xfrm>
            <a:off x="7154864"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15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915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915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3" name="Freeform 5"/>
          <p:cNvSpPr/>
          <p:nvPr/>
        </p:nvSpPr>
        <p:spPr bwMode="auto">
          <a:xfrm>
            <a:off x="6021388" y="2003425"/>
            <a:ext cx="1614487" cy="1614488"/>
          </a:xfrm>
          <a:custGeom>
            <a:gdLst>
              <a:gd fmla="*/ 0 w 86" name="T0"/>
              <a:gd fmla="*/ 86 h 86" name="T1"/>
              <a:gd fmla="*/ 0 w 86" name="T2"/>
              <a:gd fmla="*/ 22 h 86" name="T3"/>
              <a:gd fmla="*/ 23 w 86" name="T4"/>
              <a:gd fmla="*/ 0 h 86" name="T5"/>
              <a:gd fmla="*/ 86 w 86" name="T6"/>
              <a:gd fmla="*/ 0 h 86" name="T7"/>
              <a:gd fmla="*/ 86 w 86" name="T8"/>
              <a:gd fmla="*/ 63 h 86" name="T9"/>
              <a:gd fmla="*/ 64 w 86" name="T10"/>
              <a:gd fmla="*/ 86 h 86" name="T11"/>
              <a:gd fmla="*/ 0 w 86"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6"/>
          <p:cNvSpPr/>
          <p:nvPr/>
        </p:nvSpPr>
        <p:spPr bwMode="auto">
          <a:xfrm>
            <a:off x="4314825" y="2003425"/>
            <a:ext cx="1636713" cy="1614488"/>
          </a:xfrm>
          <a:custGeom>
            <a:gdLst>
              <a:gd fmla="*/ 87 w 87" name="T0"/>
              <a:gd fmla="*/ 86 h 86" name="T1"/>
              <a:gd fmla="*/ 23 w 87" name="T2"/>
              <a:gd fmla="*/ 86 h 86" name="T3"/>
              <a:gd fmla="*/ 0 w 87" name="T4"/>
              <a:gd fmla="*/ 63 h 86" name="T5"/>
              <a:gd fmla="*/ 0 w 87" name="T6"/>
              <a:gd fmla="*/ 0 h 86" name="T7"/>
              <a:gd fmla="*/ 64 w 87" name="T8"/>
              <a:gd fmla="*/ 0 h 86" name="T9"/>
              <a:gd fmla="*/ 87 w 87" name="T10"/>
              <a:gd fmla="*/ 22 h 86" name="T11"/>
              <a:gd fmla="*/ 87 w 87"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7">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7"/>
          <p:cNvSpPr/>
          <p:nvPr/>
        </p:nvSpPr>
        <p:spPr bwMode="auto">
          <a:xfrm>
            <a:off x="6021388" y="3695700"/>
            <a:ext cx="1614487" cy="1628775"/>
          </a:xfrm>
          <a:custGeom>
            <a:gdLst>
              <a:gd fmla="*/ 86 w 86" name="T0"/>
              <a:gd fmla="*/ 87 h 87" name="T1"/>
              <a:gd fmla="*/ 23 w 86" name="T2"/>
              <a:gd fmla="*/ 87 h 87" name="T3"/>
              <a:gd fmla="*/ 0 w 86" name="T4"/>
              <a:gd fmla="*/ 64 h 87" name="T5"/>
              <a:gd fmla="*/ 0 w 86" name="T6"/>
              <a:gd fmla="*/ 0 h 87" name="T7"/>
              <a:gd fmla="*/ 64 w 86" name="T8"/>
              <a:gd fmla="*/ 0 h 87" name="T9"/>
              <a:gd fmla="*/ 86 w 86" name="T10"/>
              <a:gd fmla="*/ 23 h 87" name="T11"/>
              <a:gd fmla="*/ 86 w 86"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6">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8"/>
          <p:cNvSpPr/>
          <p:nvPr/>
        </p:nvSpPr>
        <p:spPr bwMode="auto">
          <a:xfrm>
            <a:off x="4314825" y="3695700"/>
            <a:ext cx="1636713" cy="1628775"/>
          </a:xfrm>
          <a:custGeom>
            <a:gdLst>
              <a:gd fmla="*/ 0 w 87" name="T0"/>
              <a:gd fmla="*/ 87 h 87" name="T1"/>
              <a:gd fmla="*/ 0 w 87" name="T2"/>
              <a:gd fmla="*/ 23 h 87" name="T3"/>
              <a:gd fmla="*/ 23 w 87" name="T4"/>
              <a:gd fmla="*/ 0 h 87" name="T5"/>
              <a:gd fmla="*/ 87 w 87" name="T6"/>
              <a:gd fmla="*/ 0 h 87" name="T7"/>
              <a:gd fmla="*/ 87 w 87" name="T8"/>
              <a:gd fmla="*/ 64 h 87" name="T9"/>
              <a:gd fmla="*/ 64 w 87" name="T10"/>
              <a:gd fmla="*/ 87 h 87" name="T11"/>
              <a:gd fmla="*/ 0 w 87"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Oval 9"/>
          <p:cNvSpPr>
            <a:spLocks noChangeArrowheads="1"/>
          </p:cNvSpPr>
          <p:nvPr/>
        </p:nvSpPr>
        <p:spPr bwMode="auto">
          <a:xfrm>
            <a:off x="5257800" y="2946400"/>
            <a:ext cx="1441450" cy="14271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0" panose="020b0806030902050204" pitchFamily="34" typeface="Impact"/>
            </a:endParaRPr>
          </a:p>
        </p:txBody>
      </p:sp>
      <p:sp>
        <p:nvSpPr>
          <p:cNvPr id="49162" name="矩形 37"/>
          <p:cNvSpPr>
            <a:spLocks noChangeArrowheads="1"/>
          </p:cNvSpPr>
          <p:nvPr/>
        </p:nvSpPr>
        <p:spPr bwMode="auto">
          <a:xfrm>
            <a:off x="5494338" y="3113088"/>
            <a:ext cx="462280" cy="457200"/>
          </a:xfrm>
          <a:prstGeom prst="rect">
            <a:avLst/>
          </a:prstGeom>
          <a:noFill/>
          <a:ln w="9525">
            <a:noFill/>
            <a:miter lim="800000"/>
          </a:ln>
        </p:spPr>
        <p:txBody>
          <a:bodyPr wrap="none">
            <a:spAutoFit/>
          </a:bodyPr>
          <a:lstStyle/>
          <a:p>
            <a:pPr eaLnBrk="1" hangingPunct="1"/>
            <a:r>
              <a:rPr altLang="zh-CN" lang="en-US" sz="2400">
                <a:solidFill>
                  <a:schemeClr val="bg1"/>
                </a:solidFill>
                <a:latin charset="0" panose="020b0806030902050204" pitchFamily="34" typeface="Impact"/>
                <a:ea charset="-127" pitchFamily="34" typeface="Malgun Gothic"/>
                <a:cs typeface="Adobe Naskh Medium"/>
              </a:rPr>
              <a:t>01</a:t>
            </a:r>
          </a:p>
        </p:txBody>
      </p:sp>
      <p:sp>
        <p:nvSpPr>
          <p:cNvPr id="49163" name="矩形 38"/>
          <p:cNvSpPr>
            <a:spLocks noChangeArrowheads="1"/>
          </p:cNvSpPr>
          <p:nvPr/>
        </p:nvSpPr>
        <p:spPr bwMode="auto">
          <a:xfrm>
            <a:off x="6037263" y="3113088"/>
            <a:ext cx="498792" cy="457200"/>
          </a:xfrm>
          <a:prstGeom prst="rect">
            <a:avLst/>
          </a:prstGeom>
          <a:noFill/>
          <a:ln w="9525">
            <a:noFill/>
            <a:miter lim="800000"/>
          </a:ln>
        </p:spPr>
        <p:txBody>
          <a:bodyPr wrap="none">
            <a:spAutoFit/>
          </a:bodyPr>
          <a:lstStyle/>
          <a:p>
            <a:pPr eaLnBrk="1" hangingPunct="1"/>
            <a:r>
              <a:rPr altLang="zh-CN" lang="en-US" sz="2400">
                <a:solidFill>
                  <a:schemeClr val="bg1"/>
                </a:solidFill>
                <a:latin charset="0" panose="020b0806030902050204" pitchFamily="34" typeface="Impact"/>
                <a:ea charset="-127" pitchFamily="34" typeface="Malgun Gothic"/>
                <a:cs typeface="Adobe Naskh Medium"/>
              </a:rPr>
              <a:t>02</a:t>
            </a:r>
          </a:p>
        </p:txBody>
      </p:sp>
      <p:sp>
        <p:nvSpPr>
          <p:cNvPr id="49164" name="矩形 39"/>
          <p:cNvSpPr>
            <a:spLocks noChangeArrowheads="1"/>
          </p:cNvSpPr>
          <p:nvPr/>
        </p:nvSpPr>
        <p:spPr bwMode="auto">
          <a:xfrm>
            <a:off x="5473700" y="3724275"/>
            <a:ext cx="498792" cy="457200"/>
          </a:xfrm>
          <a:prstGeom prst="rect">
            <a:avLst/>
          </a:prstGeom>
          <a:noFill/>
          <a:ln w="9525">
            <a:noFill/>
            <a:miter lim="800000"/>
          </a:ln>
        </p:spPr>
        <p:txBody>
          <a:bodyPr wrap="none">
            <a:spAutoFit/>
          </a:bodyPr>
          <a:lstStyle/>
          <a:p>
            <a:pPr eaLnBrk="1" hangingPunct="1"/>
            <a:r>
              <a:rPr altLang="zh-CN" lang="en-US" sz="2400">
                <a:solidFill>
                  <a:schemeClr val="bg1"/>
                </a:solidFill>
                <a:latin charset="0" panose="020b0806030902050204" pitchFamily="34" typeface="Impact"/>
                <a:ea charset="-127" pitchFamily="34" typeface="Malgun Gothic"/>
                <a:cs typeface="Adobe Naskh Medium"/>
              </a:rPr>
              <a:t>04</a:t>
            </a:r>
          </a:p>
        </p:txBody>
      </p:sp>
      <p:sp>
        <p:nvSpPr>
          <p:cNvPr id="49165" name="矩形 40"/>
          <p:cNvSpPr>
            <a:spLocks noChangeArrowheads="1"/>
          </p:cNvSpPr>
          <p:nvPr/>
        </p:nvSpPr>
        <p:spPr bwMode="auto">
          <a:xfrm>
            <a:off x="5999163" y="3714750"/>
            <a:ext cx="508317" cy="457200"/>
          </a:xfrm>
          <a:prstGeom prst="rect">
            <a:avLst/>
          </a:prstGeom>
          <a:noFill/>
          <a:ln w="9525">
            <a:noFill/>
            <a:miter lim="800000"/>
          </a:ln>
        </p:spPr>
        <p:txBody>
          <a:bodyPr wrap="none">
            <a:spAutoFit/>
          </a:bodyPr>
          <a:lstStyle/>
          <a:p>
            <a:pPr eaLnBrk="1" hangingPunct="1"/>
            <a:r>
              <a:rPr altLang="zh-CN" lang="en-US" sz="2400">
                <a:solidFill>
                  <a:schemeClr val="bg1"/>
                </a:solidFill>
                <a:latin charset="0" panose="020b0806030902050204" pitchFamily="34" typeface="Impact"/>
                <a:ea charset="-127" pitchFamily="34" typeface="Malgun Gothic"/>
                <a:cs typeface="Adobe Naskh Medium"/>
              </a:rPr>
              <a:t>03</a:t>
            </a:r>
          </a:p>
        </p:txBody>
      </p:sp>
      <p:grpSp>
        <p:nvGrpSpPr>
          <p:cNvPr id="5" name="组合 41"/>
          <p:cNvGrpSpPr/>
          <p:nvPr/>
        </p:nvGrpSpPr>
        <p:grpSpPr>
          <a:xfrm>
            <a:off x="6637897" y="4296197"/>
            <a:ext cx="619055" cy="622865"/>
            <a:chOff x="5595939" y="4999038"/>
            <a:chExt cx="515938" cy="519113"/>
          </a:xfrm>
          <a:solidFill>
            <a:schemeClr val="bg1"/>
          </a:solidFill>
        </p:grpSpPr>
        <p:sp>
          <p:nvSpPr>
            <p:cNvPr id="43" name="Freeform 5"/>
            <p:cNvSpPr/>
            <p:nvPr/>
          </p:nvSpPr>
          <p:spPr bwMode="auto">
            <a:xfrm>
              <a:off x="5599114" y="4999038"/>
              <a:ext cx="430213" cy="303213"/>
            </a:xfrm>
            <a:custGeom>
              <a:gdLst>
                <a:gd fmla="*/ 298 w 298" name="T0"/>
                <a:gd fmla="*/ 81 h 211" name="T1"/>
                <a:gd fmla="*/ 292 w 298" name="T2"/>
                <a:gd fmla="*/ 0 h 211" name="T3"/>
                <a:gd fmla="*/ 210 w 298" name="T4"/>
                <a:gd fmla="*/ 30 h 211" name="T5"/>
                <a:gd fmla="*/ 242 w 298" name="T6"/>
                <a:gd fmla="*/ 48 h 211" name="T7"/>
                <a:gd fmla="*/ 100 w 298" name="T8"/>
                <a:gd fmla="*/ 155 h 211" name="T9"/>
                <a:gd fmla="*/ 1 w 298" name="T10"/>
                <a:gd fmla="*/ 169 h 211" name="T11"/>
                <a:gd fmla="*/ 1 w 298" name="T12"/>
                <a:gd fmla="*/ 188 h 211" name="T13"/>
                <a:gd fmla="*/ 1 w 298" name="T14"/>
                <a:gd fmla="*/ 207 h 211" name="T15"/>
                <a:gd fmla="*/ 1 w 298" name="T16"/>
                <a:gd fmla="*/ 207 h 211" name="T17"/>
                <a:gd fmla="*/ 112 w 298" name="T18"/>
                <a:gd fmla="*/ 191 h 211" name="T19"/>
                <a:gd fmla="*/ 208 w 298" name="T20"/>
                <a:gd fmla="*/ 139 h 211" name="T21"/>
                <a:gd fmla="*/ 275 w 298" name="T22"/>
                <a:gd fmla="*/ 68 h 211" name="T23"/>
                <a:gd fmla="*/ 298 w 298" name="T24"/>
                <a:gd fmla="*/ 81 h 2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1" w="298">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4" name="Rectangle 6"/>
            <p:cNvSpPr>
              <a:spLocks noChangeArrowheads="1"/>
            </p:cNvSpPr>
            <p:nvPr/>
          </p:nvSpPr>
          <p:spPr bwMode="auto">
            <a:xfrm>
              <a:off x="5595939" y="5345113"/>
              <a:ext cx="100013" cy="109538"/>
            </a:xfrm>
            <a:prstGeom prst="rect">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5" name="Freeform 7"/>
            <p:cNvSpPr/>
            <p:nvPr/>
          </p:nvSpPr>
          <p:spPr bwMode="auto">
            <a:xfrm>
              <a:off x="5713414" y="5310188"/>
              <a:ext cx="98425" cy="144463"/>
            </a:xfrm>
            <a:custGeom>
              <a:gdLst>
                <a:gd fmla="*/ 62 w 62" name="T0"/>
                <a:gd fmla="*/ 0 h 91" name="T1"/>
                <a:gd fmla="*/ 1 w 62" name="T2"/>
                <a:gd fmla="*/ 0 h 91" name="T3"/>
                <a:gd fmla="*/ 0 w 62" name="T4"/>
                <a:gd fmla="*/ 91 h 91" name="T5"/>
                <a:gd fmla="*/ 62 w 62" name="T6"/>
                <a:gd fmla="*/ 91 h 91" name="T7"/>
                <a:gd fmla="*/ 62 w 62" name="T8"/>
                <a:gd fmla="*/ 0 h 91" name="T9"/>
              </a:gdLst>
              <a:cxnLst>
                <a:cxn ang="0">
                  <a:pos x="T0" y="T1"/>
                </a:cxn>
                <a:cxn ang="0">
                  <a:pos x="T2" y="T3"/>
                </a:cxn>
                <a:cxn ang="0">
                  <a:pos x="T4" y="T5"/>
                </a:cxn>
                <a:cxn ang="0">
                  <a:pos x="T6" y="T7"/>
                </a:cxn>
                <a:cxn ang="0">
                  <a:pos x="T8" y="T9"/>
                </a:cxn>
              </a:cxnLst>
              <a:rect b="b" l="0" r="r" t="0"/>
              <a:pathLst>
                <a:path h="91" w="62">
                  <a:moveTo>
                    <a:pt x="62" y="0"/>
                  </a:moveTo>
                  <a:lnTo>
                    <a:pt x="1" y="0"/>
                  </a:lnTo>
                  <a:lnTo>
                    <a:pt x="0" y="91"/>
                  </a:lnTo>
                  <a:lnTo>
                    <a:pt x="62" y="91"/>
                  </a:lnTo>
                  <a:lnTo>
                    <a:pt x="62"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 name="Rectangle 8"/>
            <p:cNvSpPr>
              <a:spLocks noChangeArrowheads="1"/>
            </p:cNvSpPr>
            <p:nvPr/>
          </p:nvSpPr>
          <p:spPr bwMode="auto">
            <a:xfrm>
              <a:off x="5830889" y="5260976"/>
              <a:ext cx="98425" cy="193675"/>
            </a:xfrm>
            <a:prstGeom prst="rect">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7" name="Rectangle 9"/>
            <p:cNvSpPr>
              <a:spLocks noChangeArrowheads="1"/>
            </p:cNvSpPr>
            <p:nvPr/>
          </p:nvSpPr>
          <p:spPr bwMode="auto">
            <a:xfrm>
              <a:off x="5948364" y="5183188"/>
              <a:ext cx="98425" cy="271463"/>
            </a:xfrm>
            <a:prstGeom prst="rect">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8" name="Freeform 10"/>
            <p:cNvSpPr/>
            <p:nvPr/>
          </p:nvSpPr>
          <p:spPr bwMode="auto">
            <a:xfrm>
              <a:off x="5595939" y="4999038"/>
              <a:ext cx="515938" cy="519113"/>
            </a:xfrm>
            <a:custGeom>
              <a:gdLst>
                <a:gd fmla="*/ 343 w 358" name="T0"/>
                <a:gd fmla="*/ 0 h 361" name="T1"/>
                <a:gd fmla="*/ 343 w 358" name="T2"/>
                <a:gd fmla="*/ 0 h 361" name="T3"/>
                <a:gd fmla="*/ 343 w 358" name="T4"/>
                <a:gd fmla="*/ 0 h 361" name="T5"/>
                <a:gd fmla="*/ 334 w 358" name="T6"/>
                <a:gd fmla="*/ 4 h 361" name="T7"/>
                <a:gd fmla="*/ 329 w 358" name="T8"/>
                <a:gd fmla="*/ 14 h 361" name="T9"/>
                <a:gd fmla="*/ 339 w 358" name="T10"/>
                <a:gd fmla="*/ 28 h 361" name="T11"/>
                <a:gd fmla="*/ 339 w 358" name="T12"/>
                <a:gd fmla="*/ 343 h 361" name="T13"/>
                <a:gd fmla="*/ 29 w 358" name="T14"/>
                <a:gd fmla="*/ 343 h 361" name="T15"/>
                <a:gd fmla="*/ 15 w 358" name="T16"/>
                <a:gd fmla="*/ 332 h 361" name="T17"/>
                <a:gd fmla="*/ 0 w 358" name="T18"/>
                <a:gd fmla="*/ 347 h 361" name="T19"/>
                <a:gd fmla="*/ 0 w 358" name="T20"/>
                <a:gd fmla="*/ 348 h 361" name="T21"/>
                <a:gd fmla="*/ 15 w 358" name="T22"/>
                <a:gd fmla="*/ 361 h 361" name="T23"/>
                <a:gd fmla="*/ 29 w 358" name="T24"/>
                <a:gd fmla="*/ 351 h 361" name="T25"/>
                <a:gd fmla="*/ 347 w 358" name="T26"/>
                <a:gd fmla="*/ 351 h 361" name="T27"/>
                <a:gd fmla="*/ 347 w 358" name="T28"/>
                <a:gd fmla="*/ 28 h 361" name="T29"/>
                <a:gd fmla="*/ 358 w 358" name="T30"/>
                <a:gd fmla="*/ 14 h 361" name="T31"/>
                <a:gd fmla="*/ 343 w 358" name="T32"/>
                <a:gd fmla="*/ 0 h 3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1" w="358">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6" name="组合 48"/>
          <p:cNvGrpSpPr/>
          <p:nvPr/>
        </p:nvGrpSpPr>
        <p:grpSpPr>
          <a:xfrm>
            <a:off x="4707286" y="2381300"/>
            <a:ext cx="710485" cy="483815"/>
            <a:chOff x="5842315" y="2065986"/>
            <a:chExt cx="592138" cy="403225"/>
          </a:xfrm>
          <a:solidFill>
            <a:schemeClr val="bg1"/>
          </a:solidFill>
        </p:grpSpPr>
        <p:sp>
          <p:nvSpPr>
            <p:cNvPr id="50" name="Oval 14"/>
            <p:cNvSpPr>
              <a:spLocks noChangeArrowheads="1"/>
            </p:cNvSpPr>
            <p:nvPr/>
          </p:nvSpPr>
          <p:spPr bwMode="auto">
            <a:xfrm>
              <a:off x="6050278" y="2065986"/>
              <a:ext cx="174625" cy="171450"/>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nvGrpSpPr>
            <p:cNvPr id="7" name="组合 50"/>
            <p:cNvGrpSpPr/>
            <p:nvPr/>
          </p:nvGrpSpPr>
          <p:grpSpPr>
            <a:xfrm>
              <a:off x="5842315" y="2112023"/>
              <a:ext cx="592138" cy="357188"/>
              <a:chOff x="5543551" y="2033588"/>
              <a:chExt cx="592138" cy="357188"/>
            </a:xfrm>
            <a:grpFill/>
          </p:grpSpPr>
          <p:sp>
            <p:nvSpPr>
              <p:cNvPr id="52" name="Freeform 15"/>
              <p:cNvSpPr/>
              <p:nvPr/>
            </p:nvSpPr>
            <p:spPr bwMode="auto">
              <a:xfrm>
                <a:off x="5681664" y="2170113"/>
                <a:ext cx="315913" cy="220663"/>
              </a:xfrm>
              <a:custGeom>
                <a:gdLst>
                  <a:gd fmla="*/ 219 w 219" name="T0"/>
                  <a:gd fmla="*/ 93 h 154" name="T1"/>
                  <a:gd fmla="*/ 156 w 219" name="T2"/>
                  <a:gd fmla="*/ 0 h 154" name="T3"/>
                  <a:gd fmla="*/ 110 w 219" name="T4"/>
                  <a:gd fmla="*/ 125 h 154" name="T5"/>
                  <a:gd fmla="*/ 64 w 219" name="T6"/>
                  <a:gd fmla="*/ 0 h 154" name="T7"/>
                  <a:gd fmla="*/ 0 w 219" name="T8"/>
                  <a:gd fmla="*/ 93 h 154" name="T9"/>
                  <a:gd fmla="*/ 0 w 219" name="T10"/>
                  <a:gd fmla="*/ 96 h 154" name="T11"/>
                  <a:gd fmla="*/ 0 w 219" name="T12"/>
                  <a:gd fmla="*/ 97 h 154" name="T13"/>
                  <a:gd fmla="*/ 110 w 219" name="T14"/>
                  <a:gd fmla="*/ 154 h 154" name="T15"/>
                  <a:gd fmla="*/ 219 w 219" name="T16"/>
                  <a:gd fmla="*/ 97 h 154" name="T17"/>
                  <a:gd fmla="*/ 219 w 219" name="T18"/>
                  <a:gd fmla="*/ 96 h 154" name="T19"/>
                  <a:gd fmla="*/ 219 w 219" name="T20"/>
                  <a:gd fmla="*/ 93 h 1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4" w="219">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3" name="Freeform 16"/>
              <p:cNvSpPr/>
              <p:nvPr/>
            </p:nvSpPr>
            <p:spPr bwMode="auto">
              <a:xfrm>
                <a:off x="5824539" y="2165351"/>
                <a:ext cx="31750" cy="31750"/>
              </a:xfrm>
              <a:custGeom>
                <a:gdLst>
                  <a:gd fmla="*/ 10 w 20" name="T0"/>
                  <a:gd fmla="*/ 0 h 20" name="T1"/>
                  <a:gd fmla="*/ 20 w 20" name="T2"/>
                  <a:gd fmla="*/ 10 h 20" name="T3"/>
                  <a:gd fmla="*/ 10 w 20" name="T4"/>
                  <a:gd fmla="*/ 20 h 20" name="T5"/>
                  <a:gd fmla="*/ 0 w 20" name="T6"/>
                  <a:gd fmla="*/ 10 h 20" name="T7"/>
                  <a:gd fmla="*/ 10 w 20" name="T8"/>
                  <a:gd fmla="*/ 0 h 20" name="T9"/>
                </a:gdLst>
                <a:cxnLst>
                  <a:cxn ang="0">
                    <a:pos x="T0" y="T1"/>
                  </a:cxn>
                  <a:cxn ang="0">
                    <a:pos x="T2" y="T3"/>
                  </a:cxn>
                  <a:cxn ang="0">
                    <a:pos x="T4" y="T5"/>
                  </a:cxn>
                  <a:cxn ang="0">
                    <a:pos x="T6" y="T7"/>
                  </a:cxn>
                  <a:cxn ang="0">
                    <a:pos x="T8" y="T9"/>
                  </a:cxn>
                </a:cxnLst>
                <a:rect b="b" l="0" r="r" t="0"/>
                <a:pathLst>
                  <a:path h="20" w="20">
                    <a:moveTo>
                      <a:pt x="10" y="0"/>
                    </a:moveTo>
                    <a:lnTo>
                      <a:pt x="20" y="10"/>
                    </a:lnTo>
                    <a:lnTo>
                      <a:pt x="10" y="20"/>
                    </a:lnTo>
                    <a:lnTo>
                      <a:pt x="0" y="10"/>
                    </a:lnTo>
                    <a:lnTo>
                      <a:pt x="10"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4" name="Freeform 17"/>
              <p:cNvSpPr/>
              <p:nvPr/>
            </p:nvSpPr>
            <p:spPr bwMode="auto">
              <a:xfrm>
                <a:off x="5816601" y="2197101"/>
                <a:ext cx="46038" cy="117475"/>
              </a:xfrm>
              <a:custGeom>
                <a:gdLst>
                  <a:gd fmla="*/ 21 w 29" name="T0"/>
                  <a:gd fmla="*/ 6 h 74" name="T1"/>
                  <a:gd fmla="*/ 15 w 29" name="T2"/>
                  <a:gd fmla="*/ 0 h 74" name="T3"/>
                  <a:gd fmla="*/ 7 w 29" name="T4"/>
                  <a:gd fmla="*/ 6 h 74" name="T5"/>
                  <a:gd fmla="*/ 0 w 29" name="T6"/>
                  <a:gd fmla="*/ 37 h 74" name="T7"/>
                  <a:gd fmla="*/ 15 w 29" name="T8"/>
                  <a:gd fmla="*/ 74 h 74" name="T9"/>
                  <a:gd fmla="*/ 29 w 29" name="T10"/>
                  <a:gd fmla="*/ 37 h 74" name="T11"/>
                  <a:gd fmla="*/ 21 w 29" name="T12"/>
                  <a:gd fmla="*/ 6 h 74" name="T13"/>
                </a:gdLst>
                <a:cxnLst>
                  <a:cxn ang="0">
                    <a:pos x="T0" y="T1"/>
                  </a:cxn>
                  <a:cxn ang="0">
                    <a:pos x="T2" y="T3"/>
                  </a:cxn>
                  <a:cxn ang="0">
                    <a:pos x="T4" y="T5"/>
                  </a:cxn>
                  <a:cxn ang="0">
                    <a:pos x="T6" y="T7"/>
                  </a:cxn>
                  <a:cxn ang="0">
                    <a:pos x="T8" y="T9"/>
                  </a:cxn>
                  <a:cxn ang="0">
                    <a:pos x="T10" y="T11"/>
                  </a:cxn>
                  <a:cxn ang="0">
                    <a:pos x="T12" y="T13"/>
                  </a:cxn>
                </a:cxnLst>
                <a:rect b="b" l="0" r="r" t="0"/>
                <a:pathLst>
                  <a:path h="74" w="28">
                    <a:moveTo>
                      <a:pt x="21" y="6"/>
                    </a:moveTo>
                    <a:lnTo>
                      <a:pt x="15" y="0"/>
                    </a:lnTo>
                    <a:lnTo>
                      <a:pt x="7" y="6"/>
                    </a:lnTo>
                    <a:lnTo>
                      <a:pt x="0" y="37"/>
                    </a:lnTo>
                    <a:lnTo>
                      <a:pt x="15" y="74"/>
                    </a:lnTo>
                    <a:lnTo>
                      <a:pt x="29" y="37"/>
                    </a:lnTo>
                    <a:lnTo>
                      <a:pt x="21" y="6"/>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5" name="Freeform 18"/>
              <p:cNvSpPr/>
              <p:nvPr/>
            </p:nvSpPr>
            <p:spPr bwMode="auto">
              <a:xfrm>
                <a:off x="5956301" y="2033588"/>
                <a:ext cx="127000" cy="125413"/>
              </a:xfrm>
              <a:custGeom>
                <a:gdLst>
                  <a:gd fmla="*/ 88 w 88" name="T0"/>
                  <a:gd fmla="*/ 44 h 87" name="T1"/>
                  <a:gd fmla="*/ 44 w 88" name="T2"/>
                  <a:gd fmla="*/ 0 h 87" name="T3"/>
                  <a:gd fmla="*/ 0 w 88" name="T4"/>
                  <a:gd fmla="*/ 44 h 87" name="T5"/>
                  <a:gd fmla="*/ 44 w 88" name="T6"/>
                  <a:gd fmla="*/ 87 h 87" name="T7"/>
                  <a:gd fmla="*/ 88 w 88" name="T8"/>
                  <a:gd fmla="*/ 44 h 87" name="T9"/>
                </a:gdLst>
                <a:cxnLst>
                  <a:cxn ang="0">
                    <a:pos x="T0" y="T1"/>
                  </a:cxn>
                  <a:cxn ang="0">
                    <a:pos x="T2" y="T3"/>
                  </a:cxn>
                  <a:cxn ang="0">
                    <a:pos x="T4" y="T5"/>
                  </a:cxn>
                  <a:cxn ang="0">
                    <a:pos x="T6" y="T7"/>
                  </a:cxn>
                  <a:cxn ang="0">
                    <a:pos x="T8" y="T9"/>
                  </a:cxn>
                </a:cxnLst>
                <a:rect b="b" l="0" r="r" t="0"/>
                <a:pathLst>
                  <a:path h="87" w="88">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6" name="Freeform 19"/>
              <p:cNvSpPr/>
              <p:nvPr/>
            </p:nvSpPr>
            <p:spPr bwMode="auto">
              <a:xfrm>
                <a:off x="600868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7" name="Freeform 20"/>
              <p:cNvSpPr/>
              <p:nvPr/>
            </p:nvSpPr>
            <p:spPr bwMode="auto">
              <a:xfrm>
                <a:off x="6003926" y="2185988"/>
                <a:ext cx="33338" cy="85725"/>
              </a:xfrm>
              <a:custGeom>
                <a:gdLst>
                  <a:gd fmla="*/ 16 w 21" name="T0"/>
                  <a:gd fmla="*/ 4 h 54" name="T1"/>
                  <a:gd fmla="*/ 10 w 21" name="T2"/>
                  <a:gd fmla="*/ 0 h 54" name="T3"/>
                  <a:gd fmla="*/ 6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6" y="4"/>
                    </a:lnTo>
                    <a:lnTo>
                      <a:pt x="0" y="27"/>
                    </a:lnTo>
                    <a:lnTo>
                      <a:pt x="10" y="54"/>
                    </a:lnTo>
                    <a:lnTo>
                      <a:pt x="21" y="27"/>
                    </a:lnTo>
                    <a:lnTo>
                      <a:pt x="16" y="4"/>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8" name="Oval 21"/>
              <p:cNvSpPr>
                <a:spLocks noChangeArrowheads="1"/>
              </p:cNvSpPr>
              <p:nvPr/>
            </p:nvSpPr>
            <p:spPr bwMode="auto">
              <a:xfrm>
                <a:off x="5594351" y="2033588"/>
                <a:ext cx="127000" cy="125413"/>
              </a:xfrm>
              <a:prstGeom prst="ellipse">
                <a:avLst/>
              </a:pr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59" name="Freeform 22"/>
              <p:cNvSpPr/>
              <p:nvPr/>
            </p:nvSpPr>
            <p:spPr bwMode="auto">
              <a:xfrm>
                <a:off x="5543551" y="2165351"/>
                <a:ext cx="190500" cy="161925"/>
              </a:xfrm>
              <a:custGeom>
                <a:gdLst>
                  <a:gd fmla="*/ 91 w 133" name="T0"/>
                  <a:gd fmla="*/ 100 h 112" name="T1"/>
                  <a:gd fmla="*/ 91 w 133" name="T2"/>
                  <a:gd fmla="*/ 100 h 112" name="T3"/>
                  <a:gd fmla="*/ 91 w 133" name="T4"/>
                  <a:gd fmla="*/ 99 h 112" name="T5"/>
                  <a:gd fmla="*/ 91 w 133" name="T6"/>
                  <a:gd fmla="*/ 96 h 112" name="T7"/>
                  <a:gd fmla="*/ 133 w 133" name="T8"/>
                  <a:gd fmla="*/ 13 h 112" name="T9"/>
                  <a:gd fmla="*/ 114 w 133" name="T10"/>
                  <a:gd fmla="*/ 0 h 112" name="T11"/>
                  <a:gd fmla="*/ 80 w 133" name="T12"/>
                  <a:gd fmla="*/ 92 h 112" name="T13"/>
                  <a:gd fmla="*/ 47 w 133" name="T14"/>
                  <a:gd fmla="*/ 0 h 112" name="T15"/>
                  <a:gd fmla="*/ 0 w 133" name="T16"/>
                  <a:gd fmla="*/ 68 h 112" name="T17"/>
                  <a:gd fmla="*/ 0 w 133" name="T18"/>
                  <a:gd fmla="*/ 70 h 112" name="T19"/>
                  <a:gd fmla="*/ 0 w 133" name="T20"/>
                  <a:gd fmla="*/ 71 h 112" name="T21"/>
                  <a:gd fmla="*/ 80 w 133" name="T22"/>
                  <a:gd fmla="*/ 112 h 112" name="T23"/>
                  <a:gd fmla="*/ 94 w 133" name="T24"/>
                  <a:gd fmla="*/ 112 h 112" name="T25"/>
                  <a:gd fmla="*/ 91 w 133" name="T26"/>
                  <a:gd fmla="*/ 100 h 1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2" w="133">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0" name="Freeform 23"/>
              <p:cNvSpPr/>
              <p:nvPr/>
            </p:nvSpPr>
            <p:spPr bwMode="auto">
              <a:xfrm>
                <a:off x="564673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1" name="Freeform 24"/>
              <p:cNvSpPr/>
              <p:nvPr/>
            </p:nvSpPr>
            <p:spPr bwMode="auto">
              <a:xfrm>
                <a:off x="5641976" y="2185988"/>
                <a:ext cx="33338" cy="85725"/>
              </a:xfrm>
              <a:custGeom>
                <a:gdLst>
                  <a:gd fmla="*/ 16 w 21" name="T0"/>
                  <a:gd fmla="*/ 4 h 54" name="T1"/>
                  <a:gd fmla="*/ 10 w 21" name="T2"/>
                  <a:gd fmla="*/ 0 h 54" name="T3"/>
                  <a:gd fmla="*/ 5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5" y="4"/>
                    </a:lnTo>
                    <a:lnTo>
                      <a:pt x="0" y="27"/>
                    </a:lnTo>
                    <a:lnTo>
                      <a:pt x="10" y="54"/>
                    </a:lnTo>
                    <a:lnTo>
                      <a:pt x="21" y="27"/>
                    </a:lnTo>
                    <a:lnTo>
                      <a:pt x="16" y="4"/>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2" name="Freeform 25"/>
              <p:cNvSpPr/>
              <p:nvPr/>
            </p:nvSpPr>
            <p:spPr bwMode="auto">
              <a:xfrm>
                <a:off x="5943601" y="2165351"/>
                <a:ext cx="192088" cy="161925"/>
              </a:xfrm>
              <a:custGeom>
                <a:gdLst>
                  <a:gd fmla="*/ 133 w 133" name="T0"/>
                  <a:gd fmla="*/ 69 h 113" name="T1"/>
                  <a:gd fmla="*/ 87 w 133" name="T2"/>
                  <a:gd fmla="*/ 0 h 113" name="T3"/>
                  <a:gd fmla="*/ 53 w 133" name="T4"/>
                  <a:gd fmla="*/ 92 h 113" name="T5"/>
                  <a:gd fmla="*/ 20 w 133" name="T6"/>
                  <a:gd fmla="*/ 0 h 113" name="T7"/>
                  <a:gd fmla="*/ 0 w 133" name="T8"/>
                  <a:gd fmla="*/ 13 h 113" name="T9"/>
                  <a:gd fmla="*/ 22 w 133" name="T10"/>
                  <a:gd fmla="*/ 37 h 113" name="T11"/>
                  <a:gd fmla="*/ 43 w 133" name="T12"/>
                  <a:gd fmla="*/ 96 h 113" name="T13"/>
                  <a:gd fmla="*/ 43 w 133" name="T14"/>
                  <a:gd fmla="*/ 99 h 113" name="T15"/>
                  <a:gd fmla="*/ 43 w 133" name="T16"/>
                  <a:gd fmla="*/ 100 h 113" name="T17"/>
                  <a:gd fmla="*/ 43 w 133" name="T18"/>
                  <a:gd fmla="*/ 100 h 113" name="T19"/>
                  <a:gd fmla="*/ 40 w 133" name="T20"/>
                  <a:gd fmla="*/ 112 h 113" name="T21"/>
                  <a:gd fmla="*/ 53 w 133" name="T22"/>
                  <a:gd fmla="*/ 113 h 113" name="T23"/>
                  <a:gd fmla="*/ 133 w 133" name="T24"/>
                  <a:gd fmla="*/ 71 h 113" name="T25"/>
                  <a:gd fmla="*/ 133 w 133" name="T26"/>
                  <a:gd fmla="*/ 70 h 113" name="T27"/>
                  <a:gd fmla="*/ 133 w 133" name="T28"/>
                  <a:gd fmla="*/ 69 h 1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 w="13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grpSp>
      <p:grpSp>
        <p:nvGrpSpPr>
          <p:cNvPr id="9" name="组合 62"/>
          <p:cNvGrpSpPr/>
          <p:nvPr/>
        </p:nvGrpSpPr>
        <p:grpSpPr>
          <a:xfrm>
            <a:off x="6724565" y="2217488"/>
            <a:ext cx="630485" cy="647627"/>
            <a:chOff x="5572126" y="3962401"/>
            <a:chExt cx="525463" cy="539750"/>
          </a:xfrm>
          <a:solidFill>
            <a:schemeClr val="bg1"/>
          </a:solidFill>
        </p:grpSpPr>
        <p:sp>
          <p:nvSpPr>
            <p:cNvPr id="64" name="Freeform 26"/>
            <p:cNvSpPr>
              <a:spLocks noEditPoints="1"/>
            </p:cNvSpPr>
            <p:nvPr/>
          </p:nvSpPr>
          <p:spPr bwMode="auto">
            <a:xfrm>
              <a:off x="5572126" y="4130676"/>
              <a:ext cx="371475" cy="371475"/>
            </a:xfrm>
            <a:custGeom>
              <a:gdLst>
                <a:gd fmla="*/ 258 w 258" name="T0"/>
                <a:gd fmla="*/ 156 h 259" name="T1"/>
                <a:gd fmla="*/ 258 w 258" name="T2"/>
                <a:gd fmla="*/ 104 h 259" name="T3"/>
                <a:gd fmla="*/ 239 w 258" name="T4"/>
                <a:gd fmla="*/ 94 h 259" name="T5"/>
                <a:gd fmla="*/ 232 w 258" name="T6"/>
                <a:gd fmla="*/ 78 h 259" name="T7"/>
                <a:gd fmla="*/ 239 w 258" name="T8"/>
                <a:gd fmla="*/ 57 h 259" name="T9"/>
                <a:gd fmla="*/ 202 w 258" name="T10"/>
                <a:gd fmla="*/ 20 h 259" name="T11"/>
                <a:gd fmla="*/ 180 w 258" name="T12"/>
                <a:gd fmla="*/ 27 h 259" name="T13"/>
                <a:gd fmla="*/ 166 w 258" name="T14"/>
                <a:gd fmla="*/ 21 h 259" name="T15"/>
                <a:gd fmla="*/ 155 w 258" name="T16"/>
                <a:gd fmla="*/ 0 h 259" name="T17"/>
                <a:gd fmla="*/ 103 w 258" name="T18"/>
                <a:gd fmla="*/ 0 h 259" name="T19"/>
                <a:gd fmla="*/ 92 w 258" name="T20"/>
                <a:gd fmla="*/ 21 h 259" name="T21"/>
                <a:gd fmla="*/ 79 w 258" name="T22"/>
                <a:gd fmla="*/ 26 h 259" name="T23"/>
                <a:gd fmla="*/ 56 w 258" name="T24"/>
                <a:gd fmla="*/ 19 h 259" name="T25"/>
                <a:gd fmla="*/ 19 w 258" name="T26"/>
                <a:gd fmla="*/ 56 h 259" name="T27"/>
                <a:gd fmla="*/ 26 w 258" name="T28"/>
                <a:gd fmla="*/ 79 h 259" name="T29"/>
                <a:gd fmla="*/ 21 w 258" name="T30"/>
                <a:gd fmla="*/ 92 h 259" name="T31"/>
                <a:gd fmla="*/ 0 w 258" name="T32"/>
                <a:gd fmla="*/ 103 h 259" name="T33"/>
                <a:gd fmla="*/ 0 w 258" name="T34"/>
                <a:gd fmla="*/ 155 h 259" name="T35"/>
                <a:gd fmla="*/ 20 w 258" name="T36"/>
                <a:gd fmla="*/ 166 h 259" name="T37"/>
                <a:gd fmla="*/ 26 w 258" name="T38"/>
                <a:gd fmla="*/ 180 h 259" name="T39"/>
                <a:gd fmla="*/ 19 w 258" name="T40"/>
                <a:gd fmla="*/ 202 h 259" name="T41"/>
                <a:gd fmla="*/ 56 w 258" name="T42"/>
                <a:gd fmla="*/ 239 h 259" name="T43"/>
                <a:gd fmla="*/ 76 w 258" name="T44"/>
                <a:gd fmla="*/ 233 h 259" name="T45"/>
                <a:gd fmla="*/ 92 w 258" name="T46"/>
                <a:gd fmla="*/ 240 h 259" name="T47"/>
                <a:gd fmla="*/ 102 w 258" name="T48"/>
                <a:gd fmla="*/ 259 h 259" name="T49"/>
                <a:gd fmla="*/ 155 w 258" name="T50"/>
                <a:gd fmla="*/ 259 h 259" name="T51"/>
                <a:gd fmla="*/ 164 w 258" name="T52"/>
                <a:gd fmla="*/ 240 h 259" name="T53"/>
                <a:gd fmla="*/ 181 w 258" name="T54"/>
                <a:gd fmla="*/ 233 h 259" name="T55"/>
                <a:gd fmla="*/ 201 w 258" name="T56"/>
                <a:gd fmla="*/ 240 h 259" name="T57"/>
                <a:gd fmla="*/ 238 w 258" name="T58"/>
                <a:gd fmla="*/ 202 h 259" name="T59"/>
                <a:gd fmla="*/ 232 w 258" name="T60"/>
                <a:gd fmla="*/ 183 h 259" name="T61"/>
                <a:gd fmla="*/ 239 w 258" name="T62"/>
                <a:gd fmla="*/ 166 h 259" name="T63"/>
                <a:gd fmla="*/ 258 w 258" name="T64"/>
                <a:gd fmla="*/ 156 h 259" name="T65"/>
                <a:gd fmla="*/ 187 w 258" name="T66"/>
                <a:gd fmla="*/ 130 h 259" name="T67"/>
                <a:gd fmla="*/ 130 w 258" name="T68"/>
                <a:gd fmla="*/ 188 h 259" name="T69"/>
                <a:gd fmla="*/ 71 w 258" name="T70"/>
                <a:gd fmla="*/ 130 h 259" name="T71"/>
                <a:gd fmla="*/ 130 w 258" name="T72"/>
                <a:gd fmla="*/ 72 h 259" name="T73"/>
                <a:gd fmla="*/ 187 w 258" name="T74"/>
                <a:gd fmla="*/ 130 h 2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 w="258">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5" name="Freeform 27"/>
            <p:cNvSpPr>
              <a:spLocks noEditPoints="1"/>
            </p:cNvSpPr>
            <p:nvPr/>
          </p:nvSpPr>
          <p:spPr bwMode="auto">
            <a:xfrm>
              <a:off x="5818189" y="3962401"/>
              <a:ext cx="192088" cy="188913"/>
            </a:xfrm>
            <a:custGeom>
              <a:gdLst>
                <a:gd fmla="*/ 133 w 133" name="T0"/>
                <a:gd fmla="*/ 80 h 132" name="T1"/>
                <a:gd fmla="*/ 133 w 133" name="T2"/>
                <a:gd fmla="*/ 53 h 132" name="T3"/>
                <a:gd fmla="*/ 123 w 133" name="T4"/>
                <a:gd fmla="*/ 48 h 132" name="T5"/>
                <a:gd fmla="*/ 120 w 133" name="T6"/>
                <a:gd fmla="*/ 40 h 132" name="T7"/>
                <a:gd fmla="*/ 123 w 133" name="T8"/>
                <a:gd fmla="*/ 29 h 132" name="T9"/>
                <a:gd fmla="*/ 104 w 133" name="T10"/>
                <a:gd fmla="*/ 9 h 132" name="T11"/>
                <a:gd fmla="*/ 93 w 133" name="T12"/>
                <a:gd fmla="*/ 13 h 132" name="T13"/>
                <a:gd fmla="*/ 86 w 133" name="T14"/>
                <a:gd fmla="*/ 10 h 132" name="T15"/>
                <a:gd fmla="*/ 80 w 133" name="T16"/>
                <a:gd fmla="*/ 0 h 132" name="T17"/>
                <a:gd fmla="*/ 53 w 133" name="T18"/>
                <a:gd fmla="*/ 0 h 132" name="T19"/>
                <a:gd fmla="*/ 48 w 133" name="T20"/>
                <a:gd fmla="*/ 10 h 132" name="T21"/>
                <a:gd fmla="*/ 41 w 133" name="T22"/>
                <a:gd fmla="*/ 13 h 132" name="T23"/>
                <a:gd fmla="*/ 29 w 133" name="T24"/>
                <a:gd fmla="*/ 9 h 132" name="T25"/>
                <a:gd fmla="*/ 10 w 133" name="T26"/>
                <a:gd fmla="*/ 28 h 132" name="T27"/>
                <a:gd fmla="*/ 14 w 133" name="T28"/>
                <a:gd fmla="*/ 40 h 132" name="T29"/>
                <a:gd fmla="*/ 11 w 133" name="T30"/>
                <a:gd fmla="*/ 47 h 132" name="T31"/>
                <a:gd fmla="*/ 0 w 133" name="T32"/>
                <a:gd fmla="*/ 52 h 132" name="T33"/>
                <a:gd fmla="*/ 0 w 133" name="T34"/>
                <a:gd fmla="*/ 79 h 132" name="T35"/>
                <a:gd fmla="*/ 11 w 133" name="T36"/>
                <a:gd fmla="*/ 85 h 132" name="T37"/>
                <a:gd fmla="*/ 13 w 133" name="T38"/>
                <a:gd fmla="*/ 92 h 132" name="T39"/>
                <a:gd fmla="*/ 10 w 133" name="T40"/>
                <a:gd fmla="*/ 103 h 132" name="T41"/>
                <a:gd fmla="*/ 29 w 133" name="T42"/>
                <a:gd fmla="*/ 122 h 132" name="T43"/>
                <a:gd fmla="*/ 39 w 133" name="T44"/>
                <a:gd fmla="*/ 119 h 132" name="T45"/>
                <a:gd fmla="*/ 48 w 133" name="T46"/>
                <a:gd fmla="*/ 122 h 132" name="T47"/>
                <a:gd fmla="*/ 53 w 133" name="T48"/>
                <a:gd fmla="*/ 132 h 132" name="T49"/>
                <a:gd fmla="*/ 80 w 133" name="T50"/>
                <a:gd fmla="*/ 132 h 132" name="T51"/>
                <a:gd fmla="*/ 85 w 133" name="T52"/>
                <a:gd fmla="*/ 123 h 132" name="T53"/>
                <a:gd fmla="*/ 94 w 133" name="T54"/>
                <a:gd fmla="*/ 119 h 132" name="T55"/>
                <a:gd fmla="*/ 104 w 133" name="T56"/>
                <a:gd fmla="*/ 122 h 132" name="T57"/>
                <a:gd fmla="*/ 123 w 133" name="T58"/>
                <a:gd fmla="*/ 103 h 132" name="T59"/>
                <a:gd fmla="*/ 120 w 133" name="T60"/>
                <a:gd fmla="*/ 93 h 132" name="T61"/>
                <a:gd fmla="*/ 123 w 133" name="T62"/>
                <a:gd fmla="*/ 85 h 132" name="T63"/>
                <a:gd fmla="*/ 133 w 133" name="T64"/>
                <a:gd fmla="*/ 80 h 132" name="T65"/>
                <a:gd fmla="*/ 97 w 133" name="T66"/>
                <a:gd fmla="*/ 66 h 132" name="T67"/>
                <a:gd fmla="*/ 67 w 133" name="T68"/>
                <a:gd fmla="*/ 96 h 132" name="T69"/>
                <a:gd fmla="*/ 37 w 133" name="T70"/>
                <a:gd fmla="*/ 66 h 132" name="T71"/>
                <a:gd fmla="*/ 67 w 133" name="T72"/>
                <a:gd fmla="*/ 37 h 132" name="T73"/>
                <a:gd fmla="*/ 97 w 133" name="T74"/>
                <a:gd fmla="*/ 66 h 1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2" w="133">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6" name="Freeform 28"/>
            <p:cNvSpPr>
              <a:spLocks noEditPoints="1"/>
            </p:cNvSpPr>
            <p:nvPr/>
          </p:nvSpPr>
          <p:spPr bwMode="auto">
            <a:xfrm>
              <a:off x="5942014" y="4138613"/>
              <a:ext cx="155575" cy="155575"/>
            </a:xfrm>
            <a:custGeom>
              <a:gdLst>
                <a:gd fmla="*/ 108 w 108" name="T0"/>
                <a:gd fmla="*/ 65 h 108" name="T1"/>
                <a:gd fmla="*/ 108 w 108" name="T2"/>
                <a:gd fmla="*/ 43 h 108" name="T3"/>
                <a:gd fmla="*/ 100 w 108" name="T4"/>
                <a:gd fmla="*/ 39 h 108" name="T5"/>
                <a:gd fmla="*/ 97 w 108" name="T6"/>
                <a:gd fmla="*/ 33 h 108" name="T7"/>
                <a:gd fmla="*/ 100 w 108" name="T8"/>
                <a:gd fmla="*/ 24 h 108" name="T9"/>
                <a:gd fmla="*/ 84 w 108" name="T10"/>
                <a:gd fmla="*/ 8 h 108" name="T11"/>
                <a:gd fmla="*/ 75 w 108" name="T12"/>
                <a:gd fmla="*/ 11 h 108" name="T13"/>
                <a:gd fmla="*/ 70 w 108" name="T14"/>
                <a:gd fmla="*/ 9 h 108" name="T15"/>
                <a:gd fmla="*/ 65 w 108" name="T16"/>
                <a:gd fmla="*/ 0 h 108" name="T17"/>
                <a:gd fmla="*/ 43 w 108" name="T18"/>
                <a:gd fmla="*/ 0 h 108" name="T19"/>
                <a:gd fmla="*/ 39 w 108" name="T20"/>
                <a:gd fmla="*/ 9 h 108" name="T21"/>
                <a:gd fmla="*/ 33 w 108" name="T22"/>
                <a:gd fmla="*/ 11 h 108" name="T23"/>
                <a:gd fmla="*/ 24 w 108" name="T24"/>
                <a:gd fmla="*/ 8 h 108" name="T25"/>
                <a:gd fmla="*/ 8 w 108" name="T26"/>
                <a:gd fmla="*/ 24 h 108" name="T27"/>
                <a:gd fmla="*/ 11 w 108" name="T28"/>
                <a:gd fmla="*/ 33 h 108" name="T29"/>
                <a:gd fmla="*/ 9 w 108" name="T30"/>
                <a:gd fmla="*/ 39 h 108" name="T31"/>
                <a:gd fmla="*/ 0 w 108" name="T32"/>
                <a:gd fmla="*/ 43 h 108" name="T33"/>
                <a:gd fmla="*/ 0 w 108" name="T34"/>
                <a:gd fmla="*/ 65 h 108" name="T35"/>
                <a:gd fmla="*/ 8 w 108" name="T36"/>
                <a:gd fmla="*/ 69 h 108" name="T37"/>
                <a:gd fmla="*/ 11 w 108" name="T38"/>
                <a:gd fmla="*/ 76 h 108" name="T39"/>
                <a:gd fmla="*/ 8 w 108" name="T40"/>
                <a:gd fmla="*/ 84 h 108" name="T41"/>
                <a:gd fmla="*/ 23 w 108" name="T42"/>
                <a:gd fmla="*/ 100 h 108" name="T43"/>
                <a:gd fmla="*/ 32 w 108" name="T44"/>
                <a:gd fmla="*/ 97 h 108" name="T45"/>
                <a:gd fmla="*/ 39 w 108" name="T46"/>
                <a:gd fmla="*/ 100 h 108" name="T47"/>
                <a:gd fmla="*/ 43 w 108" name="T48"/>
                <a:gd fmla="*/ 108 h 108" name="T49"/>
                <a:gd fmla="*/ 65 w 108" name="T50"/>
                <a:gd fmla="*/ 108 h 108" name="T51"/>
                <a:gd fmla="*/ 69 w 108" name="T52"/>
                <a:gd fmla="*/ 100 h 108" name="T53"/>
                <a:gd fmla="*/ 76 w 108" name="T54"/>
                <a:gd fmla="*/ 98 h 108" name="T55"/>
                <a:gd fmla="*/ 84 w 108" name="T56"/>
                <a:gd fmla="*/ 100 h 108" name="T57"/>
                <a:gd fmla="*/ 100 w 108" name="T58"/>
                <a:gd fmla="*/ 85 h 108" name="T59"/>
                <a:gd fmla="*/ 97 w 108" name="T60"/>
                <a:gd fmla="*/ 76 h 108" name="T61"/>
                <a:gd fmla="*/ 100 w 108" name="T62"/>
                <a:gd fmla="*/ 69 h 108" name="T63"/>
                <a:gd fmla="*/ 108 w 108" name="T64"/>
                <a:gd fmla="*/ 65 h 108" name="T65"/>
                <a:gd fmla="*/ 78 w 108" name="T66"/>
                <a:gd fmla="*/ 54 h 108" name="T67"/>
                <a:gd fmla="*/ 54 w 108" name="T68"/>
                <a:gd fmla="*/ 79 h 108" name="T69"/>
                <a:gd fmla="*/ 30 w 108" name="T70"/>
                <a:gd fmla="*/ 54 h 108" name="T71"/>
                <a:gd fmla="*/ 54 w 108" name="T72"/>
                <a:gd fmla="*/ 30 h 108" name="T73"/>
                <a:gd fmla="*/ 78 w 108" name="T74"/>
                <a:gd fmla="*/ 54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0" name="组合 66"/>
          <p:cNvGrpSpPr/>
          <p:nvPr/>
        </p:nvGrpSpPr>
        <p:grpSpPr>
          <a:xfrm>
            <a:off x="4707286" y="4322381"/>
            <a:ext cx="432387" cy="641912"/>
            <a:chOff x="5649914" y="2946401"/>
            <a:chExt cx="360363" cy="534987"/>
          </a:xfrm>
          <a:solidFill>
            <a:schemeClr val="bg1"/>
          </a:solidFill>
        </p:grpSpPr>
        <p:sp>
          <p:nvSpPr>
            <p:cNvPr id="68" name="Freeform 29"/>
            <p:cNvSpPr/>
            <p:nvPr/>
          </p:nvSpPr>
          <p:spPr bwMode="auto">
            <a:xfrm>
              <a:off x="5776914" y="3424238"/>
              <a:ext cx="106363" cy="57150"/>
            </a:xfrm>
            <a:custGeom>
              <a:gdLst>
                <a:gd fmla="*/ 0 w 74" name="T0"/>
                <a:gd fmla="*/ 0 h 40" name="T1"/>
                <a:gd fmla="*/ 37 w 74" name="T2"/>
                <a:gd fmla="*/ 40 h 40" name="T3"/>
                <a:gd fmla="*/ 74 w 74" name="T4"/>
                <a:gd fmla="*/ 0 h 40" name="T5"/>
                <a:gd fmla="*/ 0 w 74" name="T6"/>
                <a:gd fmla="*/ 0 h 40" name="T7"/>
              </a:gdLst>
              <a:cxnLst>
                <a:cxn ang="0">
                  <a:pos x="T0" y="T1"/>
                </a:cxn>
                <a:cxn ang="0">
                  <a:pos x="T2" y="T3"/>
                </a:cxn>
                <a:cxn ang="0">
                  <a:pos x="T4" y="T5"/>
                </a:cxn>
                <a:cxn ang="0">
                  <a:pos x="T6" y="T7"/>
                </a:cxn>
              </a:cxnLst>
              <a:rect b="b" l="0" r="r" t="0"/>
              <a:pathLst>
                <a:path h="40" w="74">
                  <a:moveTo>
                    <a:pt x="0" y="0"/>
                  </a:moveTo>
                  <a:cubicBezTo>
                    <a:pt x="0" y="22"/>
                    <a:pt x="17" y="40"/>
                    <a:pt x="37" y="40"/>
                  </a:cubicBezTo>
                  <a:cubicBezTo>
                    <a:pt x="57" y="40"/>
                    <a:pt x="74" y="22"/>
                    <a:pt x="74" y="0"/>
                  </a:cubicBezTo>
                  <a:lnTo>
                    <a:pt x="0"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30"/>
            <p:cNvSpPr/>
            <p:nvPr/>
          </p:nvSpPr>
          <p:spPr bwMode="auto">
            <a:xfrm>
              <a:off x="5753101" y="3346451"/>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0" name="Freeform 31"/>
            <p:cNvSpPr/>
            <p:nvPr/>
          </p:nvSpPr>
          <p:spPr bwMode="auto">
            <a:xfrm>
              <a:off x="5753101" y="3386138"/>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1" name="Freeform 32"/>
            <p:cNvSpPr/>
            <p:nvPr/>
          </p:nvSpPr>
          <p:spPr bwMode="auto">
            <a:xfrm>
              <a:off x="5649914" y="2946401"/>
              <a:ext cx="360363" cy="385763"/>
            </a:xfrm>
            <a:custGeom>
              <a:gdLst>
                <a:gd fmla="*/ 250 w 250" name="T0"/>
                <a:gd fmla="*/ 125 h 268" name="T1"/>
                <a:gd fmla="*/ 125 w 250" name="T2"/>
                <a:gd fmla="*/ 0 h 268" name="T3"/>
                <a:gd fmla="*/ 0 w 250" name="T4"/>
                <a:gd fmla="*/ 125 h 268" name="T5"/>
                <a:gd fmla="*/ 72 w 250" name="T6"/>
                <a:gd fmla="*/ 238 h 268" name="T7"/>
                <a:gd fmla="*/ 72 w 250" name="T8"/>
                <a:gd fmla="*/ 244 h 268" name="T9"/>
                <a:gd fmla="*/ 96 w 250" name="T10"/>
                <a:gd fmla="*/ 268 h 268" name="T11"/>
                <a:gd fmla="*/ 154 w 250" name="T12"/>
                <a:gd fmla="*/ 268 h 268" name="T13"/>
                <a:gd fmla="*/ 178 w 250" name="T14"/>
                <a:gd fmla="*/ 244 h 268" name="T15"/>
                <a:gd fmla="*/ 178 w 250" name="T16"/>
                <a:gd fmla="*/ 238 h 268" name="T17"/>
                <a:gd fmla="*/ 250 w 250" name="T18"/>
                <a:gd fmla="*/ 125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250">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72" name="TextBox 57"/>
          <p:cNvSpPr txBox="1"/>
          <p:nvPr/>
        </p:nvSpPr>
        <p:spPr bwMode="auto">
          <a:xfrm>
            <a:off x="7873999" y="21859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73" name="TextBox 57"/>
          <p:cNvSpPr txBox="1"/>
          <p:nvPr/>
        </p:nvSpPr>
        <p:spPr bwMode="auto">
          <a:xfrm>
            <a:off x="1282700" y="21859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74" name="TextBox 57"/>
          <p:cNvSpPr txBox="1"/>
          <p:nvPr/>
        </p:nvSpPr>
        <p:spPr bwMode="auto">
          <a:xfrm>
            <a:off x="7873999"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75" name="TextBox 57"/>
          <p:cNvSpPr txBox="1"/>
          <p:nvPr/>
        </p:nvSpPr>
        <p:spPr bwMode="auto">
          <a:xfrm>
            <a:off x="1282700"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17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5017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018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组合 75"/>
          <p:cNvGrpSpPr/>
          <p:nvPr/>
        </p:nvGrpSpPr>
        <p:grpSpPr>
          <a:xfrm>
            <a:off x="1063625" y="1796484"/>
            <a:ext cx="2174875" cy="2858294"/>
            <a:chOff x="3908425" y="969169"/>
            <a:chExt cx="2174875" cy="2858294"/>
          </a:xfrm>
          <a:solidFill>
            <a:srgbClr val="1570C1"/>
          </a:solidFill>
        </p:grpSpPr>
        <p:sp>
          <p:nvSpPr>
            <p:cNvPr id="77" name="Freeform 6"/>
            <p:cNvSpPr>
              <a:spLocks noEditPoints="1"/>
            </p:cNvSpPr>
            <p:nvPr/>
          </p:nvSpPr>
          <p:spPr bwMode="auto">
            <a:xfrm>
              <a:off x="3968750" y="1439863"/>
              <a:ext cx="2114550" cy="2387600"/>
            </a:xfrm>
            <a:custGeom>
              <a:gdLst>
                <a:gd fmla="*/ 292 w 563" name="T0"/>
                <a:gd fmla="*/ 0 h 635" name="T1"/>
                <a:gd fmla="*/ 286 w 563" name="T2"/>
                <a:gd fmla="*/ 130 h 635" name="T3"/>
                <a:gd fmla="*/ 329 w 563" name="T4"/>
                <a:gd fmla="*/ 5 h 635" name="T5"/>
                <a:gd fmla="*/ 315 w 563" name="T6"/>
                <a:gd fmla="*/ 119 h 635" name="T7"/>
                <a:gd fmla="*/ 373 w 563" name="T8"/>
                <a:gd fmla="*/ 30 h 635" name="T9"/>
                <a:gd fmla="*/ 432 w 563" name="T10"/>
                <a:gd fmla="*/ 155 h 635" name="T11"/>
                <a:gd fmla="*/ 561 w 563" name="T12"/>
                <a:gd fmla="*/ 178 h 635" name="T13"/>
                <a:gd fmla="*/ 397 w 563" name="T14"/>
                <a:gd fmla="*/ 203 h 635" name="T15"/>
                <a:gd fmla="*/ 382 w 563" name="T16"/>
                <a:gd fmla="*/ 161 h 635" name="T17"/>
                <a:gd fmla="*/ 364 w 563" name="T18"/>
                <a:gd fmla="*/ 136 h 635" name="T19"/>
                <a:gd fmla="*/ 373 w 563" name="T20"/>
                <a:gd fmla="*/ 275 h 635" name="T21"/>
                <a:gd fmla="*/ 447 w 563" name="T22"/>
                <a:gd fmla="*/ 403 h 635" name="T23"/>
                <a:gd fmla="*/ 324 w 563" name="T24"/>
                <a:gd fmla="*/ 509 h 635" name="T25"/>
                <a:gd fmla="*/ 291 w 563" name="T26"/>
                <a:gd fmla="*/ 631 h 635" name="T27"/>
                <a:gd fmla="*/ 250 w 563" name="T28"/>
                <a:gd fmla="*/ 629 h 635" name="T29"/>
                <a:gd fmla="*/ 238 w 563" name="T30"/>
                <a:gd fmla="*/ 579 h 635" name="T31"/>
                <a:gd fmla="*/ 260 w 563" name="T32"/>
                <a:gd fmla="*/ 418 h 635" name="T33"/>
                <a:gd fmla="*/ 224 w 563" name="T34"/>
                <a:gd fmla="*/ 250 h 635" name="T35"/>
                <a:gd fmla="*/ 140 w 563" name="T36"/>
                <a:gd fmla="*/ 93 h 635" name="T37"/>
                <a:gd fmla="*/ 128 w 563" name="T38"/>
                <a:gd fmla="*/ 213 h 635" name="T39"/>
                <a:gd fmla="*/ 162 w 563" name="T40"/>
                <a:gd fmla="*/ 245 h 635" name="T41"/>
                <a:gd fmla="*/ 115 w 563" name="T42"/>
                <a:gd fmla="*/ 289 h 635" name="T43"/>
                <a:gd fmla="*/ 74 w 563" name="T44"/>
                <a:gd fmla="*/ 280 h 635" name="T45"/>
                <a:gd fmla="*/ 70 w 563" name="T46"/>
                <a:gd fmla="*/ 276 h 635" name="T47"/>
                <a:gd fmla="*/ 0 w 563" name="T48"/>
                <a:gd fmla="*/ 250 h 635" name="T49"/>
                <a:gd fmla="*/ 58 w 563" name="T50"/>
                <a:gd fmla="*/ 221 h 635" name="T51"/>
                <a:gd fmla="*/ 72 w 563" name="T52"/>
                <a:gd fmla="*/ 200 h 635" name="T53"/>
                <a:gd fmla="*/ 255 w 563" name="T54"/>
                <a:gd fmla="*/ 6 h 635" name="T55"/>
                <a:gd fmla="*/ 117 w 563" name="T56"/>
                <a:gd fmla="*/ 234 h 635" name="T57"/>
                <a:gd fmla="*/ 69 w 563" name="T58"/>
                <a:gd fmla="*/ 211 h 635" name="T59"/>
                <a:gd fmla="*/ 299 w 563" name="T60"/>
                <a:gd fmla="*/ 291 h 635" name="T61"/>
                <a:gd fmla="*/ 368 w 563" name="T62"/>
                <a:gd fmla="*/ 395 h 635" name="T63"/>
                <a:gd fmla="*/ 315 w 563" name="T64"/>
                <a:gd fmla="*/ 309 h 635" name="T65"/>
                <a:gd fmla="*/ 299 w 563" name="T66"/>
                <a:gd fmla="*/ 291 h 6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35" w="563">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8" name="Freeform 7"/>
            <p:cNvSpPr/>
            <p:nvPr/>
          </p:nvSpPr>
          <p:spPr bwMode="auto">
            <a:xfrm>
              <a:off x="3908425" y="2387600"/>
              <a:ext cx="630238" cy="409575"/>
            </a:xfrm>
            <a:custGeom>
              <a:gdLst>
                <a:gd fmla="*/ 14 w 168" name="T0"/>
                <a:gd fmla="*/ 0 h 109" name="T1"/>
                <a:gd fmla="*/ 77 w 168" name="T2"/>
                <a:gd fmla="*/ 33 h 109" name="T3"/>
                <a:gd fmla="*/ 76 w 168" name="T4"/>
                <a:gd fmla="*/ 49 h 109" name="T5"/>
                <a:gd fmla="*/ 90 w 168" name="T6"/>
                <a:gd fmla="*/ 39 h 109" name="T7"/>
                <a:gd fmla="*/ 137 w 168" name="T8"/>
                <a:gd fmla="*/ 39 h 109" name="T9"/>
                <a:gd fmla="*/ 168 w 168" name="T10"/>
                <a:gd fmla="*/ 39 h 109" name="T11"/>
                <a:gd fmla="*/ 152 w 168" name="T12"/>
                <a:gd fmla="*/ 109 h 109" name="T13"/>
                <a:gd fmla="*/ 102 w 168" name="T14"/>
                <a:gd fmla="*/ 98 h 109" name="T15"/>
                <a:gd fmla="*/ 1 w 168" name="T16"/>
                <a:gd fmla="*/ 74 h 109" name="T17"/>
                <a:gd fmla="*/ 14 w 168" name="T18"/>
                <a:gd fmla="*/ 0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68">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9" name="Line 9"/>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0" name="Line 10"/>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1" name="椭圆 80"/>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82" name="矩形 81"/>
          <p:cNvSpPr/>
          <p:nvPr/>
        </p:nvSpPr>
        <p:spPr>
          <a:xfrm>
            <a:off x="0" y="4654550"/>
            <a:ext cx="5661025" cy="11953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3" name="矩形 82"/>
          <p:cNvSpPr/>
          <p:nvPr/>
        </p:nvSpPr>
        <p:spPr>
          <a:xfrm>
            <a:off x="3033713" y="3624263"/>
            <a:ext cx="4818062"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4" name="矩形 83"/>
          <p:cNvSpPr/>
          <p:nvPr/>
        </p:nvSpPr>
        <p:spPr>
          <a:xfrm>
            <a:off x="4616450" y="2593975"/>
            <a:ext cx="4819650" cy="10302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5" name="矩形 84"/>
          <p:cNvSpPr/>
          <p:nvPr/>
        </p:nvSpPr>
        <p:spPr>
          <a:xfrm>
            <a:off x="0" y="4845050"/>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6" name="矩形 85"/>
          <p:cNvSpPr/>
          <p:nvPr/>
        </p:nvSpPr>
        <p:spPr>
          <a:xfrm>
            <a:off x="2613025" y="3746500"/>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itchFamily="34" typeface="Arial"/>
              </a:rPr>
              <a:t>请在此处输入您的文本</a:t>
            </a:r>
          </a:p>
        </p:txBody>
      </p:sp>
      <p:sp>
        <p:nvSpPr>
          <p:cNvPr id="87" name="矩形 86"/>
          <p:cNvSpPr/>
          <p:nvPr/>
        </p:nvSpPr>
        <p:spPr>
          <a:xfrm>
            <a:off x="4195762" y="2701925"/>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88" name="矩形 87"/>
          <p:cNvSpPr/>
          <p:nvPr/>
        </p:nvSpPr>
        <p:spPr>
          <a:xfrm>
            <a:off x="6053138" y="1562100"/>
            <a:ext cx="4818062"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9" name="矩形 88"/>
          <p:cNvSpPr/>
          <p:nvPr/>
        </p:nvSpPr>
        <p:spPr>
          <a:xfrm>
            <a:off x="5632449" y="1684338"/>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20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5120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120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3" name="Freeform 5"/>
          <p:cNvSpPr/>
          <p:nvPr/>
        </p:nvSpPr>
        <p:spPr bwMode="auto">
          <a:xfrm>
            <a:off x="2933700" y="3495675"/>
            <a:ext cx="528638" cy="889000"/>
          </a:xfrm>
          <a:custGeom>
            <a:gdLst>
              <a:gd fmla="*/ 69 w 75" name="T0"/>
              <a:gd fmla="*/ 1 h 126" name="T1"/>
              <a:gd fmla="*/ 65 w 75" name="T2"/>
              <a:gd fmla="*/ 0 h 126" name="T3"/>
              <a:gd fmla="*/ 8 w 75" name="T4"/>
              <a:gd fmla="*/ 0 h 126" name="T5"/>
              <a:gd fmla="*/ 2 w 75" name="T6"/>
              <a:gd fmla="*/ 4 h 126" name="T7"/>
              <a:gd fmla="*/ 0 w 75" name="T8"/>
              <a:gd fmla="*/ 8 h 126" name="T9"/>
              <a:gd fmla="*/ 0 w 75" name="T10"/>
              <a:gd fmla="*/ 9 h 126" name="T11"/>
              <a:gd fmla="*/ 0 w 75" name="T12"/>
              <a:gd fmla="*/ 11 h 126" name="T13"/>
              <a:gd fmla="*/ 0 w 75" name="T14"/>
              <a:gd fmla="*/ 57 h 126" name="T15"/>
              <a:gd fmla="*/ 6 w 75" name="T16"/>
              <a:gd fmla="*/ 63 h 126" name="T17"/>
              <a:gd fmla="*/ 12 w 75" name="T18"/>
              <a:gd fmla="*/ 57 h 126" name="T19"/>
              <a:gd fmla="*/ 12 w 75" name="T20"/>
              <a:gd fmla="*/ 20 h 126" name="T21"/>
              <a:gd fmla="*/ 16 w 75" name="T22"/>
              <a:gd fmla="*/ 20 h 126" name="T23"/>
              <a:gd fmla="*/ 16 w 75" name="T24"/>
              <a:gd fmla="*/ 65 h 126" name="T25"/>
              <a:gd fmla="*/ 16 w 75" name="T26"/>
              <a:gd fmla="*/ 66 h 126" name="T27"/>
              <a:gd fmla="*/ 16 w 75" name="T28"/>
              <a:gd fmla="*/ 67 h 126" name="T29"/>
              <a:gd fmla="*/ 16 w 75" name="T30"/>
              <a:gd fmla="*/ 118 h 126" name="T31"/>
              <a:gd fmla="*/ 24 w 75" name="T32"/>
              <a:gd fmla="*/ 126 h 126" name="T33"/>
              <a:gd fmla="*/ 33 w 75" name="T34"/>
              <a:gd fmla="*/ 118 h 126" name="T35"/>
              <a:gd fmla="*/ 33 w 75" name="T36"/>
              <a:gd fmla="*/ 74 h 126" name="T37"/>
              <a:gd fmla="*/ 42 w 75" name="T38"/>
              <a:gd fmla="*/ 74 h 126" name="T39"/>
              <a:gd fmla="*/ 42 w 75" name="T40"/>
              <a:gd fmla="*/ 118 h 126" name="T41"/>
              <a:gd fmla="*/ 51 w 75" name="T42"/>
              <a:gd fmla="*/ 126 h 126" name="T43"/>
              <a:gd fmla="*/ 60 w 75" name="T44"/>
              <a:gd fmla="*/ 118 h 126" name="T45"/>
              <a:gd fmla="*/ 60 w 75" name="T46"/>
              <a:gd fmla="*/ 67 h 126" name="T47"/>
              <a:gd fmla="*/ 60 w 75" name="T48"/>
              <a:gd fmla="*/ 66 h 126" name="T49"/>
              <a:gd fmla="*/ 60 w 75" name="T50"/>
              <a:gd fmla="*/ 65 h 126" name="T51"/>
              <a:gd fmla="*/ 60 w 75" name="T52"/>
              <a:gd fmla="*/ 20 h 126" name="T53"/>
              <a:gd fmla="*/ 63 w 75" name="T54"/>
              <a:gd fmla="*/ 20 h 126" name="T55"/>
              <a:gd fmla="*/ 63 w 75" name="T56"/>
              <a:gd fmla="*/ 56 h 126" name="T57"/>
              <a:gd fmla="*/ 69 w 75" name="T58"/>
              <a:gd fmla="*/ 62 h 126" name="T59"/>
              <a:gd fmla="*/ 75 w 75" name="T60"/>
              <a:gd fmla="*/ 56 h 126" name="T61"/>
              <a:gd fmla="*/ 75 w 75" name="T62"/>
              <a:gd fmla="*/ 7 h 126" name="T63"/>
              <a:gd fmla="*/ 69 w 75" name="T64"/>
              <a:gd fmla="*/ 1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75">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Oval 6"/>
          <p:cNvSpPr>
            <a:spLocks noChangeArrowheads="1"/>
          </p:cNvSpPr>
          <p:nvPr/>
        </p:nvSpPr>
        <p:spPr bwMode="auto">
          <a:xfrm>
            <a:off x="3074988" y="3249613"/>
            <a:ext cx="231775" cy="211137"/>
          </a:xfrm>
          <a:prstGeom prst="ellipse">
            <a:avLst/>
          </a:pr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Freeform 7"/>
          <p:cNvSpPr>
            <a:spLocks noEditPoints="1"/>
          </p:cNvSpPr>
          <p:nvPr/>
        </p:nvSpPr>
        <p:spPr bwMode="auto">
          <a:xfrm>
            <a:off x="1641475" y="4964113"/>
            <a:ext cx="409575" cy="550862"/>
          </a:xfrm>
          <a:custGeom>
            <a:gdLst>
              <a:gd fmla="*/ 13 w 58" name="T0"/>
              <a:gd fmla="*/ 3 h 78" name="T1"/>
              <a:gd fmla="*/ 49 w 58" name="T2"/>
              <a:gd fmla="*/ 4 h 78" name="T3"/>
              <a:gd fmla="*/ 55 w 58" name="T4"/>
              <a:gd fmla="*/ 40 h 78" name="T5"/>
              <a:gd fmla="*/ 48 w 58" name="T6"/>
              <a:gd fmla="*/ 75 h 78" name="T7"/>
              <a:gd fmla="*/ 9 w 58" name="T8"/>
              <a:gd fmla="*/ 75 h 78" name="T9"/>
              <a:gd fmla="*/ 2 w 58" name="T10"/>
              <a:gd fmla="*/ 40 h 78" name="T11"/>
              <a:gd fmla="*/ 2 w 58" name="T12"/>
              <a:gd fmla="*/ 24 h 78" name="T13"/>
              <a:gd fmla="*/ 13 w 58" name="T14"/>
              <a:gd fmla="*/ 3 h 78" name="T15"/>
              <a:gd fmla="*/ 9 w 58" name="T16"/>
              <a:gd fmla="*/ 36 h 78" name="T17"/>
              <a:gd fmla="*/ 11 w 58" name="T18"/>
              <a:gd fmla="*/ 58 h 78" name="T19"/>
              <a:gd fmla="*/ 29 w 58" name="T20"/>
              <a:gd fmla="*/ 59 h 78" name="T21"/>
              <a:gd fmla="*/ 46 w 58" name="T22"/>
              <a:gd fmla="*/ 58 h 78" name="T23"/>
              <a:gd fmla="*/ 48 w 58" name="T24"/>
              <a:gd fmla="*/ 35 h 78" name="T25"/>
              <a:gd fmla="*/ 46 w 58" name="T26"/>
              <a:gd fmla="*/ 12 h 78" name="T27"/>
              <a:gd fmla="*/ 14 w 58" name="T28"/>
              <a:gd fmla="*/ 11 h 78" name="T29"/>
              <a:gd fmla="*/ 9 w 58" name="T30"/>
              <a:gd fmla="*/ 36 h 78" name="T31"/>
              <a:gd fmla="*/ 29 w 58" name="T32"/>
              <a:gd fmla="*/ 71 h 78" name="T33"/>
              <a:gd fmla="*/ 27 w 58" name="T34"/>
              <a:gd fmla="*/ 63 h 78" name="T35"/>
              <a:gd fmla="*/ 29 w 58" name="T36"/>
              <a:gd fmla="*/ 71 h 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8" w="57">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Freeform 8"/>
          <p:cNvSpPr>
            <a:spLocks noEditPoints="1"/>
          </p:cNvSpPr>
          <p:nvPr/>
        </p:nvSpPr>
        <p:spPr bwMode="auto">
          <a:xfrm>
            <a:off x="2925763" y="5648325"/>
            <a:ext cx="608012" cy="458788"/>
          </a:xfrm>
          <a:custGeom>
            <a:gdLst>
              <a:gd fmla="*/ 80 w 86" name="T0"/>
              <a:gd fmla="*/ 0 h 65" name="T1"/>
              <a:gd fmla="*/ 5 w 86" name="T2"/>
              <a:gd fmla="*/ 0 h 65" name="T3"/>
              <a:gd fmla="*/ 0 w 86" name="T4"/>
              <a:gd fmla="*/ 5 h 65" name="T5"/>
              <a:gd fmla="*/ 0 w 86" name="T6"/>
              <a:gd fmla="*/ 60 h 65" name="T7"/>
              <a:gd fmla="*/ 5 w 86" name="T8"/>
              <a:gd fmla="*/ 65 h 65" name="T9"/>
              <a:gd fmla="*/ 80 w 86" name="T10"/>
              <a:gd fmla="*/ 65 h 65" name="T11"/>
              <a:gd fmla="*/ 86 w 86" name="T12"/>
              <a:gd fmla="*/ 60 h 65" name="T13"/>
              <a:gd fmla="*/ 86 w 86" name="T14"/>
              <a:gd fmla="*/ 5 h 65" name="T15"/>
              <a:gd fmla="*/ 80 w 86" name="T16"/>
              <a:gd fmla="*/ 0 h 65" name="T17"/>
              <a:gd fmla="*/ 48 w 86" name="T18"/>
              <a:gd fmla="*/ 58 h 65" name="T19"/>
              <a:gd fmla="*/ 45 w 86" name="T20"/>
              <a:gd fmla="*/ 61 h 65" name="T21"/>
              <a:gd fmla="*/ 41 w 86" name="T22"/>
              <a:gd fmla="*/ 61 h 65" name="T23"/>
              <a:gd fmla="*/ 38 w 86" name="T24"/>
              <a:gd fmla="*/ 58 h 65" name="T25"/>
              <a:gd fmla="*/ 38 w 86" name="T26"/>
              <a:gd fmla="*/ 54 h 65" name="T27"/>
              <a:gd fmla="*/ 41 w 86" name="T28"/>
              <a:gd fmla="*/ 51 h 65" name="T29"/>
              <a:gd fmla="*/ 45 w 86" name="T30"/>
              <a:gd fmla="*/ 51 h 65" name="T31"/>
              <a:gd fmla="*/ 48 w 86" name="T32"/>
              <a:gd fmla="*/ 54 h 65" name="T33"/>
              <a:gd fmla="*/ 48 w 86" name="T34"/>
              <a:gd fmla="*/ 58 h 65" name="T35"/>
              <a:gd fmla="*/ 78 w 86" name="T36"/>
              <a:gd fmla="*/ 45 h 65" name="T37"/>
              <a:gd fmla="*/ 75 w 86" name="T38"/>
              <a:gd fmla="*/ 48 h 65" name="T39"/>
              <a:gd fmla="*/ 11 w 86" name="T40"/>
              <a:gd fmla="*/ 48 h 65" name="T41"/>
              <a:gd fmla="*/ 7 w 86" name="T42"/>
              <a:gd fmla="*/ 45 h 65" name="T43"/>
              <a:gd fmla="*/ 7 w 86" name="T44"/>
              <a:gd fmla="*/ 10 h 65" name="T45"/>
              <a:gd fmla="*/ 11 w 86" name="T46"/>
              <a:gd fmla="*/ 7 h 65" name="T47"/>
              <a:gd fmla="*/ 75 w 86" name="T48"/>
              <a:gd fmla="*/ 7 h 65" name="T49"/>
              <a:gd fmla="*/ 78 w 86" name="T50"/>
              <a:gd fmla="*/ 10 h 65" name="T51"/>
              <a:gd fmla="*/ 78 w 86" name="T52"/>
              <a:gd fmla="*/ 45 h 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5" w="86">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Freeform 9"/>
          <p:cNvSpPr>
            <a:spLocks noEditPoints="1"/>
          </p:cNvSpPr>
          <p:nvPr/>
        </p:nvSpPr>
        <p:spPr bwMode="auto">
          <a:xfrm>
            <a:off x="4492625" y="4906963"/>
            <a:ext cx="374650" cy="481012"/>
          </a:xfrm>
          <a:custGeom>
            <a:gdLst>
              <a:gd fmla="*/ 0 w 236" name="T0"/>
              <a:gd fmla="*/ 0 h 303" name="T1"/>
              <a:gd fmla="*/ 0 w 236" name="T2"/>
              <a:gd fmla="*/ 303 h 303" name="T3"/>
              <a:gd fmla="*/ 236 w 236" name="T4"/>
              <a:gd fmla="*/ 303 h 303" name="T5"/>
              <a:gd fmla="*/ 236 w 236" name="T6"/>
              <a:gd fmla="*/ 0 h 303" name="T7"/>
              <a:gd fmla="*/ 0 w 236" name="T8"/>
              <a:gd fmla="*/ 0 h 303" name="T9"/>
              <a:gd fmla="*/ 85 w 236" name="T10"/>
              <a:gd fmla="*/ 258 h 303" name="T11"/>
              <a:gd fmla="*/ 36 w 236" name="T12"/>
              <a:gd fmla="*/ 258 h 303" name="T13"/>
              <a:gd fmla="*/ 36 w 236" name="T14"/>
              <a:gd fmla="*/ 205 h 303" name="T15"/>
              <a:gd fmla="*/ 85 w 236" name="T16"/>
              <a:gd fmla="*/ 205 h 303" name="T17"/>
              <a:gd fmla="*/ 85 w 236" name="T18"/>
              <a:gd fmla="*/ 258 h 303" name="T19"/>
              <a:gd fmla="*/ 85 w 236" name="T20"/>
              <a:gd fmla="*/ 183 h 303" name="T21"/>
              <a:gd fmla="*/ 36 w 236" name="T22"/>
              <a:gd fmla="*/ 183 h 303" name="T23"/>
              <a:gd fmla="*/ 36 w 236" name="T24"/>
              <a:gd fmla="*/ 129 h 303" name="T25"/>
              <a:gd fmla="*/ 85 w 236" name="T26"/>
              <a:gd fmla="*/ 129 h 303" name="T27"/>
              <a:gd fmla="*/ 85 w 236" name="T28"/>
              <a:gd fmla="*/ 183 h 303" name="T29"/>
              <a:gd fmla="*/ 209 w 236" name="T30"/>
              <a:gd fmla="*/ 232 h 303" name="T31"/>
              <a:gd fmla="*/ 107 w 236" name="T32"/>
              <a:gd fmla="*/ 232 h 303" name="T33"/>
              <a:gd fmla="*/ 107 w 236" name="T34"/>
              <a:gd fmla="*/ 129 h 303" name="T35"/>
              <a:gd fmla="*/ 209 w 236" name="T36"/>
              <a:gd fmla="*/ 129 h 303" name="T37"/>
              <a:gd fmla="*/ 209 w 236" name="T38"/>
              <a:gd fmla="*/ 232 h 303" name="T39"/>
              <a:gd fmla="*/ 209 w 236" name="T40"/>
              <a:gd fmla="*/ 98 h 303" name="T41"/>
              <a:gd fmla="*/ 31 w 236" name="T42"/>
              <a:gd fmla="*/ 98 h 303" name="T43"/>
              <a:gd fmla="*/ 31 w 236" name="T44"/>
              <a:gd fmla="*/ 36 h 303" name="T45"/>
              <a:gd fmla="*/ 209 w 236" name="T46"/>
              <a:gd fmla="*/ 36 h 303" name="T47"/>
              <a:gd fmla="*/ 209 w 236" name="T48"/>
              <a:gd fmla="*/ 98 h 3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3" w="236">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Freeform 10"/>
          <p:cNvSpPr/>
          <p:nvPr/>
        </p:nvSpPr>
        <p:spPr bwMode="auto">
          <a:xfrm>
            <a:off x="4732338" y="2444750"/>
            <a:ext cx="92075" cy="127000"/>
          </a:xfrm>
          <a:custGeom>
            <a:gdLst>
              <a:gd fmla="*/ 0 w 13" name="T0"/>
              <a:gd fmla="*/ 0 h 18" name="T1"/>
              <a:gd fmla="*/ 0 w 13" name="T2"/>
              <a:gd fmla="*/ 18 h 18" name="T3"/>
              <a:gd fmla="*/ 13 w 13" name="T4"/>
              <a:gd fmla="*/ 3 h 18" name="T5"/>
              <a:gd fmla="*/ 0 w 13" name="T6"/>
              <a:gd fmla="*/ 0 h 18" name="T7"/>
            </a:gdLst>
            <a:cxnLst>
              <a:cxn ang="0">
                <a:pos x="T0" y="T1"/>
              </a:cxn>
              <a:cxn ang="0">
                <a:pos x="T2" y="T3"/>
              </a:cxn>
              <a:cxn ang="0">
                <a:pos x="T4" y="T5"/>
              </a:cxn>
              <a:cxn ang="0">
                <a:pos x="T6" y="T7"/>
              </a:cxn>
            </a:cxnLst>
            <a:rect b="b" l="0" r="r" t="0"/>
            <a:pathLst>
              <a:path h="18" w="13">
                <a:moveTo>
                  <a:pt x="0" y="0"/>
                </a:moveTo>
                <a:cubicBezTo>
                  <a:pt x="0" y="18"/>
                  <a:pt x="0" y="18"/>
                  <a:pt x="0" y="18"/>
                </a:cubicBezTo>
                <a:cubicBezTo>
                  <a:pt x="5" y="17"/>
                  <a:pt x="10" y="11"/>
                  <a:pt x="13" y="3"/>
                </a:cubicBezTo>
                <a:cubicBezTo>
                  <a:pt x="9" y="1"/>
                  <a:pt x="5" y="0"/>
                  <a:pt x="0"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Freeform 11"/>
          <p:cNvSpPr/>
          <p:nvPr/>
        </p:nvSpPr>
        <p:spPr bwMode="auto">
          <a:xfrm>
            <a:off x="4732338" y="2317750"/>
            <a:ext cx="112712" cy="119063"/>
          </a:xfrm>
          <a:custGeom>
            <a:gdLst>
              <a:gd fmla="*/ 16 w 16" name="T0"/>
              <a:gd fmla="*/ 0 h 17" name="T1"/>
              <a:gd fmla="*/ 0 w 16" name="T2"/>
              <a:gd fmla="*/ 0 h 17" name="T3"/>
              <a:gd fmla="*/ 0 w 16" name="T4"/>
              <a:gd fmla="*/ 14 h 17" name="T5"/>
              <a:gd fmla="*/ 14 w 16" name="T6"/>
              <a:gd fmla="*/ 17 h 17" name="T7"/>
              <a:gd fmla="*/ 16 w 16" name="T8"/>
              <a:gd fmla="*/ 0 h 17" name="T9"/>
            </a:gdLst>
            <a:cxnLst>
              <a:cxn ang="0">
                <a:pos x="T0" y="T1"/>
              </a:cxn>
              <a:cxn ang="0">
                <a:pos x="T2" y="T3"/>
              </a:cxn>
              <a:cxn ang="0">
                <a:pos x="T4" y="T5"/>
              </a:cxn>
              <a:cxn ang="0">
                <a:pos x="T6" y="T7"/>
              </a:cxn>
              <a:cxn ang="0">
                <a:pos x="T8" y="T9"/>
              </a:cxn>
            </a:cxnLst>
            <a:rect b="b" l="0" r="r" t="0"/>
            <a:pathLst>
              <a:path h="17" w="16">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12"/>
          <p:cNvSpPr/>
          <p:nvPr/>
        </p:nvSpPr>
        <p:spPr bwMode="auto">
          <a:xfrm>
            <a:off x="4732338" y="2168525"/>
            <a:ext cx="112712" cy="120650"/>
          </a:xfrm>
          <a:custGeom>
            <a:gdLst>
              <a:gd fmla="*/ 0 w 16" name="T0"/>
              <a:gd fmla="*/ 3 h 17" name="T1"/>
              <a:gd fmla="*/ 0 w 16" name="T2"/>
              <a:gd fmla="*/ 17 h 17" name="T3"/>
              <a:gd fmla="*/ 16 w 16" name="T4"/>
              <a:gd fmla="*/ 17 h 17" name="T5"/>
              <a:gd fmla="*/ 14 w 16" name="T6"/>
              <a:gd fmla="*/ 0 h 17" name="T7"/>
              <a:gd fmla="*/ 0 w 16" name="T8"/>
              <a:gd fmla="*/ 3 h 17" name="T9"/>
            </a:gdLst>
            <a:cxnLst>
              <a:cxn ang="0">
                <a:pos x="T0" y="T1"/>
              </a:cxn>
              <a:cxn ang="0">
                <a:pos x="T2" y="T3"/>
              </a:cxn>
              <a:cxn ang="0">
                <a:pos x="T4" y="T5"/>
              </a:cxn>
              <a:cxn ang="0">
                <a:pos x="T6" y="T7"/>
              </a:cxn>
              <a:cxn ang="0">
                <a:pos x="T8" y="T9"/>
              </a:cxn>
            </a:cxnLst>
            <a:rect b="b" l="0" r="r" t="0"/>
            <a:pathLst>
              <a:path h="17" w="16">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13"/>
          <p:cNvSpPr/>
          <p:nvPr/>
        </p:nvSpPr>
        <p:spPr bwMode="auto">
          <a:xfrm>
            <a:off x="4613275" y="2444750"/>
            <a:ext cx="98425" cy="133350"/>
          </a:xfrm>
          <a:custGeom>
            <a:gdLst>
              <a:gd fmla="*/ 14 w 14" name="T0"/>
              <a:gd fmla="*/ 19 h 19" name="T1"/>
              <a:gd fmla="*/ 14 w 14" name="T2"/>
              <a:gd fmla="*/ 0 h 19" name="T3"/>
              <a:gd fmla="*/ 0 w 14" name="T4"/>
              <a:gd fmla="*/ 3 h 19" name="T5"/>
              <a:gd fmla="*/ 14 w 14" name="T6"/>
              <a:gd fmla="*/ 19 h 19" name="T7"/>
            </a:gdLst>
            <a:cxnLst>
              <a:cxn ang="0">
                <a:pos x="T0" y="T1"/>
              </a:cxn>
              <a:cxn ang="0">
                <a:pos x="T2" y="T3"/>
              </a:cxn>
              <a:cxn ang="0">
                <a:pos x="T4" y="T5"/>
              </a:cxn>
              <a:cxn ang="0">
                <a:pos x="T6" y="T7"/>
              </a:cxn>
            </a:cxnLst>
            <a:rect b="b" l="0" r="r" t="0"/>
            <a:pathLst>
              <a:path h="19" w="14">
                <a:moveTo>
                  <a:pt x="14" y="19"/>
                </a:moveTo>
                <a:cubicBezTo>
                  <a:pt x="14" y="0"/>
                  <a:pt x="14" y="0"/>
                  <a:pt x="14" y="0"/>
                </a:cubicBezTo>
                <a:cubicBezTo>
                  <a:pt x="9" y="0"/>
                  <a:pt x="4" y="1"/>
                  <a:pt x="0" y="3"/>
                </a:cubicBezTo>
                <a:cubicBezTo>
                  <a:pt x="3" y="11"/>
                  <a:pt x="8" y="17"/>
                  <a:pt x="14" y="19"/>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14"/>
          <p:cNvSpPr/>
          <p:nvPr/>
        </p:nvSpPr>
        <p:spPr bwMode="auto">
          <a:xfrm>
            <a:off x="4591050" y="2176463"/>
            <a:ext cx="120650" cy="112712"/>
          </a:xfrm>
          <a:custGeom>
            <a:gdLst>
              <a:gd fmla="*/ 0 w 17" name="T0"/>
              <a:gd fmla="*/ 16 h 16" name="T1"/>
              <a:gd fmla="*/ 17 w 17" name="T2"/>
              <a:gd fmla="*/ 16 h 16" name="T3"/>
              <a:gd fmla="*/ 17 w 17" name="T4"/>
              <a:gd fmla="*/ 3 h 16" name="T5"/>
              <a:gd fmla="*/ 2 w 17" name="T6"/>
              <a:gd fmla="*/ 0 h 16" name="T7"/>
              <a:gd fmla="*/ 0 w 17" name="T8"/>
              <a:gd fmla="*/ 16 h 16" name="T9"/>
            </a:gdLst>
            <a:cxnLst>
              <a:cxn ang="0">
                <a:pos x="T0" y="T1"/>
              </a:cxn>
              <a:cxn ang="0">
                <a:pos x="T2" y="T3"/>
              </a:cxn>
              <a:cxn ang="0">
                <a:pos x="T4" y="T5"/>
              </a:cxn>
              <a:cxn ang="0">
                <a:pos x="T6" y="T7"/>
              </a:cxn>
              <a:cxn ang="0">
                <a:pos x="T8" y="T9"/>
              </a:cxn>
            </a:cxnLst>
            <a:rect b="b" l="0" r="r" t="0"/>
            <a:pathLst>
              <a:path h="16" w="17">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15"/>
          <p:cNvSpPr/>
          <p:nvPr/>
        </p:nvSpPr>
        <p:spPr bwMode="auto">
          <a:xfrm>
            <a:off x="4732338" y="2049463"/>
            <a:ext cx="85725" cy="112712"/>
          </a:xfrm>
          <a:custGeom>
            <a:gdLst>
              <a:gd fmla="*/ 0 w 12" name="T0"/>
              <a:gd fmla="*/ 0 h 16" name="T1"/>
              <a:gd fmla="*/ 0 w 12" name="T2"/>
              <a:gd fmla="*/ 16 h 16" name="T3"/>
              <a:gd fmla="*/ 12 w 12" name="T4"/>
              <a:gd fmla="*/ 13 h 16" name="T5"/>
              <a:gd fmla="*/ 0 w 12" name="T6"/>
              <a:gd fmla="*/ 0 h 16" name="T7"/>
            </a:gdLst>
            <a:cxnLst>
              <a:cxn ang="0">
                <a:pos x="T0" y="T1"/>
              </a:cxn>
              <a:cxn ang="0">
                <a:pos x="T2" y="T3"/>
              </a:cxn>
              <a:cxn ang="0">
                <a:pos x="T4" y="T5"/>
              </a:cxn>
              <a:cxn ang="0">
                <a:pos x="T6" y="T7"/>
              </a:cxn>
            </a:cxnLst>
            <a:rect b="b" l="0" r="r" t="0"/>
            <a:pathLst>
              <a:path h="16" w="12">
                <a:moveTo>
                  <a:pt x="0" y="0"/>
                </a:moveTo>
                <a:cubicBezTo>
                  <a:pt x="0" y="16"/>
                  <a:pt x="0" y="16"/>
                  <a:pt x="0" y="16"/>
                </a:cubicBezTo>
                <a:cubicBezTo>
                  <a:pt x="4" y="16"/>
                  <a:pt x="8" y="15"/>
                  <a:pt x="12" y="13"/>
                </a:cubicBezTo>
                <a:cubicBezTo>
                  <a:pt x="9" y="6"/>
                  <a:pt x="5" y="1"/>
                  <a:pt x="0"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16"/>
          <p:cNvSpPr/>
          <p:nvPr/>
        </p:nvSpPr>
        <p:spPr bwMode="auto">
          <a:xfrm>
            <a:off x="4619625" y="2041525"/>
            <a:ext cx="92075" cy="120650"/>
          </a:xfrm>
          <a:custGeom>
            <a:gdLst>
              <a:gd fmla="*/ 13 w 13" name="T0"/>
              <a:gd fmla="*/ 17 h 17" name="T1"/>
              <a:gd fmla="*/ 13 w 13" name="T2"/>
              <a:gd fmla="*/ 0 h 17" name="T3"/>
              <a:gd fmla="*/ 0 w 13" name="T4"/>
              <a:gd fmla="*/ 15 h 17" name="T5"/>
              <a:gd fmla="*/ 13 w 13" name="T6"/>
              <a:gd fmla="*/ 17 h 17" name="T7"/>
            </a:gdLst>
            <a:cxnLst>
              <a:cxn ang="0">
                <a:pos x="T0" y="T1"/>
              </a:cxn>
              <a:cxn ang="0">
                <a:pos x="T2" y="T3"/>
              </a:cxn>
              <a:cxn ang="0">
                <a:pos x="T4" y="T5"/>
              </a:cxn>
              <a:cxn ang="0">
                <a:pos x="T6" y="T7"/>
              </a:cxn>
            </a:cxnLst>
            <a:rect b="b" l="0" r="r" t="0"/>
            <a:pathLst>
              <a:path h="17" w="13">
                <a:moveTo>
                  <a:pt x="13" y="17"/>
                </a:moveTo>
                <a:cubicBezTo>
                  <a:pt x="13" y="0"/>
                  <a:pt x="13" y="0"/>
                  <a:pt x="13" y="0"/>
                </a:cubicBezTo>
                <a:cubicBezTo>
                  <a:pt x="7" y="2"/>
                  <a:pt x="3" y="7"/>
                  <a:pt x="0" y="15"/>
                </a:cubicBezTo>
                <a:cubicBezTo>
                  <a:pt x="4" y="16"/>
                  <a:pt x="8" y="17"/>
                  <a:pt x="13" y="17"/>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17"/>
          <p:cNvSpPr/>
          <p:nvPr/>
        </p:nvSpPr>
        <p:spPr bwMode="auto">
          <a:xfrm>
            <a:off x="4591050" y="2317750"/>
            <a:ext cx="120650" cy="119063"/>
          </a:xfrm>
          <a:custGeom>
            <a:gdLst>
              <a:gd fmla="*/ 2 w 17" name="T0"/>
              <a:gd fmla="*/ 17 h 17" name="T1"/>
              <a:gd fmla="*/ 17 w 17" name="T2"/>
              <a:gd fmla="*/ 14 h 17" name="T3"/>
              <a:gd fmla="*/ 17 w 17" name="T4"/>
              <a:gd fmla="*/ 0 h 17" name="T5"/>
              <a:gd fmla="*/ 0 w 17" name="T6"/>
              <a:gd fmla="*/ 0 h 17" name="T7"/>
              <a:gd fmla="*/ 2 w 17" name="T8"/>
              <a:gd fmla="*/ 17 h 17" name="T9"/>
            </a:gdLst>
            <a:cxnLst>
              <a:cxn ang="0">
                <a:pos x="T0" y="T1"/>
              </a:cxn>
              <a:cxn ang="0">
                <a:pos x="T2" y="T3"/>
              </a:cxn>
              <a:cxn ang="0">
                <a:pos x="T4" y="T5"/>
              </a:cxn>
              <a:cxn ang="0">
                <a:pos x="T6" y="T7"/>
              </a:cxn>
              <a:cxn ang="0">
                <a:pos x="T8" y="T9"/>
              </a:cxn>
            </a:cxnLst>
            <a:rect b="b" l="0" r="r" t="0"/>
            <a:pathLst>
              <a:path h="17" w="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18"/>
          <p:cNvSpPr/>
          <p:nvPr/>
        </p:nvSpPr>
        <p:spPr bwMode="auto">
          <a:xfrm>
            <a:off x="4443413" y="2317750"/>
            <a:ext cx="134937" cy="176213"/>
          </a:xfrm>
          <a:custGeom>
            <a:gdLst>
              <a:gd fmla="*/ 19 w 19" name="T0"/>
              <a:gd fmla="*/ 19 h 25" name="T1"/>
              <a:gd fmla="*/ 16 w 19" name="T2"/>
              <a:gd fmla="*/ 0 h 25" name="T3"/>
              <a:gd fmla="*/ 0 w 19" name="T4"/>
              <a:gd fmla="*/ 0 h 25" name="T5"/>
              <a:gd fmla="*/ 10 w 19" name="T6"/>
              <a:gd fmla="*/ 25 h 25" name="T7"/>
              <a:gd fmla="*/ 19 w 19" name="T8"/>
              <a:gd fmla="*/ 19 h 25" name="T9"/>
            </a:gdLst>
            <a:cxnLst>
              <a:cxn ang="0">
                <a:pos x="T0" y="T1"/>
              </a:cxn>
              <a:cxn ang="0">
                <a:pos x="T2" y="T3"/>
              </a:cxn>
              <a:cxn ang="0">
                <a:pos x="T4" y="T5"/>
              </a:cxn>
              <a:cxn ang="0">
                <a:pos x="T6" y="T7"/>
              </a:cxn>
              <a:cxn ang="0">
                <a:pos x="T8" y="T9"/>
              </a:cxn>
            </a:cxnLst>
            <a:rect b="b" l="0" r="r" t="0"/>
            <a:pathLst>
              <a:path h="25" w="19">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19"/>
          <p:cNvSpPr/>
          <p:nvPr/>
        </p:nvSpPr>
        <p:spPr bwMode="auto">
          <a:xfrm>
            <a:off x="4781550" y="2035175"/>
            <a:ext cx="120650" cy="92075"/>
          </a:xfrm>
          <a:custGeom>
            <a:gdLst>
              <a:gd fmla="*/ 0 w 17" name="T0"/>
              <a:gd fmla="*/ 0 h 13" name="T1"/>
              <a:gd fmla="*/ 9 w 17" name="T2"/>
              <a:gd fmla="*/ 13 h 13" name="T3"/>
              <a:gd fmla="*/ 17 w 17" name="T4"/>
              <a:gd fmla="*/ 8 h 13" name="T5"/>
              <a:gd fmla="*/ 0 w 17" name="T6"/>
              <a:gd fmla="*/ 0 h 13" name="T7"/>
            </a:gdLst>
            <a:cxnLst>
              <a:cxn ang="0">
                <a:pos x="T0" y="T1"/>
              </a:cxn>
              <a:cxn ang="0">
                <a:pos x="T2" y="T3"/>
              </a:cxn>
              <a:cxn ang="0">
                <a:pos x="T4" y="T5"/>
              </a:cxn>
              <a:cxn ang="0">
                <a:pos x="T6" y="T7"/>
              </a:cxn>
            </a:cxnLst>
            <a:rect b="b" l="0" r="r" t="0"/>
            <a:pathLst>
              <a:path h="13" w="17">
                <a:moveTo>
                  <a:pt x="0" y="0"/>
                </a:moveTo>
                <a:cubicBezTo>
                  <a:pt x="3" y="2"/>
                  <a:pt x="7" y="7"/>
                  <a:pt x="9" y="13"/>
                </a:cubicBezTo>
                <a:cubicBezTo>
                  <a:pt x="12" y="12"/>
                  <a:pt x="15" y="10"/>
                  <a:pt x="17" y="8"/>
                </a:cubicBezTo>
                <a:cubicBezTo>
                  <a:pt x="12" y="4"/>
                  <a:pt x="6" y="1"/>
                  <a:pt x="0"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20"/>
          <p:cNvSpPr/>
          <p:nvPr/>
        </p:nvSpPr>
        <p:spPr bwMode="auto">
          <a:xfrm>
            <a:off x="4859338" y="2317750"/>
            <a:ext cx="149225" cy="182563"/>
          </a:xfrm>
          <a:custGeom>
            <a:gdLst>
              <a:gd fmla="*/ 3 w 21" name="T0"/>
              <a:gd fmla="*/ 0 h 26" name="T1"/>
              <a:gd fmla="*/ 0 w 21" name="T2"/>
              <a:gd fmla="*/ 19 h 26" name="T3"/>
              <a:gd fmla="*/ 10 w 21" name="T4"/>
              <a:gd fmla="*/ 26 h 26" name="T5"/>
              <a:gd fmla="*/ 21 w 21" name="T6"/>
              <a:gd fmla="*/ 0 h 26" name="T7"/>
              <a:gd fmla="*/ 3 w 21" name="T8"/>
              <a:gd fmla="*/ 0 h 26" name="T9"/>
            </a:gdLst>
            <a:cxnLst>
              <a:cxn ang="0">
                <a:pos x="T0" y="T1"/>
              </a:cxn>
              <a:cxn ang="0">
                <a:pos x="T2" y="T3"/>
              </a:cxn>
              <a:cxn ang="0">
                <a:pos x="T4" y="T5"/>
              </a:cxn>
              <a:cxn ang="0">
                <a:pos x="T6" y="T7"/>
              </a:cxn>
              <a:cxn ang="0">
                <a:pos x="T8" y="T9"/>
              </a:cxn>
            </a:cxnLst>
            <a:rect b="b" l="0" r="r" t="0"/>
            <a:pathLst>
              <a:path h="26" w="21">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21"/>
          <p:cNvSpPr/>
          <p:nvPr/>
        </p:nvSpPr>
        <p:spPr bwMode="auto">
          <a:xfrm>
            <a:off x="4535488" y="2035175"/>
            <a:ext cx="119062" cy="98425"/>
          </a:xfrm>
          <a:custGeom>
            <a:gdLst>
              <a:gd fmla="*/ 8 w 17" name="T0"/>
              <a:gd fmla="*/ 14 h 14" name="T1"/>
              <a:gd fmla="*/ 17 w 17" name="T2"/>
              <a:gd fmla="*/ 0 h 14" name="T3"/>
              <a:gd fmla="*/ 0 w 17" name="T4"/>
              <a:gd fmla="*/ 8 h 14" name="T5"/>
              <a:gd fmla="*/ 8 w 17" name="T6"/>
              <a:gd fmla="*/ 14 h 14" name="T7"/>
            </a:gdLst>
            <a:cxnLst>
              <a:cxn ang="0">
                <a:pos x="T0" y="T1"/>
              </a:cxn>
              <a:cxn ang="0">
                <a:pos x="T2" y="T3"/>
              </a:cxn>
              <a:cxn ang="0">
                <a:pos x="T4" y="T5"/>
              </a:cxn>
              <a:cxn ang="0">
                <a:pos x="T6" y="T7"/>
              </a:cxn>
            </a:cxnLst>
            <a:rect b="b" l="0" r="r" t="0"/>
            <a:pathLst>
              <a:path h="14" w="17">
                <a:moveTo>
                  <a:pt x="8" y="14"/>
                </a:moveTo>
                <a:cubicBezTo>
                  <a:pt x="10" y="8"/>
                  <a:pt x="13" y="3"/>
                  <a:pt x="17" y="0"/>
                </a:cubicBezTo>
                <a:cubicBezTo>
                  <a:pt x="11" y="1"/>
                  <a:pt x="5" y="4"/>
                  <a:pt x="0" y="8"/>
                </a:cubicBezTo>
                <a:cubicBezTo>
                  <a:pt x="3" y="10"/>
                  <a:pt x="5" y="12"/>
                  <a:pt x="8" y="14"/>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Freeform 22"/>
          <p:cNvSpPr/>
          <p:nvPr/>
        </p:nvSpPr>
        <p:spPr bwMode="auto">
          <a:xfrm>
            <a:off x="4859338" y="2112963"/>
            <a:ext cx="141287" cy="176212"/>
          </a:xfrm>
          <a:custGeom>
            <a:gdLst>
              <a:gd fmla="*/ 0 w 20" name="T0"/>
              <a:gd fmla="*/ 7 h 25" name="T1"/>
              <a:gd fmla="*/ 2 w 20" name="T2"/>
              <a:gd fmla="*/ 25 h 25" name="T3"/>
              <a:gd fmla="*/ 20 w 20" name="T4"/>
              <a:gd fmla="*/ 25 h 25" name="T5"/>
              <a:gd fmla="*/ 9 w 20" name="T6"/>
              <a:gd fmla="*/ 0 h 25" name="T7"/>
              <a:gd fmla="*/ 0 w 20" name="T8"/>
              <a:gd fmla="*/ 7 h 25" name="T9"/>
            </a:gdLst>
            <a:cxnLst>
              <a:cxn ang="0">
                <a:pos x="T0" y="T1"/>
              </a:cxn>
              <a:cxn ang="0">
                <a:pos x="T2" y="T3"/>
              </a:cxn>
              <a:cxn ang="0">
                <a:pos x="T4" y="T5"/>
              </a:cxn>
              <a:cxn ang="0">
                <a:pos x="T6" y="T7"/>
              </a:cxn>
              <a:cxn ang="0">
                <a:pos x="T8" y="T9"/>
              </a:cxn>
            </a:cxnLst>
            <a:rect b="b" l="0" r="r" t="0"/>
            <a:pathLst>
              <a:path h="25" w="20">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Freeform 23"/>
          <p:cNvSpPr/>
          <p:nvPr/>
        </p:nvSpPr>
        <p:spPr bwMode="auto">
          <a:xfrm>
            <a:off x="4443413" y="2112963"/>
            <a:ext cx="134937" cy="176212"/>
          </a:xfrm>
          <a:custGeom>
            <a:gdLst>
              <a:gd fmla="*/ 17 w 19" name="T0"/>
              <a:gd fmla="*/ 25 h 25" name="T1"/>
              <a:gd fmla="*/ 19 w 19" name="T2"/>
              <a:gd fmla="*/ 7 h 25" name="T3"/>
              <a:gd fmla="*/ 10 w 19" name="T4"/>
              <a:gd fmla="*/ 0 h 25" name="T5"/>
              <a:gd fmla="*/ 0 w 19" name="T6"/>
              <a:gd fmla="*/ 25 h 25" name="T7"/>
              <a:gd fmla="*/ 17 w 19" name="T8"/>
              <a:gd fmla="*/ 25 h 25" name="T9"/>
            </a:gdLst>
            <a:cxnLst>
              <a:cxn ang="0">
                <a:pos x="T0" y="T1"/>
              </a:cxn>
              <a:cxn ang="0">
                <a:pos x="T2" y="T3"/>
              </a:cxn>
              <a:cxn ang="0">
                <a:pos x="T4" y="T5"/>
              </a:cxn>
              <a:cxn ang="0">
                <a:pos x="T6" y="T7"/>
              </a:cxn>
              <a:cxn ang="0">
                <a:pos x="T8" y="T9"/>
              </a:cxn>
            </a:cxnLst>
            <a:rect b="b" l="0" r="r" t="0"/>
            <a:pathLst>
              <a:path h="25" w="19">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Freeform 24"/>
          <p:cNvSpPr/>
          <p:nvPr/>
        </p:nvSpPr>
        <p:spPr bwMode="auto">
          <a:xfrm>
            <a:off x="4781550" y="2479675"/>
            <a:ext cx="127000" cy="106363"/>
          </a:xfrm>
          <a:custGeom>
            <a:gdLst>
              <a:gd fmla="*/ 10 w 18" name="T0"/>
              <a:gd fmla="*/ 0 h 15" name="T1"/>
              <a:gd fmla="*/ 0 w 18" name="T2"/>
              <a:gd fmla="*/ 15 h 15" name="T3"/>
              <a:gd fmla="*/ 18 w 18" name="T4"/>
              <a:gd fmla="*/ 6 h 15" name="T5"/>
              <a:gd fmla="*/ 10 w 18" name="T6"/>
              <a:gd fmla="*/ 0 h 15" name="T7"/>
            </a:gdLst>
            <a:cxnLst>
              <a:cxn ang="0">
                <a:pos x="T0" y="T1"/>
              </a:cxn>
              <a:cxn ang="0">
                <a:pos x="T2" y="T3"/>
              </a:cxn>
              <a:cxn ang="0">
                <a:pos x="T4" y="T5"/>
              </a:cxn>
              <a:cxn ang="0">
                <a:pos x="T6" y="T7"/>
              </a:cxn>
            </a:cxnLst>
            <a:rect b="b" l="0" r="r" t="0"/>
            <a:pathLst>
              <a:path h="15" w="18">
                <a:moveTo>
                  <a:pt x="10" y="0"/>
                </a:moveTo>
                <a:cubicBezTo>
                  <a:pt x="7" y="7"/>
                  <a:pt x="4" y="12"/>
                  <a:pt x="0" y="15"/>
                </a:cubicBezTo>
                <a:cubicBezTo>
                  <a:pt x="7" y="13"/>
                  <a:pt x="13" y="10"/>
                  <a:pt x="18" y="6"/>
                </a:cubicBezTo>
                <a:cubicBezTo>
                  <a:pt x="15" y="4"/>
                  <a:pt x="13" y="2"/>
                  <a:pt x="10"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Freeform 25"/>
          <p:cNvSpPr/>
          <p:nvPr/>
        </p:nvSpPr>
        <p:spPr bwMode="auto">
          <a:xfrm>
            <a:off x="4535488" y="2479675"/>
            <a:ext cx="112712" cy="98425"/>
          </a:xfrm>
          <a:custGeom>
            <a:gdLst>
              <a:gd fmla="*/ 7 w 16" name="T0"/>
              <a:gd fmla="*/ 0 h 14" name="T1"/>
              <a:gd fmla="*/ 0 w 16" name="T2"/>
              <a:gd fmla="*/ 5 h 14" name="T3"/>
              <a:gd fmla="*/ 16 w 16" name="T4"/>
              <a:gd fmla="*/ 14 h 14" name="T5"/>
              <a:gd fmla="*/ 7 w 16" name="T6"/>
              <a:gd fmla="*/ 0 h 14" name="T7"/>
            </a:gdLst>
            <a:cxnLst>
              <a:cxn ang="0">
                <a:pos x="T0" y="T1"/>
              </a:cxn>
              <a:cxn ang="0">
                <a:pos x="T2" y="T3"/>
              </a:cxn>
              <a:cxn ang="0">
                <a:pos x="T4" y="T5"/>
              </a:cxn>
              <a:cxn ang="0">
                <a:pos x="T6" y="T7"/>
              </a:cxn>
            </a:cxnLst>
            <a:rect b="b" l="0" r="r" t="0"/>
            <a:pathLst>
              <a:path h="14" w="16">
                <a:moveTo>
                  <a:pt x="7" y="0"/>
                </a:moveTo>
                <a:cubicBezTo>
                  <a:pt x="4" y="1"/>
                  <a:pt x="2" y="3"/>
                  <a:pt x="0" y="5"/>
                </a:cubicBezTo>
                <a:cubicBezTo>
                  <a:pt x="4" y="10"/>
                  <a:pt x="10" y="13"/>
                  <a:pt x="16" y="14"/>
                </a:cubicBezTo>
                <a:cubicBezTo>
                  <a:pt x="13" y="11"/>
                  <a:pt x="9" y="6"/>
                  <a:pt x="7" y="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Freeform 26"/>
          <p:cNvSpPr>
            <a:spLocks noEditPoints="1"/>
          </p:cNvSpPr>
          <p:nvPr/>
        </p:nvSpPr>
        <p:spPr bwMode="auto">
          <a:xfrm>
            <a:off x="1458913" y="2006600"/>
            <a:ext cx="522287" cy="528638"/>
          </a:xfrm>
          <a:custGeom>
            <a:gdLst>
              <a:gd fmla="*/ 74 w 74" name="T0"/>
              <a:gd fmla="*/ 65 h 75" name="T1"/>
              <a:gd fmla="*/ 55 w 74" name="T2"/>
              <a:gd fmla="*/ 47 h 75" name="T3"/>
              <a:gd fmla="*/ 58 w 74" name="T4"/>
              <a:gd fmla="*/ 30 h 75" name="T5"/>
              <a:gd fmla="*/ 28 w 74" name="T6"/>
              <a:gd fmla="*/ 1 h 75" name="T7"/>
              <a:gd fmla="*/ 1 w 74" name="T8"/>
              <a:gd fmla="*/ 33 h 75" name="T9"/>
              <a:gd fmla="*/ 32 w 74" name="T10"/>
              <a:gd fmla="*/ 62 h 75" name="T11"/>
              <a:gd fmla="*/ 47 w 74" name="T12"/>
              <a:gd fmla="*/ 56 h 75" name="T13"/>
              <a:gd fmla="*/ 66 w 74" name="T14"/>
              <a:gd fmla="*/ 74 h 75" name="T15"/>
              <a:gd fmla="*/ 68 w 74" name="T16"/>
              <a:gd fmla="*/ 74 h 75" name="T17"/>
              <a:gd fmla="*/ 74 w 74" name="T18"/>
              <a:gd fmla="*/ 67 h 75" name="T19"/>
              <a:gd fmla="*/ 74 w 74" name="T20"/>
              <a:gd fmla="*/ 65 h 75" name="T21"/>
              <a:gd fmla="*/ 10 w 74" name="T22"/>
              <a:gd fmla="*/ 32 h 75" name="T23"/>
              <a:gd fmla="*/ 29 w 74" name="T24"/>
              <a:gd fmla="*/ 11 h 75" name="T25"/>
              <a:gd fmla="*/ 49 w 74" name="T26"/>
              <a:gd fmla="*/ 31 h 75" name="T27"/>
              <a:gd fmla="*/ 31 w 74" name="T28"/>
              <a:gd fmla="*/ 52 h 75" name="T29"/>
              <a:gd fmla="*/ 10 w 74" name="T30"/>
              <a:gd fmla="*/ 32 h 7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5" w="74">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Freeform 27"/>
          <p:cNvSpPr/>
          <p:nvPr/>
        </p:nvSpPr>
        <p:spPr bwMode="auto">
          <a:xfrm>
            <a:off x="5326063" y="3700463"/>
            <a:ext cx="366712" cy="366712"/>
          </a:xfrm>
          <a:custGeom>
            <a:gdLst>
              <a:gd fmla="*/ 33 w 52" name="T0"/>
              <a:gd fmla="*/ 32 h 52" name="T1"/>
              <a:gd fmla="*/ 32 w 52" name="T2"/>
              <a:gd fmla="*/ 29 h 52" name="T3"/>
              <a:gd fmla="*/ 34 w 52" name="T4"/>
              <a:gd fmla="*/ 22 h 52" name="T5"/>
              <a:gd fmla="*/ 36 w 52" name="T6"/>
              <a:gd fmla="*/ 21 h 52" name="T7"/>
              <a:gd fmla="*/ 36 w 52" name="T8"/>
              <a:gd fmla="*/ 18 h 52" name="T9"/>
              <a:gd fmla="*/ 36 w 52" name="T10"/>
              <a:gd fmla="*/ 17 h 52" name="T11"/>
              <a:gd fmla="*/ 37 w 52" name="T12"/>
              <a:gd fmla="*/ 9 h 52" name="T13"/>
              <a:gd fmla="*/ 29 w 52" name="T14"/>
              <a:gd fmla="*/ 1 h 52" name="T15"/>
              <a:gd fmla="*/ 19 w 52" name="T16"/>
              <a:gd fmla="*/ 2 h 52" name="T17"/>
              <a:gd fmla="*/ 15 w 52" name="T18"/>
              <a:gd fmla="*/ 9 h 52" name="T19"/>
              <a:gd fmla="*/ 16 w 52" name="T20"/>
              <a:gd fmla="*/ 17 h 52" name="T21"/>
              <a:gd fmla="*/ 15 w 52" name="T22"/>
              <a:gd fmla="*/ 19 h 52" name="T23"/>
              <a:gd fmla="*/ 17 w 52" name="T24"/>
              <a:gd fmla="*/ 22 h 52" name="T25"/>
              <a:gd fmla="*/ 19 w 52" name="T26"/>
              <a:gd fmla="*/ 31 h 52" name="T27"/>
              <a:gd fmla="*/ 7 w 52" name="T28"/>
              <a:gd fmla="*/ 39 h 52" name="T29"/>
              <a:gd fmla="*/ 0 w 52" name="T30"/>
              <a:gd fmla="*/ 52 h 52" name="T31"/>
              <a:gd fmla="*/ 52 w 52" name="T32"/>
              <a:gd fmla="*/ 52 h 52" name="T33"/>
              <a:gd fmla="*/ 48 w 52" name="T34"/>
              <a:gd fmla="*/ 39 h 52" name="T35"/>
              <a:gd fmla="*/ 33 w 52" name="T36"/>
              <a:gd fmla="*/ 3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Freeform 28"/>
          <p:cNvSpPr/>
          <p:nvPr/>
        </p:nvSpPr>
        <p:spPr bwMode="auto">
          <a:xfrm>
            <a:off x="5326063" y="3925888"/>
            <a:ext cx="182562" cy="141287"/>
          </a:xfrm>
          <a:custGeom>
            <a:gdLst>
              <a:gd fmla="*/ 0 w 26" name="T0"/>
              <a:gd fmla="*/ 20 h 20" name="T1"/>
              <a:gd fmla="*/ 26 w 26" name="T2"/>
              <a:gd fmla="*/ 20 h 20" name="T3"/>
              <a:gd fmla="*/ 20 w 26" name="T4"/>
              <a:gd fmla="*/ 2 h 20" name="T5"/>
              <a:gd fmla="*/ 18 w 26" name="T6"/>
              <a:gd fmla="*/ 0 h 20" name="T7"/>
              <a:gd fmla="*/ 7 w 26" name="T8"/>
              <a:gd fmla="*/ 7 h 20" name="T9"/>
              <a:gd fmla="*/ 0 w 26" name="T10"/>
              <a:gd fmla="*/ 20 h 20" name="T11"/>
            </a:gdLst>
            <a:cxnLst>
              <a:cxn ang="0">
                <a:pos x="T0" y="T1"/>
              </a:cxn>
              <a:cxn ang="0">
                <a:pos x="T2" y="T3"/>
              </a:cxn>
              <a:cxn ang="0">
                <a:pos x="T4" y="T5"/>
              </a:cxn>
              <a:cxn ang="0">
                <a:pos x="T6" y="T7"/>
              </a:cxn>
              <a:cxn ang="0">
                <a:pos x="T8" y="T9"/>
              </a:cxn>
              <a:cxn ang="0">
                <a:pos x="T10" y="T11"/>
              </a:cxn>
            </a:cxnLst>
            <a:rect b="b" l="0" r="r" t="0"/>
            <a:pathLst>
              <a:path h="20" w="26">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Freeform 29"/>
          <p:cNvSpPr/>
          <p:nvPr/>
        </p:nvSpPr>
        <p:spPr bwMode="auto">
          <a:xfrm>
            <a:off x="5000625" y="3567113"/>
            <a:ext cx="417513" cy="500062"/>
          </a:xfrm>
          <a:custGeom>
            <a:gdLst>
              <a:gd fmla="*/ 51 w 59" name="T0"/>
              <a:gd fmla="*/ 54 h 71" name="T1"/>
              <a:gd fmla="*/ 57 w 59" name="T2"/>
              <a:gd fmla="*/ 50 h 71" name="T3"/>
              <a:gd fmla="*/ 59 w 59" name="T4"/>
              <a:gd fmla="*/ 49 h 71" name="T5"/>
              <a:gd fmla="*/ 46 w 59" name="T6"/>
              <a:gd fmla="*/ 43 h 71" name="T7"/>
              <a:gd fmla="*/ 45 w 59" name="T8"/>
              <a:gd fmla="*/ 39 h 71" name="T9"/>
              <a:gd fmla="*/ 47 w 59" name="T10"/>
              <a:gd fmla="*/ 30 h 71" name="T11"/>
              <a:gd fmla="*/ 50 w 59" name="T12"/>
              <a:gd fmla="*/ 27 h 71" name="T13"/>
              <a:gd fmla="*/ 50 w 59" name="T14"/>
              <a:gd fmla="*/ 23 h 71" name="T15"/>
              <a:gd fmla="*/ 50 w 59" name="T16"/>
              <a:gd fmla="*/ 22 h 71" name="T17"/>
              <a:gd fmla="*/ 51 w 59" name="T18"/>
              <a:gd fmla="*/ 11 h 71" name="T19"/>
              <a:gd fmla="*/ 40 w 59" name="T20"/>
              <a:gd fmla="*/ 1 h 71" name="T21"/>
              <a:gd fmla="*/ 27 w 59" name="T22"/>
              <a:gd fmla="*/ 2 h 71" name="T23"/>
              <a:gd fmla="*/ 20 w 59" name="T24"/>
              <a:gd fmla="*/ 12 h 71" name="T25"/>
              <a:gd fmla="*/ 22 w 59" name="T26"/>
              <a:gd fmla="*/ 23 h 71" name="T27"/>
              <a:gd fmla="*/ 20 w 59" name="T28"/>
              <a:gd fmla="*/ 26 h 71" name="T29"/>
              <a:gd fmla="*/ 23 w 59" name="T30"/>
              <a:gd fmla="*/ 30 h 71" name="T31"/>
              <a:gd fmla="*/ 26 w 59" name="T32"/>
              <a:gd fmla="*/ 41 h 71" name="T33"/>
              <a:gd fmla="*/ 10 w 59" name="T34"/>
              <a:gd fmla="*/ 53 h 71" name="T35"/>
              <a:gd fmla="*/ 0 w 59" name="T36"/>
              <a:gd fmla="*/ 71 h 71" name="T37"/>
              <a:gd fmla="*/ 42 w 59" name="T38"/>
              <a:gd fmla="*/ 71 h 71" name="T39"/>
              <a:gd fmla="*/ 51 w 59" name="T40"/>
              <a:gd fmla="*/ 54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59">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Freeform 30"/>
          <p:cNvSpPr/>
          <p:nvPr/>
        </p:nvSpPr>
        <p:spPr bwMode="auto">
          <a:xfrm>
            <a:off x="836613" y="3587750"/>
            <a:ext cx="558800" cy="487363"/>
          </a:xfrm>
          <a:custGeom>
            <a:gdLst>
              <a:gd fmla="*/ 0 w 79" name="T0"/>
              <a:gd fmla="*/ 26 h 69" name="T1"/>
              <a:gd fmla="*/ 20 w 79" name="T2"/>
              <a:gd fmla="*/ 49 h 69" name="T3"/>
              <a:gd fmla="*/ 15 w 79" name="T4"/>
              <a:gd fmla="*/ 69 h 69" name="T5"/>
              <a:gd fmla="*/ 39 w 79" name="T6"/>
              <a:gd fmla="*/ 53 h 69" name="T7"/>
              <a:gd fmla="*/ 45 w 79" name="T8"/>
              <a:gd fmla="*/ 52 h 69" name="T9"/>
              <a:gd fmla="*/ 79 w 79" name="T10"/>
              <a:gd fmla="*/ 26 h 69" name="T11"/>
              <a:gd fmla="*/ 39 w 79" name="T12"/>
              <a:gd fmla="*/ 0 h 69" name="T13"/>
              <a:gd fmla="*/ 0 w 79" name="T14"/>
              <a:gd fmla="*/ 26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7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Freeform 31"/>
          <p:cNvSpPr>
            <a:spLocks noEditPoints="1"/>
          </p:cNvSpPr>
          <p:nvPr/>
        </p:nvSpPr>
        <p:spPr bwMode="auto">
          <a:xfrm>
            <a:off x="3243263" y="1801813"/>
            <a:ext cx="204787" cy="204787"/>
          </a:xfrm>
          <a:custGeom>
            <a:gdLst>
              <a:gd fmla="*/ 15 w 29" name="T0"/>
              <a:gd fmla="*/ 0 h 29" name="T1"/>
              <a:gd fmla="*/ 0 w 29" name="T2"/>
              <a:gd fmla="*/ 14 h 29" name="T3"/>
              <a:gd fmla="*/ 15 w 29" name="T4"/>
              <a:gd fmla="*/ 29 h 29" name="T5"/>
              <a:gd fmla="*/ 29 w 29" name="T6"/>
              <a:gd fmla="*/ 14 h 29" name="T7"/>
              <a:gd fmla="*/ 15 w 29" name="T8"/>
              <a:gd fmla="*/ 0 h 29" name="T9"/>
              <a:gd fmla="*/ 23 w 29" name="T10"/>
              <a:gd fmla="*/ 16 h 29" name="T11"/>
              <a:gd fmla="*/ 17 w 29" name="T12"/>
              <a:gd fmla="*/ 16 h 29" name="T13"/>
              <a:gd fmla="*/ 17 w 29" name="T14"/>
              <a:gd fmla="*/ 23 h 29" name="T15"/>
              <a:gd fmla="*/ 13 w 29" name="T16"/>
              <a:gd fmla="*/ 23 h 29" name="T17"/>
              <a:gd fmla="*/ 13 w 29" name="T18"/>
              <a:gd fmla="*/ 16 h 29" name="T19"/>
              <a:gd fmla="*/ 7 w 29" name="T20"/>
              <a:gd fmla="*/ 16 h 29" name="T21"/>
              <a:gd fmla="*/ 7 w 29" name="T22"/>
              <a:gd fmla="*/ 12 h 29" name="T23"/>
              <a:gd fmla="*/ 13 w 29" name="T24"/>
              <a:gd fmla="*/ 12 h 29" name="T25"/>
              <a:gd fmla="*/ 13 w 29" name="T26"/>
              <a:gd fmla="*/ 5 h 29" name="T27"/>
              <a:gd fmla="*/ 17 w 29" name="T28"/>
              <a:gd fmla="*/ 5 h 29" name="T29"/>
              <a:gd fmla="*/ 17 w 29" name="T30"/>
              <a:gd fmla="*/ 12 h 29" name="T31"/>
              <a:gd fmla="*/ 23 w 29" name="T32"/>
              <a:gd fmla="*/ 12 h 29" name="T33"/>
              <a:gd fmla="*/ 23 w 29" name="T34"/>
              <a:gd fmla="*/ 16 h 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8">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Freeform 32"/>
          <p:cNvSpPr/>
          <p:nvPr/>
        </p:nvSpPr>
        <p:spPr bwMode="auto">
          <a:xfrm>
            <a:off x="3243263" y="1865313"/>
            <a:ext cx="149225" cy="141287"/>
          </a:xfrm>
          <a:custGeom>
            <a:gdLst>
              <a:gd fmla="*/ 15 w 21" name="T0"/>
              <a:gd fmla="*/ 20 h 20" name="T1"/>
              <a:gd fmla="*/ 21 w 21" name="T2"/>
              <a:gd fmla="*/ 18 h 20" name="T3"/>
              <a:gd fmla="*/ 17 w 21" name="T4"/>
              <a:gd fmla="*/ 9 h 20" name="T5"/>
              <a:gd fmla="*/ 17 w 21" name="T6"/>
              <a:gd fmla="*/ 8 h 20" name="T7"/>
              <a:gd fmla="*/ 17 w 21" name="T8"/>
              <a:gd fmla="*/ 14 h 20" name="T9"/>
              <a:gd fmla="*/ 13 w 21" name="T10"/>
              <a:gd fmla="*/ 14 h 20" name="T11"/>
              <a:gd fmla="*/ 13 w 21" name="T12"/>
              <a:gd fmla="*/ 7 h 20" name="T13"/>
              <a:gd fmla="*/ 7 w 21" name="T14"/>
              <a:gd fmla="*/ 7 h 20" name="T15"/>
              <a:gd fmla="*/ 7 w 21" name="T16"/>
              <a:gd fmla="*/ 3 h 20" name="T17"/>
              <a:gd fmla="*/ 9 w 21" name="T18"/>
              <a:gd fmla="*/ 3 h 20" name="T19"/>
              <a:gd fmla="*/ 1 w 21" name="T20"/>
              <a:gd fmla="*/ 0 h 20" name="T21"/>
              <a:gd fmla="*/ 0 w 21" name="T22"/>
              <a:gd fmla="*/ 5 h 20" name="T23"/>
              <a:gd fmla="*/ 15 w 2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21">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Freeform 33"/>
          <p:cNvSpPr/>
          <p:nvPr/>
        </p:nvSpPr>
        <p:spPr bwMode="auto">
          <a:xfrm>
            <a:off x="2947988" y="1547813"/>
            <a:ext cx="458787" cy="501650"/>
          </a:xfrm>
          <a:custGeom>
            <a:gdLst>
              <a:gd fmla="*/ 57 w 65" name="T0"/>
              <a:gd fmla="*/ 69 h 71" name="T1"/>
              <a:gd fmla="*/ 38 w 65" name="T2"/>
              <a:gd fmla="*/ 50 h 71" name="T3"/>
              <a:gd fmla="*/ 40 w 65" name="T4"/>
              <a:gd fmla="*/ 41 h 71" name="T5"/>
              <a:gd fmla="*/ 40 w 65" name="T6"/>
              <a:gd fmla="*/ 39 h 71" name="T7"/>
              <a:gd fmla="*/ 42 w 65" name="T8"/>
              <a:gd fmla="*/ 29 h 71" name="T9"/>
              <a:gd fmla="*/ 44 w 65" name="T10"/>
              <a:gd fmla="*/ 26 h 71" name="T11"/>
              <a:gd fmla="*/ 45 w 65" name="T12"/>
              <a:gd fmla="*/ 22 h 71" name="T13"/>
              <a:gd fmla="*/ 44 w 65" name="T14"/>
              <a:gd fmla="*/ 21 h 71" name="T15"/>
              <a:gd fmla="*/ 45 w 65" name="T16"/>
              <a:gd fmla="*/ 14 h 71" name="T17"/>
              <a:gd fmla="*/ 45 w 65" name="T18"/>
              <a:gd fmla="*/ 10 h 71" name="T19"/>
              <a:gd fmla="*/ 36 w 65" name="T20"/>
              <a:gd fmla="*/ 1 h 71" name="T21"/>
              <a:gd fmla="*/ 26 w 65" name="T22"/>
              <a:gd fmla="*/ 2 h 71" name="T23"/>
              <a:gd fmla="*/ 18 w 65" name="T24"/>
              <a:gd fmla="*/ 0 h 71" name="T25"/>
              <a:gd fmla="*/ 18 w 65" name="T26"/>
              <a:gd fmla="*/ 11 h 71" name="T27"/>
              <a:gd fmla="*/ 19 w 65" name="T28"/>
              <a:gd fmla="*/ 21 h 71" name="T29"/>
              <a:gd fmla="*/ 18 w 65" name="T30"/>
              <a:gd fmla="*/ 24 h 71" name="T31"/>
              <a:gd fmla="*/ 20 w 65" name="T32"/>
              <a:gd fmla="*/ 29 h 71" name="T33"/>
              <a:gd fmla="*/ 23 w 65" name="T34"/>
              <a:gd fmla="*/ 41 h 71" name="T35"/>
              <a:gd fmla="*/ 9 w 65" name="T36"/>
              <a:gd fmla="*/ 52 h 71" name="T37"/>
              <a:gd fmla="*/ 0 w 65" name="T38"/>
              <a:gd fmla="*/ 71 h 71" name="T39"/>
              <a:gd fmla="*/ 65 w 65" name="T40"/>
              <a:gd fmla="*/ 71 h 71" name="T41"/>
              <a:gd fmla="*/ 64 w 65" name="T42"/>
              <a:gd fmla="*/ 67 h 71" name="T43"/>
              <a:gd fmla="*/ 57 w 65" name="T44"/>
              <a:gd fmla="*/ 69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65">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Freeform 34"/>
          <p:cNvSpPr/>
          <p:nvPr/>
        </p:nvSpPr>
        <p:spPr bwMode="auto">
          <a:xfrm>
            <a:off x="3970338" y="3630613"/>
            <a:ext cx="862012" cy="373062"/>
          </a:xfrm>
          <a:custGeom>
            <a:gdLst>
              <a:gd fmla="*/ 122 w 122" name="T0"/>
              <a:gd fmla="*/ 27 h 53" name="T1"/>
              <a:gd fmla="*/ 81 w 122" name="T2"/>
              <a:gd fmla="*/ 0 h 53" name="T3"/>
              <a:gd fmla="*/ 7 w 122" name="T4"/>
              <a:gd fmla="*/ 0 h 53" name="T5"/>
              <a:gd fmla="*/ 0 w 122" name="T6"/>
              <a:gd fmla="*/ 4 h 53" name="T7"/>
              <a:gd fmla="*/ 0 w 122" name="T8"/>
              <a:gd fmla="*/ 49 h 53" name="T9"/>
              <a:gd fmla="*/ 7 w 122" name="T10"/>
              <a:gd fmla="*/ 53 h 53" name="T11"/>
              <a:gd fmla="*/ 83 w 122" name="T12"/>
              <a:gd fmla="*/ 53 h 53" name="T13"/>
              <a:gd fmla="*/ 122 w 122" name="T14"/>
              <a:gd fmla="*/ 27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2">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Freeform 35"/>
          <p:cNvSpPr/>
          <p:nvPr/>
        </p:nvSpPr>
        <p:spPr bwMode="auto">
          <a:xfrm>
            <a:off x="1563688" y="3630613"/>
            <a:ext cx="868362" cy="373062"/>
          </a:xfrm>
          <a:custGeom>
            <a:gdLst>
              <a:gd fmla="*/ 0 w 123" name="T0"/>
              <a:gd fmla="*/ 25 h 53" name="T1"/>
              <a:gd fmla="*/ 41 w 123" name="T2"/>
              <a:gd fmla="*/ 53 h 53" name="T3"/>
              <a:gd fmla="*/ 115 w 123" name="T4"/>
              <a:gd fmla="*/ 53 h 53" name="T5"/>
              <a:gd fmla="*/ 122 w 123" name="T6"/>
              <a:gd fmla="*/ 49 h 53" name="T7"/>
              <a:gd fmla="*/ 123 w 123" name="T8"/>
              <a:gd fmla="*/ 5 h 53" name="T9"/>
              <a:gd fmla="*/ 116 w 123" name="T10"/>
              <a:gd fmla="*/ 0 h 53" name="T11"/>
              <a:gd fmla="*/ 39 w 123" name="T12"/>
              <a:gd fmla="*/ 0 h 53" name="T13"/>
              <a:gd fmla="*/ 0 w 123" name="T14"/>
              <a:gd fmla="*/ 25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Freeform 36"/>
          <p:cNvSpPr/>
          <p:nvPr/>
        </p:nvSpPr>
        <p:spPr bwMode="auto">
          <a:xfrm>
            <a:off x="2997200" y="2182813"/>
            <a:ext cx="381000" cy="868362"/>
          </a:xfrm>
          <a:custGeom>
            <a:gdLst>
              <a:gd fmla="*/ 27 w 54" name="T0"/>
              <a:gd fmla="*/ 0 h 123" name="T1"/>
              <a:gd fmla="*/ 0 w 54" name="T2"/>
              <a:gd fmla="*/ 42 h 123" name="T3"/>
              <a:gd fmla="*/ 0 w 54" name="T4"/>
              <a:gd fmla="*/ 116 h 123" name="T5"/>
              <a:gd fmla="*/ 5 w 54" name="T6"/>
              <a:gd fmla="*/ 123 h 123" name="T7"/>
              <a:gd fmla="*/ 49 w 54" name="T8"/>
              <a:gd fmla="*/ 123 h 123" name="T9"/>
              <a:gd fmla="*/ 54 w 54" name="T10"/>
              <a:gd fmla="*/ 116 h 123" name="T11"/>
              <a:gd fmla="*/ 53 w 54" name="T12"/>
              <a:gd fmla="*/ 39 h 123" name="T13"/>
              <a:gd fmla="*/ 27 w 54" name="T14"/>
              <a:gd fmla="*/ 0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4">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5" name="Freeform 37"/>
          <p:cNvSpPr/>
          <p:nvPr/>
        </p:nvSpPr>
        <p:spPr bwMode="auto">
          <a:xfrm>
            <a:off x="3011488" y="4583113"/>
            <a:ext cx="373062" cy="868362"/>
          </a:xfrm>
          <a:custGeom>
            <a:gdLst>
              <a:gd fmla="*/ 26 w 53" name="T0"/>
              <a:gd fmla="*/ 123 h 123" name="T1"/>
              <a:gd fmla="*/ 53 w 53" name="T2"/>
              <a:gd fmla="*/ 81 h 123" name="T3"/>
              <a:gd fmla="*/ 53 w 53" name="T4"/>
              <a:gd fmla="*/ 7 h 123" name="T5"/>
              <a:gd fmla="*/ 49 w 53" name="T6"/>
              <a:gd fmla="*/ 1 h 123" name="T7"/>
              <a:gd fmla="*/ 4 w 53" name="T8"/>
              <a:gd fmla="*/ 0 h 123" name="T9"/>
              <a:gd fmla="*/ 0 w 53" name="T10"/>
              <a:gd fmla="*/ 7 h 123" name="T11"/>
              <a:gd fmla="*/ 0 w 53" name="T12"/>
              <a:gd fmla="*/ 84 h 123" name="T13"/>
              <a:gd fmla="*/ 26 w 53" name="T14"/>
              <a:gd fmla="*/ 123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2">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6" name="Freeform 38"/>
          <p:cNvSpPr/>
          <p:nvPr/>
        </p:nvSpPr>
        <p:spPr bwMode="auto">
          <a:xfrm>
            <a:off x="3632200" y="2627313"/>
            <a:ext cx="719138" cy="749300"/>
          </a:xfrm>
          <a:custGeom>
            <a:gdLst>
              <a:gd fmla="*/ 102 w 102" name="T0"/>
              <a:gd fmla="*/ 0 h 106" name="T1"/>
              <a:gd fmla="*/ 53 w 102" name="T2"/>
              <a:gd fmla="*/ 12 h 106" name="T3"/>
              <a:gd fmla="*/ 3 w 102" name="T4"/>
              <a:gd fmla="*/ 66 h 106" name="T5"/>
              <a:gd fmla="*/ 1 w 102" name="T6"/>
              <a:gd fmla="*/ 74 h 106" name="T7"/>
              <a:gd fmla="*/ 34 w 102" name="T8"/>
              <a:gd fmla="*/ 104 h 106" name="T9"/>
              <a:gd fmla="*/ 42 w 102" name="T10"/>
              <a:gd fmla="*/ 102 h 106" name="T11"/>
              <a:gd fmla="*/ 94 w 102" name="T12"/>
              <a:gd fmla="*/ 46 h 106" name="T13"/>
              <a:gd fmla="*/ 102 w 102" name="T14"/>
              <a:gd fmla="*/ 0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2">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7" name="Freeform 39"/>
          <p:cNvSpPr/>
          <p:nvPr/>
        </p:nvSpPr>
        <p:spPr bwMode="auto">
          <a:xfrm>
            <a:off x="2108200" y="4257675"/>
            <a:ext cx="725488" cy="749300"/>
          </a:xfrm>
          <a:custGeom>
            <a:gdLst>
              <a:gd fmla="*/ 0 w 103" name="T0"/>
              <a:gd fmla="*/ 106 h 106" name="T1"/>
              <a:gd fmla="*/ 49 w 103" name="T2"/>
              <a:gd fmla="*/ 95 h 106" name="T3"/>
              <a:gd fmla="*/ 100 w 103" name="T4"/>
              <a:gd fmla="*/ 41 h 106" name="T5"/>
              <a:gd fmla="*/ 101 w 103" name="T6"/>
              <a:gd fmla="*/ 33 h 106" name="T7"/>
              <a:gd fmla="*/ 69 w 103" name="T8"/>
              <a:gd fmla="*/ 2 h 106" name="T9"/>
              <a:gd fmla="*/ 61 w 103" name="T10"/>
              <a:gd fmla="*/ 4 h 106" name="T11"/>
              <a:gd fmla="*/ 8 w 103" name="T12"/>
              <a:gd fmla="*/ 60 h 106" name="T13"/>
              <a:gd fmla="*/ 0 w 103" name="T14"/>
              <a:gd fmla="*/ 106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8" name="Freeform 40"/>
          <p:cNvSpPr/>
          <p:nvPr/>
        </p:nvSpPr>
        <p:spPr bwMode="auto">
          <a:xfrm>
            <a:off x="3617913" y="4243388"/>
            <a:ext cx="727075" cy="741362"/>
          </a:xfrm>
          <a:custGeom>
            <a:gdLst>
              <a:gd fmla="*/ 103 w 103" name="T0"/>
              <a:gd fmla="*/ 105 h 105" name="T1"/>
              <a:gd fmla="*/ 93 w 103" name="T2"/>
              <a:gd fmla="*/ 56 h 105" name="T3"/>
              <a:gd fmla="*/ 41 w 103" name="T4"/>
              <a:gd fmla="*/ 3 h 105" name="T5"/>
              <a:gd fmla="*/ 33 w 103" name="T6"/>
              <a:gd fmla="*/ 1 h 105" name="T7"/>
              <a:gd fmla="*/ 2 w 103" name="T8"/>
              <a:gd fmla="*/ 33 h 105" name="T9"/>
              <a:gd fmla="*/ 3 w 103" name="T10"/>
              <a:gd fmla="*/ 41 h 105" name="T11"/>
              <a:gd fmla="*/ 57 w 103" name="T12"/>
              <a:gd fmla="*/ 95 h 105" name="T13"/>
              <a:gd fmla="*/ 103 w 103" name="T14"/>
              <a:gd fmla="*/ 105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Freeform 41"/>
          <p:cNvSpPr/>
          <p:nvPr/>
        </p:nvSpPr>
        <p:spPr bwMode="auto">
          <a:xfrm>
            <a:off x="2051050" y="2649538"/>
            <a:ext cx="727075" cy="739775"/>
          </a:xfrm>
          <a:custGeom>
            <a:gdLst>
              <a:gd fmla="*/ 0 w 103" name="T0"/>
              <a:gd fmla="*/ 0 h 105" name="T1"/>
              <a:gd fmla="*/ 10 w 103" name="T2"/>
              <a:gd fmla="*/ 49 h 105" name="T3"/>
              <a:gd fmla="*/ 62 w 103" name="T4"/>
              <a:gd fmla="*/ 102 h 105" name="T5"/>
              <a:gd fmla="*/ 70 w 103" name="T6"/>
              <a:gd fmla="*/ 104 h 105" name="T7"/>
              <a:gd fmla="*/ 101 w 103" name="T8"/>
              <a:gd fmla="*/ 73 h 105" name="T9"/>
              <a:gd fmla="*/ 100 w 103" name="T10"/>
              <a:gd fmla="*/ 65 h 105" name="T11"/>
              <a:gd fmla="*/ 46 w 103" name="T12"/>
              <a:gd fmla="*/ 10 h 105" name="T13"/>
              <a:gd fmla="*/ 0 w 103"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0" name="TextBox 57"/>
          <p:cNvSpPr txBox="1"/>
          <p:nvPr/>
        </p:nvSpPr>
        <p:spPr bwMode="auto">
          <a:xfrm>
            <a:off x="5872162"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1" name="TextBox 57"/>
          <p:cNvSpPr txBox="1"/>
          <p:nvPr/>
        </p:nvSpPr>
        <p:spPr bwMode="auto">
          <a:xfrm>
            <a:off x="8920164"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2" name="TextBox 57"/>
          <p:cNvSpPr txBox="1"/>
          <p:nvPr/>
        </p:nvSpPr>
        <p:spPr bwMode="auto">
          <a:xfrm>
            <a:off x="5872162"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3" name="TextBox 57"/>
          <p:cNvSpPr txBox="1"/>
          <p:nvPr/>
        </p:nvSpPr>
        <p:spPr bwMode="auto">
          <a:xfrm>
            <a:off x="8920164"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4" name="TextBox 57"/>
          <p:cNvSpPr txBox="1"/>
          <p:nvPr/>
        </p:nvSpPr>
        <p:spPr bwMode="auto">
          <a:xfrm>
            <a:off x="5872162"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65" name="TextBox 57"/>
          <p:cNvSpPr txBox="1"/>
          <p:nvPr/>
        </p:nvSpPr>
        <p:spPr bwMode="auto">
          <a:xfrm>
            <a:off x="8920164"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22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5222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222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66" name="矩形 65"/>
          <p:cNvSpPr/>
          <p:nvPr/>
        </p:nvSpPr>
        <p:spPr>
          <a:xfrm>
            <a:off x="1077913" y="1376363"/>
            <a:ext cx="3240087"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7" name="矩形 66"/>
          <p:cNvSpPr/>
          <p:nvPr/>
        </p:nvSpPr>
        <p:spPr>
          <a:xfrm>
            <a:off x="1077913" y="1878013"/>
            <a:ext cx="3240087"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68" name="矩形 67"/>
          <p:cNvSpPr/>
          <p:nvPr/>
        </p:nvSpPr>
        <p:spPr>
          <a:xfrm>
            <a:off x="44291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69" name="矩形 68"/>
          <p:cNvSpPr/>
          <p:nvPr/>
        </p:nvSpPr>
        <p:spPr>
          <a:xfrm>
            <a:off x="4429125" y="1878013"/>
            <a:ext cx="3240088"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70" name="矩形 69"/>
          <p:cNvSpPr/>
          <p:nvPr/>
        </p:nvSpPr>
        <p:spPr>
          <a:xfrm>
            <a:off x="77819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1" name="矩形 70"/>
          <p:cNvSpPr/>
          <p:nvPr/>
        </p:nvSpPr>
        <p:spPr>
          <a:xfrm>
            <a:off x="7781925" y="1878013"/>
            <a:ext cx="3240088"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72" name="矩形 71"/>
          <p:cNvSpPr/>
          <p:nvPr/>
        </p:nvSpPr>
        <p:spPr>
          <a:xfrm>
            <a:off x="1077913" y="3762375"/>
            <a:ext cx="3240087"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3" name="矩形 72"/>
          <p:cNvSpPr/>
          <p:nvPr/>
        </p:nvSpPr>
        <p:spPr>
          <a:xfrm>
            <a:off x="1077913" y="4264025"/>
            <a:ext cx="3240087"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74" name="矩形 73"/>
          <p:cNvSpPr/>
          <p:nvPr/>
        </p:nvSpPr>
        <p:spPr>
          <a:xfrm>
            <a:off x="44291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5" name="矩形 74"/>
          <p:cNvSpPr/>
          <p:nvPr/>
        </p:nvSpPr>
        <p:spPr>
          <a:xfrm>
            <a:off x="44291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
        <p:nvSpPr>
          <p:cNvPr id="76" name="矩形 75"/>
          <p:cNvSpPr/>
          <p:nvPr/>
        </p:nvSpPr>
        <p:spPr>
          <a:xfrm>
            <a:off x="77819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anose="020b0806030902050204" pitchFamily="34" typeface="Impact"/>
              </a:rPr>
              <a:t>KEYWORDS</a:t>
            </a:r>
          </a:p>
        </p:txBody>
      </p:sp>
      <p:sp>
        <p:nvSpPr>
          <p:cNvPr id="77" name="矩形 76"/>
          <p:cNvSpPr/>
          <p:nvPr/>
        </p:nvSpPr>
        <p:spPr>
          <a:xfrm>
            <a:off x="77819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25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5325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325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pic>
        <p:nvPicPr>
          <p:cNvPr id="53253" name="图片 20"/>
          <p:cNvPicPr>
            <a:picLocks noChangeAspect="1"/>
          </p:cNvPicPr>
          <p:nvPr/>
        </p:nvPicPr>
        <p:blipFill>
          <a:blip r:embed="rId2"/>
          <a:stretch>
            <a:fillRect/>
          </a:stretch>
        </p:blipFill>
        <p:spPr bwMode="auto">
          <a:xfrm>
            <a:off x="10074275" y="2501900"/>
            <a:ext cx="1190625" cy="1190625"/>
          </a:xfrm>
          <a:prstGeom prst="rect">
            <a:avLst/>
          </a:prstGeom>
          <a:solidFill>
            <a:srgbClr val="357879"/>
          </a:solidFill>
          <a:ln w="9525">
            <a:noFill/>
            <a:miter lim="800000"/>
          </a:ln>
        </p:spPr>
      </p:pic>
      <p:pic>
        <p:nvPicPr>
          <p:cNvPr id="53254" name="图片 21"/>
          <p:cNvPicPr>
            <a:picLocks noChangeAspect="1"/>
          </p:cNvPicPr>
          <p:nvPr/>
        </p:nvPicPr>
        <p:blipFill>
          <a:blip r:embed="rId3"/>
          <a:stretch>
            <a:fillRect/>
          </a:stretch>
        </p:blipFill>
        <p:spPr bwMode="auto">
          <a:xfrm>
            <a:off x="8593138" y="4146550"/>
            <a:ext cx="1766887" cy="1766888"/>
          </a:xfrm>
          <a:prstGeom prst="rect">
            <a:avLst/>
          </a:prstGeom>
          <a:solidFill>
            <a:srgbClr val="357879"/>
          </a:solidFill>
          <a:ln w="9525">
            <a:noFill/>
            <a:miter lim="800000"/>
          </a:ln>
        </p:spPr>
      </p:pic>
      <p:pic>
        <p:nvPicPr>
          <p:cNvPr id="53255" name="图片 22"/>
          <p:cNvPicPr>
            <a:picLocks noChangeAspect="1"/>
          </p:cNvPicPr>
          <p:nvPr/>
        </p:nvPicPr>
        <p:blipFill>
          <a:blip r:embed="rId4"/>
          <a:stretch>
            <a:fillRect/>
          </a:stretch>
        </p:blipFill>
        <p:spPr bwMode="auto">
          <a:xfrm>
            <a:off x="6864350" y="1268413"/>
            <a:ext cx="2611438" cy="2613025"/>
          </a:xfrm>
          <a:prstGeom prst="rect">
            <a:avLst/>
          </a:prstGeom>
          <a:solidFill>
            <a:srgbClr val="357879"/>
          </a:solidFill>
          <a:ln w="9525">
            <a:noFill/>
            <a:miter lim="800000"/>
          </a:ln>
        </p:spPr>
      </p:pic>
      <p:sp>
        <p:nvSpPr>
          <p:cNvPr id="24" name="椭圆 23"/>
          <p:cNvSpPr/>
          <p:nvPr/>
        </p:nvSpPr>
        <p:spPr>
          <a:xfrm>
            <a:off x="9439275" y="3322638"/>
            <a:ext cx="755650" cy="7540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椭圆 24"/>
          <p:cNvSpPr/>
          <p:nvPr/>
        </p:nvSpPr>
        <p:spPr>
          <a:xfrm>
            <a:off x="10861675" y="3768725"/>
            <a:ext cx="377825" cy="377825"/>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6" name="椭圆 25"/>
          <p:cNvSpPr/>
          <p:nvPr/>
        </p:nvSpPr>
        <p:spPr>
          <a:xfrm>
            <a:off x="8040688" y="4157663"/>
            <a:ext cx="552450" cy="550862"/>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7" name="椭圆 26"/>
          <p:cNvSpPr/>
          <p:nvPr/>
        </p:nvSpPr>
        <p:spPr>
          <a:xfrm>
            <a:off x="9626600" y="1798638"/>
            <a:ext cx="804863" cy="804862"/>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28" name="TextBox 57"/>
          <p:cNvSpPr txBox="1"/>
          <p:nvPr/>
        </p:nvSpPr>
        <p:spPr bwMode="auto">
          <a:xfrm>
            <a:off x="711200" y="208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29" name="TextBox 57"/>
          <p:cNvSpPr txBox="1"/>
          <p:nvPr/>
        </p:nvSpPr>
        <p:spPr bwMode="auto">
          <a:xfrm>
            <a:off x="3759200" y="208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0" name="TextBox 57"/>
          <p:cNvSpPr txBox="1"/>
          <p:nvPr/>
        </p:nvSpPr>
        <p:spPr bwMode="auto">
          <a:xfrm>
            <a:off x="711200" y="32575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1" name="TextBox 57"/>
          <p:cNvSpPr txBox="1"/>
          <p:nvPr/>
        </p:nvSpPr>
        <p:spPr bwMode="auto">
          <a:xfrm>
            <a:off x="3759200" y="32575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2" name="TextBox 57"/>
          <p:cNvSpPr txBox="1"/>
          <p:nvPr/>
        </p:nvSpPr>
        <p:spPr bwMode="auto">
          <a:xfrm>
            <a:off x="711200" y="4432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33" name="TextBox 57"/>
          <p:cNvSpPr txBox="1"/>
          <p:nvPr/>
        </p:nvSpPr>
        <p:spPr bwMode="auto">
          <a:xfrm>
            <a:off x="3759200" y="4432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27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5427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427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4" name="Freeform 29"/>
          <p:cNvSpPr>
            <a:spLocks noEditPoints="1"/>
          </p:cNvSpPr>
          <p:nvPr/>
        </p:nvSpPr>
        <p:spPr bwMode="auto">
          <a:xfrm>
            <a:off x="990600" y="2027238"/>
            <a:ext cx="450850" cy="1333500"/>
          </a:xfrm>
          <a:custGeom>
            <a:gdLst>
              <a:gd fmla="*/ 17 w 34" name="T0"/>
              <a:gd fmla="*/ 19 h 100" name="T1"/>
              <a:gd fmla="*/ 27 w 34" name="T2"/>
              <a:gd fmla="*/ 9 h 100" name="T3"/>
              <a:gd fmla="*/ 17 w 34" name="T4"/>
              <a:gd fmla="*/ 0 h 100" name="T5"/>
              <a:gd fmla="*/ 7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5" name="Freeform 30"/>
          <p:cNvSpPr>
            <a:spLocks noEditPoints="1"/>
          </p:cNvSpPr>
          <p:nvPr/>
        </p:nvSpPr>
        <p:spPr bwMode="auto">
          <a:xfrm>
            <a:off x="1704975" y="2027238"/>
            <a:ext cx="452438" cy="1333500"/>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6" name="Freeform 31"/>
          <p:cNvSpPr>
            <a:spLocks noEditPoints="1"/>
          </p:cNvSpPr>
          <p:nvPr/>
        </p:nvSpPr>
        <p:spPr bwMode="auto">
          <a:xfrm>
            <a:off x="2420938" y="2027238"/>
            <a:ext cx="450850" cy="1333500"/>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7" name="Freeform 32"/>
          <p:cNvSpPr>
            <a:spLocks noEditPoints="1"/>
          </p:cNvSpPr>
          <p:nvPr/>
        </p:nvSpPr>
        <p:spPr bwMode="auto">
          <a:xfrm>
            <a:off x="3138488" y="2027238"/>
            <a:ext cx="449262" cy="1333500"/>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4 h 100" name="T19"/>
              <a:gd fmla="*/ 9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8" name="Freeform 33"/>
          <p:cNvSpPr>
            <a:spLocks noEditPoints="1"/>
          </p:cNvSpPr>
          <p:nvPr/>
        </p:nvSpPr>
        <p:spPr bwMode="auto">
          <a:xfrm>
            <a:off x="3867150" y="2027238"/>
            <a:ext cx="450850" cy="1333500"/>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7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39" name="Freeform 34"/>
          <p:cNvSpPr>
            <a:spLocks noEditPoints="1"/>
          </p:cNvSpPr>
          <p:nvPr/>
        </p:nvSpPr>
        <p:spPr bwMode="auto">
          <a:xfrm>
            <a:off x="4583113" y="2027238"/>
            <a:ext cx="450850" cy="1333500"/>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0" name="Freeform 35"/>
          <p:cNvSpPr>
            <a:spLocks noEditPoints="1"/>
          </p:cNvSpPr>
          <p:nvPr/>
        </p:nvSpPr>
        <p:spPr bwMode="auto">
          <a:xfrm>
            <a:off x="5299075" y="2027238"/>
            <a:ext cx="450850" cy="1333500"/>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1" name="Freeform 36"/>
          <p:cNvSpPr>
            <a:spLocks noEditPoints="1"/>
          </p:cNvSpPr>
          <p:nvPr/>
        </p:nvSpPr>
        <p:spPr bwMode="auto">
          <a:xfrm>
            <a:off x="6013450" y="2027238"/>
            <a:ext cx="452438" cy="1333500"/>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2" name="Freeform 37"/>
          <p:cNvSpPr>
            <a:spLocks noEditPoints="1"/>
          </p:cNvSpPr>
          <p:nvPr/>
        </p:nvSpPr>
        <p:spPr bwMode="auto">
          <a:xfrm>
            <a:off x="6729413" y="2027238"/>
            <a:ext cx="450850" cy="1333500"/>
          </a:xfrm>
          <a:custGeom>
            <a:gdLst>
              <a:gd fmla="*/ 17 w 34" name="T0"/>
              <a:gd fmla="*/ 19 h 100" name="T1"/>
              <a:gd fmla="*/ 27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3" name="Freeform 38"/>
          <p:cNvSpPr>
            <a:spLocks noEditPoints="1"/>
          </p:cNvSpPr>
          <p:nvPr/>
        </p:nvSpPr>
        <p:spPr bwMode="auto">
          <a:xfrm>
            <a:off x="7445375" y="2027238"/>
            <a:ext cx="450850" cy="1333500"/>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4" name="Freeform 39"/>
          <p:cNvSpPr>
            <a:spLocks noEditPoints="1"/>
          </p:cNvSpPr>
          <p:nvPr/>
        </p:nvSpPr>
        <p:spPr bwMode="auto">
          <a:xfrm>
            <a:off x="990600" y="377348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5" name="Freeform 40"/>
          <p:cNvSpPr>
            <a:spLocks noEditPoints="1"/>
          </p:cNvSpPr>
          <p:nvPr/>
        </p:nvSpPr>
        <p:spPr bwMode="auto">
          <a:xfrm>
            <a:off x="1704975" y="3773488"/>
            <a:ext cx="452438"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6" name="Freeform 41"/>
          <p:cNvSpPr>
            <a:spLocks noEditPoints="1"/>
          </p:cNvSpPr>
          <p:nvPr/>
        </p:nvSpPr>
        <p:spPr bwMode="auto">
          <a:xfrm>
            <a:off x="2420938" y="377348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7" name="Freeform 42"/>
          <p:cNvSpPr>
            <a:spLocks noEditPoints="1"/>
          </p:cNvSpPr>
          <p:nvPr/>
        </p:nvSpPr>
        <p:spPr bwMode="auto">
          <a:xfrm>
            <a:off x="3138488" y="3773488"/>
            <a:ext cx="449262"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5 h 100" name="T19"/>
              <a:gd fmla="*/ 9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8" name="Freeform 43"/>
          <p:cNvSpPr>
            <a:spLocks noEditPoints="1"/>
          </p:cNvSpPr>
          <p:nvPr/>
        </p:nvSpPr>
        <p:spPr bwMode="auto">
          <a:xfrm>
            <a:off x="3867150" y="377348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7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1570C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anose="020b0806030902050204" pitchFamily="34" typeface="Impact"/>
            </a:endParaRPr>
          </a:p>
        </p:txBody>
      </p:sp>
      <p:sp>
        <p:nvSpPr>
          <p:cNvPr id="49" name="Freeform 44"/>
          <p:cNvSpPr>
            <a:spLocks noEditPoints="1"/>
          </p:cNvSpPr>
          <p:nvPr/>
        </p:nvSpPr>
        <p:spPr bwMode="auto">
          <a:xfrm>
            <a:off x="4583113" y="377348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Freeform 45"/>
          <p:cNvSpPr>
            <a:spLocks noEditPoints="1"/>
          </p:cNvSpPr>
          <p:nvPr/>
        </p:nvSpPr>
        <p:spPr bwMode="auto">
          <a:xfrm>
            <a:off x="5299075" y="377348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Freeform 46"/>
          <p:cNvSpPr>
            <a:spLocks noEditPoints="1"/>
          </p:cNvSpPr>
          <p:nvPr/>
        </p:nvSpPr>
        <p:spPr bwMode="auto">
          <a:xfrm>
            <a:off x="6013450" y="3773488"/>
            <a:ext cx="452438"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Freeform 47"/>
          <p:cNvSpPr>
            <a:spLocks noEditPoints="1"/>
          </p:cNvSpPr>
          <p:nvPr/>
        </p:nvSpPr>
        <p:spPr bwMode="auto">
          <a:xfrm>
            <a:off x="6729413" y="377348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Freeform 48"/>
          <p:cNvSpPr>
            <a:spLocks noEditPoints="1"/>
          </p:cNvSpPr>
          <p:nvPr/>
        </p:nvSpPr>
        <p:spPr bwMode="auto">
          <a:xfrm>
            <a:off x="7445375" y="377348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F0"/>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TextBox 57"/>
          <p:cNvSpPr txBox="1"/>
          <p:nvPr/>
        </p:nvSpPr>
        <p:spPr bwMode="auto">
          <a:xfrm>
            <a:off x="8562974" y="2027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5" name="TextBox 57"/>
          <p:cNvSpPr txBox="1"/>
          <p:nvPr/>
        </p:nvSpPr>
        <p:spPr bwMode="auto">
          <a:xfrm>
            <a:off x="8562974" y="31511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
        <p:nvSpPr>
          <p:cNvPr id="56" name="TextBox 57"/>
          <p:cNvSpPr txBox="1"/>
          <p:nvPr/>
        </p:nvSpPr>
        <p:spPr bwMode="auto">
          <a:xfrm>
            <a:off x="8562974" y="42735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itchFamily="34" typeface="微软雅黑"/>
                <a:ea charset="-122" pitchFamily="34" typeface="微软雅黑"/>
                <a:cs charset="0" pitchFamily="34" typeface="Arial"/>
              </a:rPr>
              <a:t>请在此处输入您的文本</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482"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0483"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0484"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57" name="Title 1"/>
          <p:cNvSpPr txBox="1"/>
          <p:nvPr/>
        </p:nvSpPr>
        <p:spPr>
          <a:xfrm>
            <a:off x="3967163" y="1516088"/>
            <a:ext cx="7310437" cy="660349"/>
          </a:xfrm>
          <a:prstGeom prst="rect">
            <a:avLst/>
          </a:prstGeom>
        </p:spPr>
        <p:txBody>
          <a:bodyPr anchor="ctr">
            <a:spAutoFit/>
          </a:bodyPr>
          <a:lstStyle>
            <a:lvl1pPr algn="ctr" defTabSz="1219170" eaLnBrk="1" hangingPunct="1" latinLnBrk="0" rtl="0">
              <a:spcBef>
                <a:spcPct val="0"/>
              </a:spcBef>
              <a:buNone/>
              <a:defRPr kern="1200" sz="3733">
                <a:solidFill>
                  <a:schemeClr val="tx1"/>
                </a:solidFill>
                <a:latin typeface="+mj-lt"/>
                <a:ea typeface="+mj-ea"/>
                <a:cs typeface="+mj-cs"/>
              </a:defRPr>
            </a:lvl1pPr>
          </a:lstStyle>
          <a:p>
            <a:pPr algn="l" fontAlgn="auto">
              <a:spcAft>
                <a:spcPct val="0"/>
              </a:spcAft>
              <a:defRPr/>
            </a:pPr>
            <a:r>
              <a:rPr lang="en-US" smtClean="0">
                <a:solidFill>
                  <a:srgbClr val="1570C1"/>
                </a:solidFill>
                <a:latin charset="0" pitchFamily="2" typeface="DIN"/>
              </a:rPr>
              <a:t>Mobile Project Variation</a:t>
            </a:r>
          </a:p>
        </p:txBody>
      </p:sp>
      <p:sp>
        <p:nvSpPr>
          <p:cNvPr id="58" name="Content Placeholder 2"/>
          <p:cNvSpPr txBox="1"/>
          <p:nvPr/>
        </p:nvSpPr>
        <p:spPr bwMode="auto">
          <a:xfrm>
            <a:off x="3967163" y="2074863"/>
            <a:ext cx="7310437" cy="274320"/>
          </a:xfrm>
          <a:prstGeom prst="rect">
            <a:avLst/>
          </a:prstGeom>
          <a:noFill/>
          <a:ln w="9525">
            <a:noFill/>
            <a:miter lim="800000"/>
          </a:ln>
        </p:spPr>
        <p:txBody>
          <a:bodyPr>
            <a:spAutoFit/>
          </a:bodyPr>
          <a:lstStyle/>
          <a:p>
            <a:pPr defTabSz="1217613" eaLnBrk="1" hangingPunct="1">
              <a:spcBef>
                <a:spcPct val="20000"/>
              </a:spcBef>
              <a:buFont charset="0" pitchFamily="34" typeface="Arial"/>
              <a:buNone/>
            </a:pPr>
            <a:r>
              <a:rPr altLang="zh-CN" lang="en-US" sz="1200">
                <a:solidFill>
                  <a:srgbClr val="15405B"/>
                </a:solidFill>
              </a:rPr>
              <a:t>Alternative Featured Project</a:t>
            </a:r>
          </a:p>
        </p:txBody>
      </p:sp>
      <p:grpSp>
        <p:nvGrpSpPr>
          <p:cNvPr id="5" name="Group 26"/>
          <p:cNvGrpSpPr/>
          <p:nvPr/>
        </p:nvGrpSpPr>
        <p:grpSpPr>
          <a:xfrm>
            <a:off x="1219200" y="1370013"/>
            <a:ext cx="2290763" cy="4751387"/>
            <a:chOff x="819150" y="514350"/>
            <a:chExt cx="1717675" cy="3563938"/>
          </a:xfrm>
        </p:grpSpPr>
        <p:sp>
          <p:nvSpPr>
            <p:cNvPr id="60" name="Rectangle 1"/>
            <p:cNvSpPr/>
            <p:nvPr/>
          </p:nvSpPr>
          <p:spPr>
            <a:xfrm>
              <a:off x="921520" y="1008514"/>
              <a:ext cx="1523648" cy="2589899"/>
            </a:xfrm>
            <a:prstGeom prst="rect">
              <a:avLst/>
            </a:prstGeom>
            <a:blipFill>
              <a:blip r:embed="rId2"/>
              <a:stretch>
                <a:fillRect/>
              </a:stretch>
            </a:blip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grpSp>
          <p:nvGrpSpPr>
            <p:cNvPr id="6" name="Group 5"/>
            <p:cNvGrpSpPr>
              <a:grpSpLocks noChangeAspect="1"/>
            </p:cNvGrpSpPr>
            <p:nvPr/>
          </p:nvGrpSpPr>
          <p:grpSpPr>
            <a:xfrm>
              <a:off x="819150" y="514350"/>
              <a:ext cx="1717675" cy="3563938"/>
              <a:chOff x="516" y="324"/>
              <a:chExt cx="1082" cy="2245"/>
            </a:xfrm>
            <a:effectLst>
              <a:reflection algn="bl" blurRad="6350" dir="5400000" dist="50800" endPos="11000" rotWithShape="0" stA="14000" sy="-100000"/>
            </a:effectLst>
          </p:grpSpPr>
          <p:sp>
            <p:nvSpPr>
              <p:cNvPr id="62" name="Freeform 6"/>
              <p:cNvSpPr>
                <a:spLocks noEditPoints="1"/>
              </p:cNvSpPr>
              <p:nvPr/>
            </p:nvSpPr>
            <p:spPr bwMode="auto">
              <a:xfrm>
                <a:off x="528" y="335"/>
                <a:ext cx="1070" cy="2234"/>
              </a:xfrm>
              <a:custGeom>
                <a:gdLst>
                  <a:gd fmla="*/ 2532 w 2992" name="T0"/>
                  <a:gd fmla="*/ 0 h 6248" name="T1"/>
                  <a:gd fmla="*/ 460 w 2992" name="T2"/>
                  <a:gd fmla="*/ 0 h 6248" name="T3"/>
                  <a:gd fmla="*/ 0 w 2992" name="T4"/>
                  <a:gd fmla="*/ 460 h 6248" name="T5"/>
                  <a:gd fmla="*/ 0 w 2992" name="T6"/>
                  <a:gd fmla="*/ 5788 h 6248" name="T7"/>
                  <a:gd fmla="*/ 460 w 2992" name="T8"/>
                  <a:gd fmla="*/ 6248 h 6248" name="T9"/>
                  <a:gd fmla="*/ 2532 w 2992" name="T10"/>
                  <a:gd fmla="*/ 6248 h 6248" name="T11"/>
                  <a:gd fmla="*/ 2992 w 2992" name="T12"/>
                  <a:gd fmla="*/ 5788 h 6248" name="T13"/>
                  <a:gd fmla="*/ 2992 w 2992" name="T14"/>
                  <a:gd fmla="*/ 460 h 6248" name="T15"/>
                  <a:gd fmla="*/ 2532 w 2992" name="T16"/>
                  <a:gd fmla="*/ 0 h 6248" name="T17"/>
                  <a:gd fmla="*/ 2776 w 2992" name="T18"/>
                  <a:gd fmla="*/ 5396 h 6248" name="T19"/>
                  <a:gd fmla="*/ 216 w 2992" name="T20"/>
                  <a:gd fmla="*/ 5396 h 6248" name="T21"/>
                  <a:gd fmla="*/ 216 w 2992" name="T22"/>
                  <a:gd fmla="*/ 852 h 6248" name="T23"/>
                  <a:gd fmla="*/ 2776 w 2992" name="T24"/>
                  <a:gd fmla="*/ 852 h 6248" name="T25"/>
                  <a:gd fmla="*/ 2776 w 2992" name="T26"/>
                  <a:gd fmla="*/ 5396 h 62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48" w="2992">
                    <a:moveTo>
                      <a:pt x="2532" y="0"/>
                    </a:moveTo>
                    <a:cubicBezTo>
                      <a:pt x="460" y="0"/>
                      <a:pt x="460" y="0"/>
                      <a:pt x="460" y="0"/>
                    </a:cubicBezTo>
                    <a:cubicBezTo>
                      <a:pt x="207" y="0"/>
                      <a:pt x="0" y="207"/>
                      <a:pt x="0" y="460"/>
                    </a:cubicBezTo>
                    <a:cubicBezTo>
                      <a:pt x="0" y="5788"/>
                      <a:pt x="0" y="5788"/>
                      <a:pt x="0" y="5788"/>
                    </a:cubicBezTo>
                    <a:cubicBezTo>
                      <a:pt x="0" y="6041"/>
                      <a:pt x="207" y="6248"/>
                      <a:pt x="460" y="6248"/>
                    </a:cubicBezTo>
                    <a:cubicBezTo>
                      <a:pt x="2532" y="6248"/>
                      <a:pt x="2532" y="6248"/>
                      <a:pt x="2532" y="6248"/>
                    </a:cubicBezTo>
                    <a:cubicBezTo>
                      <a:pt x="2785" y="6248"/>
                      <a:pt x="2992" y="6041"/>
                      <a:pt x="2992" y="5788"/>
                    </a:cubicBezTo>
                    <a:cubicBezTo>
                      <a:pt x="2992" y="460"/>
                      <a:pt x="2992" y="460"/>
                      <a:pt x="2992" y="460"/>
                    </a:cubicBezTo>
                    <a:cubicBezTo>
                      <a:pt x="2992" y="207"/>
                      <a:pt x="2785" y="0"/>
                      <a:pt x="2532" y="0"/>
                    </a:cubicBezTo>
                    <a:close/>
                    <a:moveTo>
                      <a:pt x="2776" y="5396"/>
                    </a:moveTo>
                    <a:cubicBezTo>
                      <a:pt x="216" y="5396"/>
                      <a:pt x="216" y="5396"/>
                      <a:pt x="216" y="5396"/>
                    </a:cubicBezTo>
                    <a:cubicBezTo>
                      <a:pt x="216" y="852"/>
                      <a:pt x="216" y="852"/>
                      <a:pt x="216" y="852"/>
                    </a:cubicBezTo>
                    <a:cubicBezTo>
                      <a:pt x="2776" y="852"/>
                      <a:pt x="2776" y="852"/>
                      <a:pt x="2776" y="852"/>
                    </a:cubicBezTo>
                    <a:lnTo>
                      <a:pt x="2776" y="5396"/>
                    </a:lnTo>
                    <a:close/>
                  </a:path>
                </a:pathLst>
              </a:custGeom>
              <a:solidFill>
                <a:srgbClr val="14405C">
                  <a:lumMod val="50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3" name="Freeform 7"/>
              <p:cNvSpPr>
                <a:spLocks noEditPoints="1"/>
              </p:cNvSpPr>
              <p:nvPr/>
            </p:nvSpPr>
            <p:spPr bwMode="auto">
              <a:xfrm>
                <a:off x="966" y="2308"/>
                <a:ext cx="193" cy="193"/>
              </a:xfrm>
              <a:custGeom>
                <a:gdLst>
                  <a:gd fmla="*/ 270 w 540" name="T0"/>
                  <a:gd fmla="*/ 540 h 540" name="T1"/>
                  <a:gd fmla="*/ 0 w 540" name="T2"/>
                  <a:gd fmla="*/ 270 h 540" name="T3"/>
                  <a:gd fmla="*/ 270 w 540" name="T4"/>
                  <a:gd fmla="*/ 0 h 540" name="T5"/>
                  <a:gd fmla="*/ 540 w 540" name="T6"/>
                  <a:gd fmla="*/ 270 h 540" name="T7"/>
                  <a:gd fmla="*/ 270 w 540" name="T8"/>
                  <a:gd fmla="*/ 540 h 540" name="T9"/>
                  <a:gd fmla="*/ 270 w 540" name="T10"/>
                  <a:gd fmla="*/ 36 h 540" name="T11"/>
                  <a:gd fmla="*/ 36 w 540" name="T12"/>
                  <a:gd fmla="*/ 270 h 540" name="T13"/>
                  <a:gd fmla="*/ 270 w 540" name="T14"/>
                  <a:gd fmla="*/ 504 h 540" name="T15"/>
                  <a:gd fmla="*/ 504 w 540" name="T16"/>
                  <a:gd fmla="*/ 270 h 540" name="T17"/>
                  <a:gd fmla="*/ 270 w 540" name="T18"/>
                  <a:gd fmla="*/ 36 h 5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0" w="540">
                    <a:moveTo>
                      <a:pt x="270" y="540"/>
                    </a:moveTo>
                    <a:cubicBezTo>
                      <a:pt x="121" y="540"/>
                      <a:pt x="0" y="419"/>
                      <a:pt x="0" y="270"/>
                    </a:cubicBezTo>
                    <a:cubicBezTo>
                      <a:pt x="0" y="121"/>
                      <a:pt x="121" y="0"/>
                      <a:pt x="270" y="0"/>
                    </a:cubicBezTo>
                    <a:cubicBezTo>
                      <a:pt x="419" y="0"/>
                      <a:pt x="540" y="121"/>
                      <a:pt x="540" y="270"/>
                    </a:cubicBezTo>
                    <a:cubicBezTo>
                      <a:pt x="540" y="419"/>
                      <a:pt x="419" y="540"/>
                      <a:pt x="270" y="540"/>
                    </a:cubicBezTo>
                    <a:close/>
                    <a:moveTo>
                      <a:pt x="270" y="36"/>
                    </a:moveTo>
                    <a:cubicBezTo>
                      <a:pt x="141" y="36"/>
                      <a:pt x="36" y="141"/>
                      <a:pt x="36" y="270"/>
                    </a:cubicBezTo>
                    <a:cubicBezTo>
                      <a:pt x="36" y="399"/>
                      <a:pt x="141" y="504"/>
                      <a:pt x="270" y="504"/>
                    </a:cubicBezTo>
                    <a:cubicBezTo>
                      <a:pt x="399" y="504"/>
                      <a:pt x="504" y="399"/>
                      <a:pt x="504" y="270"/>
                    </a:cubicBezTo>
                    <a:cubicBezTo>
                      <a:pt x="504" y="141"/>
                      <a:pt x="399" y="36"/>
                      <a:pt x="270" y="36"/>
                    </a:cubicBezTo>
                    <a:close/>
                  </a:path>
                </a:pathLst>
              </a:custGeom>
              <a:solidFill>
                <a:srgbClr val="14405C">
                  <a:lumMod val="75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4" name="Oval 8"/>
              <p:cNvSpPr>
                <a:spLocks noChangeArrowheads="1"/>
              </p:cNvSpPr>
              <p:nvPr/>
            </p:nvSpPr>
            <p:spPr bwMode="auto">
              <a:xfrm>
                <a:off x="1043" y="418"/>
                <a:ext cx="40" cy="40"/>
              </a:xfrm>
              <a:prstGeom prst="ellipse">
                <a:avLst/>
              </a:prstGeom>
              <a:solidFill>
                <a:srgbClr val="14405C"/>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5" name="Freeform 9"/>
              <p:cNvSpPr/>
              <p:nvPr/>
            </p:nvSpPr>
            <p:spPr bwMode="auto">
              <a:xfrm>
                <a:off x="961" y="511"/>
                <a:ext cx="203" cy="26"/>
              </a:xfrm>
              <a:custGeom>
                <a:gdLst>
                  <a:gd fmla="*/ 532 w 568" name="T0"/>
                  <a:gd fmla="*/ 72 h 72" name="T1"/>
                  <a:gd fmla="*/ 36 w 568" name="T2"/>
                  <a:gd fmla="*/ 72 h 72" name="T3"/>
                  <a:gd fmla="*/ 0 w 568" name="T4"/>
                  <a:gd fmla="*/ 36 h 72" name="T5"/>
                  <a:gd fmla="*/ 36 w 568" name="T6"/>
                  <a:gd fmla="*/ 0 h 72" name="T7"/>
                  <a:gd fmla="*/ 532 w 568" name="T8"/>
                  <a:gd fmla="*/ 0 h 72" name="T9"/>
                  <a:gd fmla="*/ 568 w 568" name="T10"/>
                  <a:gd fmla="*/ 36 h 72" name="T11"/>
                  <a:gd fmla="*/ 532 w 568" name="T12"/>
                  <a:gd fmla="*/ 72 h 72" name="T13"/>
                </a:gdLst>
                <a:cxnLst>
                  <a:cxn ang="0">
                    <a:pos x="T0" y="T1"/>
                  </a:cxn>
                  <a:cxn ang="0">
                    <a:pos x="T2" y="T3"/>
                  </a:cxn>
                  <a:cxn ang="0">
                    <a:pos x="T4" y="T5"/>
                  </a:cxn>
                  <a:cxn ang="0">
                    <a:pos x="T6" y="T7"/>
                  </a:cxn>
                  <a:cxn ang="0">
                    <a:pos x="T8" y="T9"/>
                  </a:cxn>
                  <a:cxn ang="0">
                    <a:pos x="T10" y="T11"/>
                  </a:cxn>
                  <a:cxn ang="0">
                    <a:pos x="T12" y="T13"/>
                  </a:cxn>
                </a:cxnLst>
                <a:rect b="b" l="0" r="r" t="0"/>
                <a:pathLst>
                  <a:path h="72" w="568">
                    <a:moveTo>
                      <a:pt x="532" y="72"/>
                    </a:moveTo>
                    <a:cubicBezTo>
                      <a:pt x="36" y="72"/>
                      <a:pt x="36" y="72"/>
                      <a:pt x="36" y="72"/>
                    </a:cubicBezTo>
                    <a:cubicBezTo>
                      <a:pt x="16" y="72"/>
                      <a:pt x="0" y="56"/>
                      <a:pt x="0" y="36"/>
                    </a:cubicBezTo>
                    <a:cubicBezTo>
                      <a:pt x="0" y="16"/>
                      <a:pt x="16" y="0"/>
                      <a:pt x="36" y="0"/>
                    </a:cubicBezTo>
                    <a:cubicBezTo>
                      <a:pt x="532" y="0"/>
                      <a:pt x="532" y="0"/>
                      <a:pt x="532" y="0"/>
                    </a:cubicBezTo>
                    <a:cubicBezTo>
                      <a:pt x="552" y="0"/>
                      <a:pt x="568" y="16"/>
                      <a:pt x="568" y="36"/>
                    </a:cubicBezTo>
                    <a:cubicBezTo>
                      <a:pt x="568" y="56"/>
                      <a:pt x="552" y="72"/>
                      <a:pt x="532" y="72"/>
                    </a:cubicBezTo>
                    <a:close/>
                  </a:path>
                </a:pathLst>
              </a:custGeom>
              <a:solidFill>
                <a:srgbClr val="14405C"/>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6" name="Rectangle 10"/>
              <p:cNvSpPr>
                <a:spLocks noChangeArrowheads="1"/>
              </p:cNvSpPr>
              <p:nvPr/>
            </p:nvSpPr>
            <p:spPr bwMode="auto">
              <a:xfrm>
                <a:off x="1246" y="324"/>
                <a:ext cx="175" cy="11"/>
              </a:xfrm>
              <a:prstGeom prst="rect">
                <a:avLst/>
              </a:prstGeom>
              <a:solidFill>
                <a:srgbClr val="14405C">
                  <a:lumMod val="75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7" name="Rectangle 11"/>
              <p:cNvSpPr>
                <a:spLocks noChangeArrowheads="1"/>
              </p:cNvSpPr>
              <p:nvPr/>
            </p:nvSpPr>
            <p:spPr bwMode="auto">
              <a:xfrm>
                <a:off x="516" y="845"/>
                <a:ext cx="12" cy="78"/>
              </a:xfrm>
              <a:prstGeom prst="rect">
                <a:avLst/>
              </a:prstGeom>
              <a:solidFill>
                <a:srgbClr val="14405C">
                  <a:lumMod val="75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8" name="Rectangle 12"/>
              <p:cNvSpPr>
                <a:spLocks noChangeArrowheads="1"/>
              </p:cNvSpPr>
              <p:nvPr/>
            </p:nvSpPr>
            <p:spPr bwMode="auto">
              <a:xfrm>
                <a:off x="516" y="634"/>
                <a:ext cx="12" cy="109"/>
              </a:xfrm>
              <a:prstGeom prst="rect">
                <a:avLst/>
              </a:prstGeom>
              <a:solidFill>
                <a:srgbClr val="14405C">
                  <a:lumMod val="75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9" name="Rectangle 13"/>
              <p:cNvSpPr>
                <a:spLocks noChangeArrowheads="1"/>
              </p:cNvSpPr>
              <p:nvPr/>
            </p:nvSpPr>
            <p:spPr bwMode="auto">
              <a:xfrm>
                <a:off x="516" y="1023"/>
                <a:ext cx="12" cy="79"/>
              </a:xfrm>
              <a:prstGeom prst="rect">
                <a:avLst/>
              </a:prstGeom>
              <a:solidFill>
                <a:srgbClr val="14405C">
                  <a:lumMod val="75000"/>
                </a:srgbClr>
              </a:solidFill>
              <a:ln>
                <a:noFill/>
              </a:ln>
              <a:extLst/>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grpSp>
      </p:grpSp>
      <p:grpSp>
        <p:nvGrpSpPr>
          <p:cNvPr id="7" name="Group 67"/>
          <p:cNvGrpSpPr/>
          <p:nvPr/>
        </p:nvGrpSpPr>
        <p:grpSpPr>
          <a:xfrm>
            <a:off x="4588273" y="3716493"/>
            <a:ext cx="486090" cy="486090"/>
            <a:chOff x="3707904" y="1338582"/>
            <a:chExt cx="587140" cy="587140"/>
          </a:xfrm>
          <a:solidFill>
            <a:srgbClr val="1570C1"/>
          </a:solidFill>
        </p:grpSpPr>
        <p:sp>
          <p:nvSpPr>
            <p:cNvPr id="71" name="Freeform 69"/>
            <p:cNvSpPr>
              <a:spLocks noEditPoints="1"/>
            </p:cNvSpPr>
            <p:nvPr/>
          </p:nvSpPr>
          <p:spPr bwMode="auto">
            <a:xfrm>
              <a:off x="3869342" y="1489799"/>
              <a:ext cx="232459" cy="261709"/>
            </a:xfrm>
            <a:custGeom>
              <a:gdLst>
                <a:gd fmla="*/ 300 w 320" name="T0"/>
                <a:gd fmla="*/ 0 h 360" name="T1"/>
                <a:gd fmla="*/ 256 w 320" name="T2"/>
                <a:gd fmla="*/ 0 h 360" name="T3"/>
                <a:gd fmla="*/ 240 w 320" name="T4"/>
                <a:gd fmla="*/ 20 h 360" name="T5"/>
                <a:gd fmla="*/ 240 w 320" name="T6"/>
                <a:gd fmla="*/ 360 h 360" name="T7"/>
                <a:gd fmla="*/ 320 w 320" name="T8"/>
                <a:gd fmla="*/ 360 h 360" name="T9"/>
                <a:gd fmla="*/ 320 w 320" name="T10"/>
                <a:gd fmla="*/ 20 h 360" name="T11"/>
                <a:gd fmla="*/ 300 w 320" name="T12"/>
                <a:gd fmla="*/ 0 h 360" name="T13"/>
                <a:gd fmla="*/ 180 w 320" name="T14"/>
                <a:gd fmla="*/ 120 h 360" name="T15"/>
                <a:gd fmla="*/ 136 w 320" name="T16"/>
                <a:gd fmla="*/ 120 h 360" name="T17"/>
                <a:gd fmla="*/ 120 w 320" name="T18"/>
                <a:gd fmla="*/ 140 h 360" name="T19"/>
                <a:gd fmla="*/ 120 w 320" name="T20"/>
                <a:gd fmla="*/ 360 h 360" name="T21"/>
                <a:gd fmla="*/ 200 w 320" name="T22"/>
                <a:gd fmla="*/ 360 h 360" name="T23"/>
                <a:gd fmla="*/ 200 w 320" name="T24"/>
                <a:gd fmla="*/ 140 h 360" name="T25"/>
                <a:gd fmla="*/ 180 w 320" name="T26"/>
                <a:gd fmla="*/ 120 h 360" name="T27"/>
                <a:gd fmla="*/ 60 w 320" name="T28"/>
                <a:gd fmla="*/ 240 h 360" name="T29"/>
                <a:gd fmla="*/ 16 w 320" name="T30"/>
                <a:gd fmla="*/ 240 h 360" name="T31"/>
                <a:gd fmla="*/ 0 w 320" name="T32"/>
                <a:gd fmla="*/ 260 h 360" name="T33"/>
                <a:gd fmla="*/ 0 w 320" name="T34"/>
                <a:gd fmla="*/ 360 h 360" name="T35"/>
                <a:gd fmla="*/ 80 w 320" name="T36"/>
                <a:gd fmla="*/ 360 h 360" name="T37"/>
                <a:gd fmla="*/ 80 w 320" name="T38"/>
                <a:gd fmla="*/ 260 h 360" name="T39"/>
                <a:gd fmla="*/ 60 w 320" name="T40"/>
                <a:gd fmla="*/ 240 h 3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60" w="32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sp>
          <p:nvSpPr>
            <p:cNvPr id="72" name="Freeform 23"/>
            <p:cNvSpPr>
              <a:spLocks noEditPoints="1"/>
            </p:cNvSpPr>
            <p:nvPr/>
          </p:nvSpPr>
          <p:spPr bwMode="auto">
            <a:xfrm>
              <a:off x="3707904" y="1338582"/>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grpSp>
      <p:sp>
        <p:nvSpPr>
          <p:cNvPr id="20489" name="Content Placeholder 2"/>
          <p:cNvSpPr txBox="1"/>
          <p:nvPr/>
        </p:nvSpPr>
        <p:spPr bwMode="auto">
          <a:xfrm>
            <a:off x="4267200" y="4203700"/>
            <a:ext cx="1128713" cy="455613"/>
          </a:xfrm>
          <a:prstGeom prst="rect">
            <a:avLst/>
          </a:prstGeom>
          <a:noFill/>
          <a:ln w="9525">
            <a:noFill/>
            <a:miter lim="800000"/>
          </a:ln>
        </p:spPr>
        <p:txBody>
          <a:bodyPr bIns="60960" lIns="121920" rIns="121920" tIns="60960"/>
          <a:lstStyle/>
          <a:p>
            <a:pPr algn="ctr" eaLnBrk="1" hangingPunct="1">
              <a:spcBef>
                <a:spcPct val="20000"/>
              </a:spcBef>
              <a:buFont charset="0" pitchFamily="34" typeface="Arial"/>
              <a:buNone/>
            </a:pPr>
            <a:r>
              <a:rPr altLang="zh-CN" b="1" lang="en-US" sz="1400">
                <a:solidFill>
                  <a:srgbClr val="95A5A6"/>
                </a:solidFill>
              </a:rPr>
              <a:t>Analytics</a:t>
            </a:r>
          </a:p>
        </p:txBody>
      </p:sp>
      <p:grpSp>
        <p:nvGrpSpPr>
          <p:cNvPr id="9" name="Group 72"/>
          <p:cNvGrpSpPr/>
          <p:nvPr/>
        </p:nvGrpSpPr>
        <p:grpSpPr>
          <a:xfrm>
            <a:off x="6330945" y="3726552"/>
            <a:ext cx="486090" cy="486090"/>
            <a:chOff x="5607375" y="3562825"/>
            <a:chExt cx="587140" cy="587140"/>
          </a:xfrm>
          <a:solidFill>
            <a:srgbClr val="1570C1"/>
          </a:solidFill>
        </p:grpSpPr>
        <p:sp>
          <p:nvSpPr>
            <p:cNvPr id="75" name="Freeform 15"/>
            <p:cNvSpPr>
              <a:spLocks noEditPoints="1"/>
            </p:cNvSpPr>
            <p:nvPr/>
          </p:nvSpPr>
          <p:spPr bwMode="auto">
            <a:xfrm>
              <a:off x="5746497" y="3702123"/>
              <a:ext cx="308897" cy="308544"/>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sp>
          <p:nvSpPr>
            <p:cNvPr id="76" name="Freeform 23"/>
            <p:cNvSpPr>
              <a:spLocks noEditPoints="1"/>
            </p:cNvSpPr>
            <p:nvPr/>
          </p:nvSpPr>
          <p:spPr bwMode="auto">
            <a:xfrm>
              <a:off x="5607375"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grpSp>
      <p:sp>
        <p:nvSpPr>
          <p:cNvPr id="20491" name="Content Placeholder 2"/>
          <p:cNvSpPr txBox="1"/>
          <p:nvPr/>
        </p:nvSpPr>
        <p:spPr bwMode="auto">
          <a:xfrm>
            <a:off x="6010275" y="4205288"/>
            <a:ext cx="1127125" cy="457200"/>
          </a:xfrm>
          <a:prstGeom prst="rect">
            <a:avLst/>
          </a:prstGeom>
          <a:noFill/>
          <a:ln w="9525">
            <a:noFill/>
            <a:miter lim="800000"/>
          </a:ln>
        </p:spPr>
        <p:txBody>
          <a:bodyPr bIns="60960" lIns="121920" rIns="121920" tIns="60960"/>
          <a:lstStyle/>
          <a:p>
            <a:pPr algn="ctr" eaLnBrk="1" hangingPunct="1">
              <a:spcBef>
                <a:spcPct val="20000"/>
              </a:spcBef>
              <a:buFont charset="0" pitchFamily="34" typeface="Arial"/>
              <a:buNone/>
            </a:pPr>
            <a:r>
              <a:rPr altLang="zh-CN" b="1" lang="en-US" sz="1400">
                <a:solidFill>
                  <a:srgbClr val="95A5A6"/>
                </a:solidFill>
              </a:rPr>
              <a:t>Support</a:t>
            </a:r>
          </a:p>
        </p:txBody>
      </p:sp>
      <p:grpSp>
        <p:nvGrpSpPr>
          <p:cNvPr id="10" name="Group 78"/>
          <p:cNvGrpSpPr/>
          <p:nvPr/>
        </p:nvGrpSpPr>
        <p:grpSpPr>
          <a:xfrm>
            <a:off x="8073617" y="3726552"/>
            <a:ext cx="486090" cy="486090"/>
            <a:chOff x="6665323" y="3562825"/>
            <a:chExt cx="587140" cy="587140"/>
          </a:xfrm>
          <a:solidFill>
            <a:srgbClr val="1570C1"/>
          </a:solidFill>
        </p:grpSpPr>
        <p:sp>
          <p:nvSpPr>
            <p:cNvPr id="79" name="Freeform 19"/>
            <p:cNvSpPr>
              <a:spLocks noEditPoints="1"/>
            </p:cNvSpPr>
            <p:nvPr/>
          </p:nvSpPr>
          <p:spPr bwMode="auto">
            <a:xfrm>
              <a:off x="6808144" y="3735126"/>
              <a:ext cx="301499" cy="242538"/>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sp>
          <p:nvSpPr>
            <p:cNvPr id="80" name="Freeform 23"/>
            <p:cNvSpPr>
              <a:spLocks noEditPoints="1"/>
            </p:cNvSpPr>
            <p:nvPr/>
          </p:nvSpPr>
          <p:spPr bwMode="auto">
            <a:xfrm>
              <a:off x="6665323"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grpSp>
      <p:sp>
        <p:nvSpPr>
          <p:cNvPr id="20493" name="Content Placeholder 2"/>
          <p:cNvSpPr txBox="1"/>
          <p:nvPr/>
        </p:nvSpPr>
        <p:spPr bwMode="auto">
          <a:xfrm>
            <a:off x="7751763" y="4205288"/>
            <a:ext cx="1128712" cy="457200"/>
          </a:xfrm>
          <a:prstGeom prst="rect">
            <a:avLst/>
          </a:prstGeom>
          <a:noFill/>
          <a:ln w="9525">
            <a:noFill/>
            <a:miter lim="800000"/>
          </a:ln>
        </p:spPr>
        <p:txBody>
          <a:bodyPr bIns="60960" lIns="121920" rIns="121920" tIns="60960"/>
          <a:lstStyle/>
          <a:p>
            <a:pPr algn="ctr" eaLnBrk="1" hangingPunct="1">
              <a:spcBef>
                <a:spcPct val="20000"/>
              </a:spcBef>
              <a:buFont charset="0" pitchFamily="34" typeface="Arial"/>
              <a:buNone/>
            </a:pPr>
            <a:r>
              <a:rPr altLang="zh-CN" b="1" lang="en-US" sz="1400">
                <a:solidFill>
                  <a:srgbClr val="95A5A6"/>
                </a:solidFill>
              </a:rPr>
              <a:t>Locations</a:t>
            </a:r>
          </a:p>
        </p:txBody>
      </p:sp>
      <p:grpSp>
        <p:nvGrpSpPr>
          <p:cNvPr id="11" name="Group 84"/>
          <p:cNvGrpSpPr/>
          <p:nvPr/>
        </p:nvGrpSpPr>
        <p:grpSpPr>
          <a:xfrm>
            <a:off x="9872699" y="3729958"/>
            <a:ext cx="486090" cy="486090"/>
            <a:chOff x="7740352" y="3562825"/>
            <a:chExt cx="587140" cy="587140"/>
          </a:xfrm>
          <a:solidFill>
            <a:srgbClr val="1570C1"/>
          </a:solidFill>
        </p:grpSpPr>
        <p:sp>
          <p:nvSpPr>
            <p:cNvPr id="83" name="Freeform 23"/>
            <p:cNvSpPr>
              <a:spLocks noEditPoints="1"/>
            </p:cNvSpPr>
            <p:nvPr/>
          </p:nvSpPr>
          <p:spPr bwMode="auto">
            <a:xfrm>
              <a:off x="7740352"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sp>
          <p:nvSpPr>
            <p:cNvPr id="84" name="Freeform 27"/>
            <p:cNvSpPr>
              <a:spLocks noEditPoints="1"/>
            </p:cNvSpPr>
            <p:nvPr/>
          </p:nvSpPr>
          <p:spPr bwMode="auto">
            <a:xfrm>
              <a:off x="7931746" y="3722078"/>
              <a:ext cx="204352" cy="268635"/>
            </a:xfrm>
            <a:custGeom>
              <a:gdLst>
                <a:gd fmla="*/ 96 w 256" name="T0"/>
                <a:gd fmla="*/ 48 h 336" name="T1"/>
                <a:gd fmla="*/ 48 w 256" name="T2"/>
                <a:gd fmla="*/ 0 h 336" name="T3"/>
                <a:gd fmla="*/ 0 w 256" name="T4"/>
                <a:gd fmla="*/ 48 h 336" name="T5"/>
                <a:gd fmla="*/ 29 w 256" name="T6"/>
                <a:gd fmla="*/ 92 h 336" name="T7"/>
                <a:gd fmla="*/ 29 w 256" name="T8"/>
                <a:gd fmla="*/ 244 h 336" name="T9"/>
                <a:gd fmla="*/ 0 w 256" name="T10"/>
                <a:gd fmla="*/ 288 h 336" name="T11"/>
                <a:gd fmla="*/ 48 w 256" name="T12"/>
                <a:gd fmla="*/ 336 h 336" name="T13"/>
                <a:gd fmla="*/ 96 w 256" name="T14"/>
                <a:gd fmla="*/ 288 h 336" name="T15"/>
                <a:gd fmla="*/ 67 w 256" name="T16"/>
                <a:gd fmla="*/ 244 h 336" name="T17"/>
                <a:gd fmla="*/ 67 w 256" name="T18"/>
                <a:gd fmla="*/ 92 h 336" name="T19"/>
                <a:gd fmla="*/ 96 w 256" name="T20"/>
                <a:gd fmla="*/ 48 h 336" name="T21"/>
                <a:gd fmla="*/ 75 w 256" name="T22"/>
                <a:gd fmla="*/ 288 h 336" name="T23"/>
                <a:gd fmla="*/ 48 w 256" name="T24"/>
                <a:gd fmla="*/ 316 h 336" name="T25"/>
                <a:gd fmla="*/ 20 w 256" name="T26"/>
                <a:gd fmla="*/ 288 h 336" name="T27"/>
                <a:gd fmla="*/ 48 w 256" name="T28"/>
                <a:gd fmla="*/ 260 h 336" name="T29"/>
                <a:gd fmla="*/ 75 w 256" name="T30"/>
                <a:gd fmla="*/ 288 h 336" name="T31"/>
                <a:gd fmla="*/ 48 w 256" name="T32"/>
                <a:gd fmla="*/ 76 h 336" name="T33"/>
                <a:gd fmla="*/ 20 w 256" name="T34"/>
                <a:gd fmla="*/ 48 h 336" name="T35"/>
                <a:gd fmla="*/ 48 w 256" name="T36"/>
                <a:gd fmla="*/ 20 h 336" name="T37"/>
                <a:gd fmla="*/ 75 w 256" name="T38"/>
                <a:gd fmla="*/ 48 h 336" name="T39"/>
                <a:gd fmla="*/ 48 w 256" name="T40"/>
                <a:gd fmla="*/ 76 h 336" name="T41"/>
                <a:gd fmla="*/ 227 w 256" name="T42"/>
                <a:gd fmla="*/ 244 h 336" name="T43"/>
                <a:gd fmla="*/ 227 w 256" name="T44"/>
                <a:gd fmla="*/ 92 h 336" name="T45"/>
                <a:gd fmla="*/ 256 w 256" name="T46"/>
                <a:gd fmla="*/ 48 h 336" name="T47"/>
                <a:gd fmla="*/ 208 w 256" name="T48"/>
                <a:gd fmla="*/ 0 h 336" name="T49"/>
                <a:gd fmla="*/ 160 w 256" name="T50"/>
                <a:gd fmla="*/ 48 h 336" name="T51"/>
                <a:gd fmla="*/ 189 w 256" name="T52"/>
                <a:gd fmla="*/ 92 h 336" name="T53"/>
                <a:gd fmla="*/ 189 w 256" name="T54"/>
                <a:gd fmla="*/ 244 h 336" name="T55"/>
                <a:gd fmla="*/ 160 w 256" name="T56"/>
                <a:gd fmla="*/ 288 h 336" name="T57"/>
                <a:gd fmla="*/ 208 w 256" name="T58"/>
                <a:gd fmla="*/ 336 h 336" name="T59"/>
                <a:gd fmla="*/ 256 w 256" name="T60"/>
                <a:gd fmla="*/ 288 h 336" name="T61"/>
                <a:gd fmla="*/ 227 w 256" name="T62"/>
                <a:gd fmla="*/ 244 h 336" name="T63"/>
                <a:gd fmla="*/ 180 w 256" name="T64"/>
                <a:gd fmla="*/ 48 h 336" name="T65"/>
                <a:gd fmla="*/ 208 w 256" name="T66"/>
                <a:gd fmla="*/ 20 h 336" name="T67"/>
                <a:gd fmla="*/ 235 w 256" name="T68"/>
                <a:gd fmla="*/ 48 h 336" name="T69"/>
                <a:gd fmla="*/ 208 w 256" name="T70"/>
                <a:gd fmla="*/ 76 h 336" name="T71"/>
                <a:gd fmla="*/ 180 w 256" name="T72"/>
                <a:gd fmla="*/ 48 h 336" name="T73"/>
                <a:gd fmla="*/ 208 w 256" name="T74"/>
                <a:gd fmla="*/ 316 h 336" name="T75"/>
                <a:gd fmla="*/ 180 w 256" name="T76"/>
                <a:gd fmla="*/ 288 h 336" name="T77"/>
                <a:gd fmla="*/ 208 w 256" name="T78"/>
                <a:gd fmla="*/ 260 h 336" name="T79"/>
                <a:gd fmla="*/ 235 w 256" name="T80"/>
                <a:gd fmla="*/ 288 h 336" name="T81"/>
                <a:gd fmla="*/ 208 w 256" name="T82"/>
                <a:gd fmla="*/ 316 h 3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bIns="60960" lIns="121920" rIns="121920" tIns="60960"/>
            <a:lstStyle/>
            <a:p>
              <a:pPr defTabSz="1219170" eaLnBrk="1" fontAlgn="auto" hangingPunct="1">
                <a:spcBef>
                  <a:spcPct val="0"/>
                </a:spcBef>
                <a:spcAft>
                  <a:spcPct val="0"/>
                </a:spcAft>
                <a:defRPr/>
              </a:pPr>
              <a:endParaRPr kern="0" lang="en-US" sz="1867">
                <a:solidFill>
                  <a:srgbClr val="95A5A6"/>
                </a:solidFill>
                <a:latin typeface="+mn-lt"/>
                <a:ea typeface="+mn-ea"/>
              </a:endParaRPr>
            </a:p>
          </p:txBody>
        </p:sp>
      </p:grpSp>
      <p:sp>
        <p:nvSpPr>
          <p:cNvPr id="20495" name="Content Placeholder 2"/>
          <p:cNvSpPr txBox="1"/>
          <p:nvPr/>
        </p:nvSpPr>
        <p:spPr bwMode="auto">
          <a:xfrm>
            <a:off x="9494838" y="4206875"/>
            <a:ext cx="1241425" cy="455613"/>
          </a:xfrm>
          <a:prstGeom prst="rect">
            <a:avLst/>
          </a:prstGeom>
          <a:noFill/>
          <a:ln w="9525">
            <a:noFill/>
            <a:miter lim="800000"/>
          </a:ln>
        </p:spPr>
        <p:txBody>
          <a:bodyPr bIns="60960" lIns="121920" rIns="121920" tIns="60960"/>
          <a:lstStyle/>
          <a:p>
            <a:pPr algn="ctr" eaLnBrk="1" hangingPunct="1">
              <a:spcBef>
                <a:spcPct val="20000"/>
              </a:spcBef>
              <a:buFont charset="0" pitchFamily="34" typeface="Arial"/>
              <a:buNone/>
            </a:pPr>
            <a:r>
              <a:rPr altLang="zh-CN" b="1" lang="en-US" sz="1400">
                <a:solidFill>
                  <a:srgbClr val="95A5A6"/>
                </a:solidFill>
              </a:rPr>
              <a:t>Customizable</a:t>
            </a:r>
          </a:p>
        </p:txBody>
      </p:sp>
      <p:sp>
        <p:nvSpPr>
          <p:cNvPr id="86" name="Content Placeholder 2"/>
          <p:cNvSpPr txBox="1"/>
          <p:nvPr/>
        </p:nvSpPr>
        <p:spPr bwMode="auto">
          <a:xfrm>
            <a:off x="3975100" y="2430463"/>
            <a:ext cx="7102475" cy="1090612"/>
          </a:xfrm>
          <a:prstGeom prst="rect">
            <a:avLst/>
          </a:prstGeom>
          <a:noFill/>
          <a:ln w="9525">
            <a:noFill/>
            <a:miter lim="800000"/>
          </a:ln>
        </p:spPr>
        <p:txBody>
          <a:bodyPr bIns="60960" lIns="121920" rIns="121920" tIns="60960"/>
          <a:lstStyle/>
          <a:p>
            <a:pP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a:t>
            </a:r>
          </a:p>
        </p:txBody>
      </p:sp>
      <p:sp>
        <p:nvSpPr>
          <p:cNvPr id="87" name="Content Placeholder 2"/>
          <p:cNvSpPr txBox="1"/>
          <p:nvPr/>
        </p:nvSpPr>
        <p:spPr bwMode="auto">
          <a:xfrm>
            <a:off x="3962400" y="4814888"/>
            <a:ext cx="7419975" cy="1200150"/>
          </a:xfrm>
          <a:prstGeom prst="rect">
            <a:avLst/>
          </a:prstGeom>
          <a:noFill/>
          <a:ln w="9525">
            <a:noFill/>
            <a:miter lim="800000"/>
          </a:ln>
        </p:spPr>
        <p:txBody>
          <a:bodyPr bIns="60960" lIns="121920" rIns="121920" tIns="60960"/>
          <a:lstStyle/>
          <a:p>
            <a:pP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57"/>
                                        </p:tgtEl>
                                        <p:attrNameLst>
                                          <p:attrName>style.visibility</p:attrName>
                                        </p:attrNameLst>
                                      </p:cBhvr>
                                      <p:to>
                                        <p:strVal val="visible"/>
                                      </p:to>
                                    </p:set>
                                    <p:animEffect filter="barn(inVertical)" transition="in">
                                      <p:cBhvr>
                                        <p:cTn dur="1000" id="13"/>
                                        <p:tgtEl>
                                          <p:spTgt spid="57"/>
                                        </p:tgtEl>
                                      </p:cBhvr>
                                    </p:animEffect>
                                  </p:childTnLst>
                                </p:cTn>
                              </p:par>
                            </p:childTnLst>
                          </p:cTn>
                        </p:par>
                        <p:par>
                          <p:cTn fill="hold" id="14" nodeType="afterGroup">
                            <p:stCondLst>
                              <p:cond delay="2000"/>
                            </p:stCondLst>
                            <p:childTnLst>
                              <p:par>
                                <p:cTn fill="hold" grpId="0" id="15" nodeType="afterEffect" presetClass="entr" presetID="10" presetSubtype="0">
                                  <p:stCondLst>
                                    <p:cond delay="0"/>
                                  </p:stCondLst>
                                  <p:childTnLst>
                                    <p:set>
                                      <p:cBhvr>
                                        <p:cTn dur="1" fill="hold" id="16">
                                          <p:stCondLst>
                                            <p:cond delay="0"/>
                                          </p:stCondLst>
                                        </p:cTn>
                                        <p:tgtEl>
                                          <p:spTgt spid="58">
                                            <p:txEl>
                                              <p:pRg end="0" st="0"/>
                                            </p:txEl>
                                          </p:spTgt>
                                        </p:tgtEl>
                                        <p:attrNameLst>
                                          <p:attrName>style.visibility</p:attrName>
                                        </p:attrNameLst>
                                      </p:cBhvr>
                                      <p:to>
                                        <p:strVal val="visible"/>
                                      </p:to>
                                    </p:set>
                                    <p:animEffect filter="fade" transition="in">
                                      <p:cBhvr>
                                        <p:cTn dur="500" id="17"/>
                                        <p:tgtEl>
                                          <p:spTgt spid="58">
                                            <p:txEl>
                                              <p:pRg end="0" st="0"/>
                                            </p:txEl>
                                          </p:spTgt>
                                        </p:tgtEl>
                                      </p:cBhvr>
                                    </p:animEffect>
                                  </p:childTnLst>
                                </p:cTn>
                              </p:par>
                            </p:childTnLst>
                          </p:cTn>
                        </p:par>
                        <p:par>
                          <p:cTn fill="hold" id="18" nodeType="afterGroup">
                            <p:stCondLst>
                              <p:cond delay="2500"/>
                            </p:stCondLst>
                            <p:childTnLst>
                              <p:par>
                                <p:cTn fill="hold" grpId="0" id="19" nodeType="afterEffect" presetClass="entr" presetID="10" presetSubtype="0">
                                  <p:stCondLst>
                                    <p:cond delay="0"/>
                                  </p:stCondLst>
                                  <p:childTnLst>
                                    <p:set>
                                      <p:cBhvr>
                                        <p:cTn dur="1" fill="hold" id="20">
                                          <p:stCondLst>
                                            <p:cond delay="0"/>
                                          </p:stCondLst>
                                        </p:cTn>
                                        <p:tgtEl>
                                          <p:spTgt spid="86"/>
                                        </p:tgtEl>
                                        <p:attrNameLst>
                                          <p:attrName>style.visibility</p:attrName>
                                        </p:attrNameLst>
                                      </p:cBhvr>
                                      <p:to>
                                        <p:strVal val="visible"/>
                                      </p:to>
                                    </p:set>
                                    <p:animEffect filter="fade" transition="in">
                                      <p:cBhvr>
                                        <p:cTn dur="500" id="21"/>
                                        <p:tgtEl>
                                          <p:spTgt spid="86"/>
                                        </p:tgtEl>
                                      </p:cBhvr>
                                    </p:animEffect>
                                  </p:childTnLst>
                                </p:cTn>
                              </p:par>
                            </p:childTnLst>
                          </p:cTn>
                        </p:par>
                        <p:par>
                          <p:cTn fill="hold" id="22" nodeType="afterGroup">
                            <p:stCondLst>
                              <p:cond delay="3000"/>
                            </p:stCondLst>
                            <p:childTnLst>
                              <p:par>
                                <p:cTn fill="hold" grpId="0" id="23" nodeType="afterEffect" presetClass="entr" presetID="10" presetSubtype="0">
                                  <p:stCondLst>
                                    <p:cond delay="0"/>
                                  </p:stCondLst>
                                  <p:childTnLst>
                                    <p:set>
                                      <p:cBhvr>
                                        <p:cTn dur="1" fill="hold" id="24">
                                          <p:stCondLst>
                                            <p:cond delay="0"/>
                                          </p:stCondLst>
                                        </p:cTn>
                                        <p:tgtEl>
                                          <p:spTgt spid="87"/>
                                        </p:tgtEl>
                                        <p:attrNameLst>
                                          <p:attrName>style.visibility</p:attrName>
                                        </p:attrNameLst>
                                      </p:cBhvr>
                                      <p:to>
                                        <p:strVal val="visible"/>
                                      </p:to>
                                    </p:set>
                                    <p:animEffect filter="fade" transition="in">
                                      <p:cBhvr>
                                        <p:cTn dur="500" id="25"/>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build="p" grpId="0" spid="58"/>
      <p:bldP grpId="0" spid="86"/>
      <p:bldP grpId="0" spid="87"/>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a:spLocks noChangeArrowheads="1"/>
          </p:cNvSpPr>
          <p:nvPr/>
        </p:nvSpPr>
        <p:spPr bwMode="auto">
          <a:xfrm>
            <a:off x="430213" y="3419475"/>
            <a:ext cx="5227637" cy="762000"/>
          </a:xfrm>
          <a:prstGeom prst="rect">
            <a:avLst/>
          </a:prstGeom>
          <a:noFill/>
          <a:ln w="9525">
            <a:noFill/>
            <a:miter lim="800000"/>
          </a:ln>
        </p:spPr>
        <p:txBody>
          <a:bodyPr>
            <a:spAutoFit/>
          </a:bodyPr>
          <a:lstStyle/>
          <a:p>
            <a:pPr algn="ctr" eaLnBrk="1" hangingPunct="1"/>
            <a:r>
              <a:rPr altLang="zh-CN" lang="en-US" sz="4400">
                <a:solidFill>
                  <a:srgbClr val="1570C1"/>
                </a:solidFill>
                <a:latin charset="0" pitchFamily="50" typeface="DIN"/>
              </a:rPr>
              <a:t>THANK YOU</a:t>
            </a:r>
          </a:p>
        </p:txBody>
      </p:sp>
      <p:sp>
        <p:nvSpPr>
          <p:cNvPr id="6" name="文本框 5"/>
          <p:cNvSpPr txBox="1">
            <a:spLocks noChangeArrowheads="1"/>
          </p:cNvSpPr>
          <p:nvPr/>
        </p:nvSpPr>
        <p:spPr bwMode="auto">
          <a:xfrm>
            <a:off x="687388" y="1973263"/>
            <a:ext cx="4713287" cy="1432560"/>
          </a:xfrm>
          <a:prstGeom prst="rect">
            <a:avLst/>
          </a:prstGeom>
          <a:noFill/>
          <a:ln w="9525">
            <a:noFill/>
            <a:miter lim="800000"/>
          </a:ln>
        </p:spPr>
        <p:txBody>
          <a:bodyPr>
            <a:spAutoFit/>
          </a:bodyPr>
          <a:lstStyle/>
          <a:p>
            <a:pPr algn="ctr" eaLnBrk="1" hangingPunct="1"/>
            <a:r>
              <a:rPr altLang="zh-CN" lang="en-US" sz="8800">
                <a:solidFill>
                  <a:srgbClr val="1570C1"/>
                </a:solidFill>
                <a:latin charset="0" pitchFamily="50" typeface="DIN"/>
              </a:rPr>
              <a:t>2016</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083" name="Freeform 65"/>
          <p:cNvSpPr>
            <a:spLocks noEditPoints="1"/>
          </p:cNvSpPr>
          <p:nvPr/>
        </p:nvSpPr>
        <p:spPr bwMode="auto">
          <a:xfrm>
            <a:off x="10752138" y="4165600"/>
            <a:ext cx="411162" cy="508000"/>
          </a:xfrm>
          <a:custGeom>
            <a:gdLst>
              <a:gd fmla="*/ 387851 w 208" name="T0"/>
              <a:gd fmla="*/ 508444 h 256" name="T1"/>
              <a:gd fmla="*/ 23746 w 208" name="T2"/>
              <a:gd fmla="*/ 508444 h 256" name="T3"/>
              <a:gd fmla="*/ 0 w 208" name="T4"/>
              <a:gd fmla="*/ 484611 h 256" name="T5"/>
              <a:gd fmla="*/ 0 w 208" name="T6"/>
              <a:gd fmla="*/ 278055 h 256" name="T7"/>
              <a:gd fmla="*/ 23746 w 208" name="T8"/>
              <a:gd fmla="*/ 254222 h 256" name="T9"/>
              <a:gd fmla="*/ 63323 w 208" name="T10"/>
              <a:gd fmla="*/ 254222 h 256" name="T11"/>
              <a:gd fmla="*/ 63323 w 208" name="T12"/>
              <a:gd fmla="*/ 143000 h 256" name="T13"/>
              <a:gd fmla="*/ 205799 w 208" name="T14"/>
              <a:gd fmla="*/ 0 h 256" name="T15"/>
              <a:gd fmla="*/ 348274 w 208" name="T16"/>
              <a:gd fmla="*/ 143000 h 256" name="T17"/>
              <a:gd fmla="*/ 324528 w 208" name="T18"/>
              <a:gd fmla="*/ 166833 h 256" name="T19"/>
              <a:gd fmla="*/ 300782 w 208" name="T20"/>
              <a:gd fmla="*/ 143000 h 256" name="T21"/>
              <a:gd fmla="*/ 205799 w 208" name="T22"/>
              <a:gd fmla="*/ 47667 h 256" name="T23"/>
              <a:gd fmla="*/ 110815 w 208" name="T24"/>
              <a:gd fmla="*/ 143000 h 256" name="T25"/>
              <a:gd fmla="*/ 110815 w 208" name="T26"/>
              <a:gd fmla="*/ 254222 h 256" name="T27"/>
              <a:gd fmla="*/ 300782 w 208" name="T28"/>
              <a:gd fmla="*/ 254222 h 256" name="T29"/>
              <a:gd fmla="*/ 348274 w 208" name="T30"/>
              <a:gd fmla="*/ 254222 h 256" name="T31"/>
              <a:gd fmla="*/ 387851 w 208" name="T32"/>
              <a:gd fmla="*/ 254222 h 256" name="T33"/>
              <a:gd fmla="*/ 411597 w 208" name="T34"/>
              <a:gd fmla="*/ 278055 h 256" name="T35"/>
              <a:gd fmla="*/ 411597 w 208" name="T36"/>
              <a:gd fmla="*/ 484611 h 256" name="T37"/>
              <a:gd fmla="*/ 387851 w 208" name="T38"/>
              <a:gd fmla="*/ 508444 h 256" name="T39"/>
              <a:gd fmla="*/ 205799 w 208" name="T40"/>
              <a:gd fmla="*/ 301889 h 256" name="T41"/>
              <a:gd fmla="*/ 158307 w 208" name="T42"/>
              <a:gd fmla="*/ 349555 h 256" name="T43"/>
              <a:gd fmla="*/ 182053 w 208" name="T44"/>
              <a:gd fmla="*/ 391264 h 256" name="T45"/>
              <a:gd fmla="*/ 182053 w 208" name="T46"/>
              <a:gd fmla="*/ 436944 h 256" name="T47"/>
              <a:gd fmla="*/ 205799 w 208" name="T48"/>
              <a:gd fmla="*/ 460777 h 256" name="T49"/>
              <a:gd fmla="*/ 229544 w 208" name="T50"/>
              <a:gd fmla="*/ 436944 h 256" name="T51"/>
              <a:gd fmla="*/ 229544 w 208" name="T52"/>
              <a:gd fmla="*/ 391264 h 256" name="T53"/>
              <a:gd fmla="*/ 253290 w 208" name="T54"/>
              <a:gd fmla="*/ 349555 h 256" name="T55"/>
              <a:gd fmla="*/ 205799 w 208" name="T56"/>
              <a:gd fmla="*/ 301889 h 2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56" w="208">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79"/>
                  <a:pt x="171" y="84"/>
                  <a:pt x="164" y="84"/>
                </a:cubicBezTo>
                <a:cubicBezTo>
                  <a:pt x="157" y="84"/>
                  <a:pt x="152" y="79"/>
                  <a:pt x="152" y="72"/>
                </a:cubicBezTo>
                <a:cubicBezTo>
                  <a:pt x="152" y="45"/>
                  <a:pt x="131" y="24"/>
                  <a:pt x="104" y="24"/>
                </a:cubicBezTo>
                <a:cubicBezTo>
                  <a:pt x="77" y="24"/>
                  <a:pt x="56" y="45"/>
                  <a:pt x="56" y="72"/>
                </a:cubicBezTo>
                <a:cubicBezTo>
                  <a:pt x="56" y="128"/>
                  <a:pt x="56" y="128"/>
                  <a:pt x="56" y="128"/>
                </a:cubicBezTo>
                <a:cubicBezTo>
                  <a:pt x="152" y="128"/>
                  <a:pt x="152" y="128"/>
                  <a:pt x="152" y="128"/>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104" y="152"/>
                </a:moveTo>
                <a:cubicBezTo>
                  <a:pt x="91" y="152"/>
                  <a:pt x="80" y="163"/>
                  <a:pt x="80" y="176"/>
                </a:cubicBezTo>
                <a:cubicBezTo>
                  <a:pt x="80" y="185"/>
                  <a:pt x="85" y="193"/>
                  <a:pt x="92" y="197"/>
                </a:cubicBez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4" name="Freeform 66"/>
          <p:cNvSpPr>
            <a:spLocks noEditPoints="1"/>
          </p:cNvSpPr>
          <p:nvPr/>
        </p:nvSpPr>
        <p:spPr bwMode="auto">
          <a:xfrm>
            <a:off x="9871075" y="4165600"/>
            <a:ext cx="412750" cy="508000"/>
          </a:xfrm>
          <a:custGeom>
            <a:gdLst>
              <a:gd fmla="*/ 387851 w 208" name="T0"/>
              <a:gd fmla="*/ 508444 h 256" name="T1"/>
              <a:gd fmla="*/ 23746 w 208" name="T2"/>
              <a:gd fmla="*/ 508444 h 256" name="T3"/>
              <a:gd fmla="*/ 0 w 208" name="T4"/>
              <a:gd fmla="*/ 484611 h 256" name="T5"/>
              <a:gd fmla="*/ 0 w 208" name="T6"/>
              <a:gd fmla="*/ 278055 h 256" name="T7"/>
              <a:gd fmla="*/ 23746 w 208" name="T8"/>
              <a:gd fmla="*/ 254222 h 256" name="T9"/>
              <a:gd fmla="*/ 63323 w 208" name="T10"/>
              <a:gd fmla="*/ 254222 h 256" name="T11"/>
              <a:gd fmla="*/ 63323 w 208" name="T12"/>
              <a:gd fmla="*/ 143000 h 256" name="T13"/>
              <a:gd fmla="*/ 205799 w 208" name="T14"/>
              <a:gd fmla="*/ 0 h 256" name="T15"/>
              <a:gd fmla="*/ 348274 w 208" name="T16"/>
              <a:gd fmla="*/ 143000 h 256" name="T17"/>
              <a:gd fmla="*/ 348274 w 208" name="T18"/>
              <a:gd fmla="*/ 254222 h 256" name="T19"/>
              <a:gd fmla="*/ 387851 w 208" name="T20"/>
              <a:gd fmla="*/ 254222 h 256" name="T21"/>
              <a:gd fmla="*/ 411597 w 208" name="T22"/>
              <a:gd fmla="*/ 278055 h 256" name="T23"/>
              <a:gd fmla="*/ 411597 w 208" name="T24"/>
              <a:gd fmla="*/ 484611 h 256" name="T25"/>
              <a:gd fmla="*/ 387851 w 208" name="T26"/>
              <a:gd fmla="*/ 508444 h 256" name="T27"/>
              <a:gd fmla="*/ 182053 w 208" name="T28"/>
              <a:gd fmla="*/ 391264 h 256" name="T29"/>
              <a:gd fmla="*/ 182053 w 208" name="T30"/>
              <a:gd fmla="*/ 436944 h 256" name="T31"/>
              <a:gd fmla="*/ 205799 w 208" name="T32"/>
              <a:gd fmla="*/ 460777 h 256" name="T33"/>
              <a:gd fmla="*/ 229544 w 208" name="T34"/>
              <a:gd fmla="*/ 436944 h 256" name="T35"/>
              <a:gd fmla="*/ 229544 w 208" name="T36"/>
              <a:gd fmla="*/ 391264 h 256" name="T37"/>
              <a:gd fmla="*/ 253290 w 208" name="T38"/>
              <a:gd fmla="*/ 349555 h 256" name="T39"/>
              <a:gd fmla="*/ 205799 w 208" name="T40"/>
              <a:gd fmla="*/ 301889 h 256" name="T41"/>
              <a:gd fmla="*/ 158307 w 208" name="T42"/>
              <a:gd fmla="*/ 349555 h 256" name="T43"/>
              <a:gd fmla="*/ 182053 w 208" name="T44"/>
              <a:gd fmla="*/ 391264 h 256" name="T45"/>
              <a:gd fmla="*/ 300782 w 208" name="T46"/>
              <a:gd fmla="*/ 143000 h 256" name="T47"/>
              <a:gd fmla="*/ 205799 w 208" name="T48"/>
              <a:gd fmla="*/ 47667 h 256" name="T49"/>
              <a:gd fmla="*/ 110815 w 208" name="T50"/>
              <a:gd fmla="*/ 143000 h 256" name="T51"/>
              <a:gd fmla="*/ 110815 w 208" name="T52"/>
              <a:gd fmla="*/ 254222 h 256" name="T53"/>
              <a:gd fmla="*/ 300782 w 208" name="T54"/>
              <a:gd fmla="*/ 254222 h 256" name="T55"/>
              <a:gd fmla="*/ 300782 w 208" name="T56"/>
              <a:gd fmla="*/ 143000 h 2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56" w="208">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5" name="Freeform 67"/>
          <p:cNvSpPr>
            <a:spLocks noEditPoints="1"/>
          </p:cNvSpPr>
          <p:nvPr/>
        </p:nvSpPr>
        <p:spPr bwMode="auto">
          <a:xfrm>
            <a:off x="8928100" y="4165600"/>
            <a:ext cx="508000" cy="434975"/>
          </a:xfrm>
          <a:custGeom>
            <a:gdLst>
              <a:gd fmla="*/ 484611 w 256" name="T0"/>
              <a:gd fmla="*/ 435809 h 220" name="T1"/>
              <a:gd fmla="*/ 23833 w 256" name="T2"/>
              <a:gd fmla="*/ 435809 h 220" name="T3"/>
              <a:gd fmla="*/ 0 w 256" name="T4"/>
              <a:gd fmla="*/ 412038 h 220" name="T5"/>
              <a:gd fmla="*/ 0 w 256" name="T6"/>
              <a:gd fmla="*/ 261485 h 220" name="T7"/>
              <a:gd fmla="*/ 0 w 256" name="T8"/>
              <a:gd fmla="*/ 261485 h 220" name="T9"/>
              <a:gd fmla="*/ 1986 w 256" name="T10"/>
              <a:gd fmla="*/ 253562 h 220" name="T11"/>
              <a:gd fmla="*/ 65542 w 256" name="T12"/>
              <a:gd fmla="*/ 87162 h 220" name="T13"/>
              <a:gd fmla="*/ 87389 w 256" name="T14"/>
              <a:gd fmla="*/ 71314 h 220" name="T15"/>
              <a:gd fmla="*/ 127111 w 256" name="T16"/>
              <a:gd fmla="*/ 71314 h 220" name="T17"/>
              <a:gd fmla="*/ 150944 w 256" name="T18"/>
              <a:gd fmla="*/ 71314 h 220" name="T19"/>
              <a:gd fmla="*/ 150944 w 256" name="T20"/>
              <a:gd fmla="*/ 79238 h 220" name="T21"/>
              <a:gd fmla="*/ 172792 w 256" name="T22"/>
              <a:gd fmla="*/ 118857 h 220" name="T23"/>
              <a:gd fmla="*/ 127111 w 256" name="T24"/>
              <a:gd fmla="*/ 118857 h 220" name="T25"/>
              <a:gd fmla="*/ 103278 w 256" name="T26"/>
              <a:gd fmla="*/ 118857 h 220" name="T27"/>
              <a:gd fmla="*/ 57597 w 256" name="T28"/>
              <a:gd fmla="*/ 237714 h 220" name="T29"/>
              <a:gd fmla="*/ 119167 w 256" name="T30"/>
              <a:gd fmla="*/ 237714 h 220" name="T31"/>
              <a:gd fmla="*/ 135055 w 256" name="T32"/>
              <a:gd fmla="*/ 237714 h 220" name="T33"/>
              <a:gd fmla="*/ 158889 w 256" name="T34"/>
              <a:gd fmla="*/ 261485 h 220" name="T35"/>
              <a:gd fmla="*/ 158889 w 256" name="T36"/>
              <a:gd fmla="*/ 285257 h 220" name="T37"/>
              <a:gd fmla="*/ 349555 w 256" name="T38"/>
              <a:gd fmla="*/ 285257 h 220" name="T39"/>
              <a:gd fmla="*/ 349555 w 256" name="T40"/>
              <a:gd fmla="*/ 261485 h 220" name="T41"/>
              <a:gd fmla="*/ 373389 w 256" name="T42"/>
              <a:gd fmla="*/ 237714 h 220" name="T43"/>
              <a:gd fmla="*/ 397222 w 256" name="T44"/>
              <a:gd fmla="*/ 237714 h 220" name="T45"/>
              <a:gd fmla="*/ 450847 w 256" name="T46"/>
              <a:gd fmla="*/ 237714 h 220" name="T47"/>
              <a:gd fmla="*/ 405166 w 256" name="T48"/>
              <a:gd fmla="*/ 118857 h 220" name="T49"/>
              <a:gd fmla="*/ 381333 w 256" name="T50"/>
              <a:gd fmla="*/ 118857 h 220" name="T51"/>
              <a:gd fmla="*/ 335652 w 256" name="T52"/>
              <a:gd fmla="*/ 118857 h 220" name="T53"/>
              <a:gd fmla="*/ 357500 w 256" name="T54"/>
              <a:gd fmla="*/ 79238 h 220" name="T55"/>
              <a:gd fmla="*/ 357500 w 256" name="T56"/>
              <a:gd fmla="*/ 71314 h 220" name="T57"/>
              <a:gd fmla="*/ 381333 w 256" name="T58"/>
              <a:gd fmla="*/ 71314 h 220" name="T59"/>
              <a:gd fmla="*/ 421055 w 256" name="T60"/>
              <a:gd fmla="*/ 71314 h 220" name="T61"/>
              <a:gd fmla="*/ 442902 w 256" name="T62"/>
              <a:gd fmla="*/ 87162 h 220" name="T63"/>
              <a:gd fmla="*/ 506458 w 256" name="T64"/>
              <a:gd fmla="*/ 253562 h 220" name="T65"/>
              <a:gd fmla="*/ 508444 w 256" name="T66"/>
              <a:gd fmla="*/ 261485 h 220" name="T67"/>
              <a:gd fmla="*/ 508444 w 256" name="T68"/>
              <a:gd fmla="*/ 412038 h 220" name="T69"/>
              <a:gd fmla="*/ 484611 w 256" name="T70"/>
              <a:gd fmla="*/ 435809 h 220" name="T71"/>
              <a:gd fmla="*/ 309833 w 256" name="T72"/>
              <a:gd fmla="*/ 103009 h 220" name="T73"/>
              <a:gd fmla="*/ 293944 w 256" name="T74"/>
              <a:gd fmla="*/ 95086 h 220" name="T75"/>
              <a:gd fmla="*/ 278055 w 256" name="T76"/>
              <a:gd fmla="*/ 81219 h 220" name="T77"/>
              <a:gd fmla="*/ 278055 w 256" name="T78"/>
              <a:gd fmla="*/ 174324 h 220" name="T79"/>
              <a:gd fmla="*/ 278055 w 256" name="T80"/>
              <a:gd fmla="*/ 229790 h 220" name="T81"/>
              <a:gd fmla="*/ 254222 w 256" name="T82"/>
              <a:gd fmla="*/ 253562 h 220" name="T83"/>
              <a:gd fmla="*/ 230389 w 256" name="T84"/>
              <a:gd fmla="*/ 229790 h 220" name="T85"/>
              <a:gd fmla="*/ 230389 w 256" name="T86"/>
              <a:gd fmla="*/ 190171 h 220" name="T87"/>
              <a:gd fmla="*/ 230389 w 256" name="T88"/>
              <a:gd fmla="*/ 81219 h 220" name="T89"/>
              <a:gd fmla="*/ 214500 w 256" name="T90"/>
              <a:gd fmla="*/ 95086 h 220" name="T91"/>
              <a:gd fmla="*/ 198611 w 256" name="T92"/>
              <a:gd fmla="*/ 103009 h 220" name="T93"/>
              <a:gd fmla="*/ 174778 w 256" name="T94"/>
              <a:gd fmla="*/ 79238 h 220" name="T95"/>
              <a:gd fmla="*/ 182722 w 256" name="T96"/>
              <a:gd fmla="*/ 63390 h 220" name="T97"/>
              <a:gd fmla="*/ 238333 w 256" name="T98"/>
              <a:gd fmla="*/ 7924 h 220" name="T99"/>
              <a:gd fmla="*/ 254222 w 256" name="T100"/>
              <a:gd fmla="*/ 0 h 220" name="T101"/>
              <a:gd fmla="*/ 270111 w 256" name="T102"/>
              <a:gd fmla="*/ 7924 h 220" name="T103"/>
              <a:gd fmla="*/ 325722 w 256" name="T104"/>
              <a:gd fmla="*/ 63390 h 220" name="T105"/>
              <a:gd fmla="*/ 333666 w 256" name="T106"/>
              <a:gd fmla="*/ 79238 h 220" name="T107"/>
              <a:gd fmla="*/ 309833 w 256" name="T108"/>
              <a:gd fmla="*/ 103009 h 22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20" w="256">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6" name="Freeform 68"/>
          <p:cNvSpPr>
            <a:spLocks noEditPoints="1"/>
          </p:cNvSpPr>
          <p:nvPr/>
        </p:nvSpPr>
        <p:spPr bwMode="auto">
          <a:xfrm>
            <a:off x="8043863" y="4165600"/>
            <a:ext cx="504825" cy="434975"/>
          </a:xfrm>
          <a:custGeom>
            <a:gdLst>
              <a:gd fmla="*/ 480766 w 256" name="T0"/>
              <a:gd fmla="*/ 435809 h 220" name="T1"/>
              <a:gd fmla="*/ 23644 w 256" name="T2"/>
              <a:gd fmla="*/ 435809 h 220" name="T3"/>
              <a:gd fmla="*/ 0 w 256" name="T4"/>
              <a:gd fmla="*/ 412038 h 220" name="T5"/>
              <a:gd fmla="*/ 0 w 256" name="T6"/>
              <a:gd fmla="*/ 261485 h 220" name="T7"/>
              <a:gd fmla="*/ 0 w 256" name="T8"/>
              <a:gd fmla="*/ 261485 h 220" name="T9"/>
              <a:gd fmla="*/ 1970 w 256" name="T10"/>
              <a:gd fmla="*/ 253562 h 220" name="T11"/>
              <a:gd fmla="*/ 65022 w 256" name="T12"/>
              <a:gd fmla="*/ 87162 h 220" name="T13"/>
              <a:gd fmla="*/ 86695 w 256" name="T14"/>
              <a:gd fmla="*/ 71314 h 220" name="T15"/>
              <a:gd fmla="*/ 126103 w 256" name="T16"/>
              <a:gd fmla="*/ 71314 h 220" name="T17"/>
              <a:gd fmla="*/ 204917 w 256" name="T18"/>
              <a:gd fmla="*/ 71314 h 220" name="T19"/>
              <a:gd fmla="*/ 204917 w 256" name="T20"/>
              <a:gd fmla="*/ 87162 h 220" name="T21"/>
              <a:gd fmla="*/ 204917 w 256" name="T22"/>
              <a:gd fmla="*/ 118857 h 220" name="T23"/>
              <a:gd fmla="*/ 126103 w 256" name="T24"/>
              <a:gd fmla="*/ 118857 h 220" name="T25"/>
              <a:gd fmla="*/ 102458 w 256" name="T26"/>
              <a:gd fmla="*/ 118857 h 220" name="T27"/>
              <a:gd fmla="*/ 57140 w 256" name="T28"/>
              <a:gd fmla="*/ 237714 h 220" name="T29"/>
              <a:gd fmla="*/ 110340 w 256" name="T30"/>
              <a:gd fmla="*/ 237714 h 220" name="T31"/>
              <a:gd fmla="*/ 133984 w 256" name="T32"/>
              <a:gd fmla="*/ 237714 h 220" name="T33"/>
              <a:gd fmla="*/ 157628 w 256" name="T34"/>
              <a:gd fmla="*/ 261485 h 220" name="T35"/>
              <a:gd fmla="*/ 157628 w 256" name="T36"/>
              <a:gd fmla="*/ 285257 h 220" name="T37"/>
              <a:gd fmla="*/ 346782 w 256" name="T38"/>
              <a:gd fmla="*/ 285257 h 220" name="T39"/>
              <a:gd fmla="*/ 346782 w 256" name="T40"/>
              <a:gd fmla="*/ 261485 h 220" name="T41"/>
              <a:gd fmla="*/ 370426 w 256" name="T42"/>
              <a:gd fmla="*/ 237714 h 220" name="T43"/>
              <a:gd fmla="*/ 394070 w 256" name="T44"/>
              <a:gd fmla="*/ 237714 h 220" name="T45"/>
              <a:gd fmla="*/ 447270 w 256" name="T46"/>
              <a:gd fmla="*/ 237714 h 220" name="T47"/>
              <a:gd fmla="*/ 401952 w 256" name="T48"/>
              <a:gd fmla="*/ 118857 h 220" name="T49"/>
              <a:gd fmla="*/ 378308 w 256" name="T50"/>
              <a:gd fmla="*/ 118857 h 220" name="T51"/>
              <a:gd fmla="*/ 299493 w 256" name="T52"/>
              <a:gd fmla="*/ 118857 h 220" name="T53"/>
              <a:gd fmla="*/ 299493 w 256" name="T54"/>
              <a:gd fmla="*/ 87162 h 220" name="T55"/>
              <a:gd fmla="*/ 299493 w 256" name="T56"/>
              <a:gd fmla="*/ 71314 h 220" name="T57"/>
              <a:gd fmla="*/ 378308 w 256" name="T58"/>
              <a:gd fmla="*/ 71314 h 220" name="T59"/>
              <a:gd fmla="*/ 417715 w 256" name="T60"/>
              <a:gd fmla="*/ 71314 h 220" name="T61"/>
              <a:gd fmla="*/ 439388 w 256" name="T62"/>
              <a:gd fmla="*/ 87162 h 220" name="T63"/>
              <a:gd fmla="*/ 502440 w 256" name="T64"/>
              <a:gd fmla="*/ 253562 h 220" name="T65"/>
              <a:gd fmla="*/ 504410 w 256" name="T66"/>
              <a:gd fmla="*/ 261485 h 220" name="T67"/>
              <a:gd fmla="*/ 504410 w 256" name="T68"/>
              <a:gd fmla="*/ 412038 h 220" name="T69"/>
              <a:gd fmla="*/ 480766 w 256" name="T70"/>
              <a:gd fmla="*/ 435809 h 220" name="T71"/>
              <a:gd fmla="*/ 331019 w 256" name="T72"/>
              <a:gd fmla="*/ 174324 h 220" name="T73"/>
              <a:gd fmla="*/ 323138 w 256" name="T74"/>
              <a:gd fmla="*/ 190171 h 220" name="T75"/>
              <a:gd fmla="*/ 267968 w 256" name="T76"/>
              <a:gd fmla="*/ 245638 h 220" name="T77"/>
              <a:gd fmla="*/ 252205 w 256" name="T78"/>
              <a:gd fmla="*/ 253562 h 220" name="T79"/>
              <a:gd fmla="*/ 236442 w 256" name="T80"/>
              <a:gd fmla="*/ 245638 h 220" name="T81"/>
              <a:gd fmla="*/ 181272 w 256" name="T82"/>
              <a:gd fmla="*/ 190171 h 220" name="T83"/>
              <a:gd fmla="*/ 173391 w 256" name="T84"/>
              <a:gd fmla="*/ 174324 h 220" name="T85"/>
              <a:gd fmla="*/ 197035 w 256" name="T86"/>
              <a:gd fmla="*/ 150552 h 220" name="T87"/>
              <a:gd fmla="*/ 212798 w 256" name="T88"/>
              <a:gd fmla="*/ 158476 h 220" name="T89"/>
              <a:gd fmla="*/ 228561 w 256" name="T90"/>
              <a:gd fmla="*/ 172343 h 220" name="T91"/>
              <a:gd fmla="*/ 228561 w 256" name="T92"/>
              <a:gd fmla="*/ 87162 h 220" name="T93"/>
              <a:gd fmla="*/ 228561 w 256" name="T94"/>
              <a:gd fmla="*/ 63390 h 220" name="T95"/>
              <a:gd fmla="*/ 228561 w 256" name="T96"/>
              <a:gd fmla="*/ 23771 h 220" name="T97"/>
              <a:gd fmla="*/ 252205 w 256" name="T98"/>
              <a:gd fmla="*/ 0 h 220" name="T99"/>
              <a:gd fmla="*/ 275849 w 256" name="T100"/>
              <a:gd fmla="*/ 23771 h 220" name="T101"/>
              <a:gd fmla="*/ 275849 w 256" name="T102"/>
              <a:gd fmla="*/ 71314 h 220" name="T103"/>
              <a:gd fmla="*/ 275849 w 256" name="T104"/>
              <a:gd fmla="*/ 79238 h 220" name="T105"/>
              <a:gd fmla="*/ 275849 w 256" name="T106"/>
              <a:gd fmla="*/ 172343 h 220" name="T107"/>
              <a:gd fmla="*/ 291612 w 256" name="T108"/>
              <a:gd fmla="*/ 158476 h 220" name="T109"/>
              <a:gd fmla="*/ 307375 w 256" name="T110"/>
              <a:gd fmla="*/ 150552 h 220" name="T111"/>
              <a:gd fmla="*/ 331019 w 256" name="T112"/>
              <a:gd fmla="*/ 174324 h 22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20" w="256">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104" y="36"/>
                  <a:pt x="104" y="36"/>
                  <a:pt x="104" y="36"/>
                </a:cubicBezTo>
                <a:cubicBezTo>
                  <a:pt x="104" y="44"/>
                  <a:pt x="104" y="44"/>
                  <a:pt x="104" y="44"/>
                </a:cubicBezTo>
                <a:cubicBezTo>
                  <a:pt x="104" y="60"/>
                  <a:pt x="104" y="60"/>
                  <a:pt x="104" y="60"/>
                </a:cubicBezTo>
                <a:cubicBezTo>
                  <a:pt x="64" y="60"/>
                  <a:pt x="64" y="60"/>
                  <a:pt x="64" y="60"/>
                </a:cubicBezTo>
                <a:cubicBezTo>
                  <a:pt x="52" y="60"/>
                  <a:pt x="52" y="60"/>
                  <a:pt x="52" y="60"/>
                </a:cubicBezTo>
                <a:cubicBezTo>
                  <a:pt x="29" y="120"/>
                  <a:pt x="29" y="120"/>
                  <a:pt x="29" y="120"/>
                </a:cubicBezTo>
                <a:cubicBezTo>
                  <a:pt x="56" y="120"/>
                  <a:pt x="56" y="120"/>
                  <a:pt x="56"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52" y="60"/>
                  <a:pt x="152" y="60"/>
                  <a:pt x="152" y="60"/>
                </a:cubicBezTo>
                <a:cubicBezTo>
                  <a:pt x="152" y="44"/>
                  <a:pt x="152" y="44"/>
                  <a:pt x="152" y="44"/>
                </a:cubicBezTo>
                <a:cubicBezTo>
                  <a:pt x="152" y="36"/>
                  <a:pt x="152" y="36"/>
                  <a:pt x="152"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68" y="88"/>
                </a:moveTo>
                <a:cubicBezTo>
                  <a:pt x="168" y="91"/>
                  <a:pt x="167" y="94"/>
                  <a:pt x="164" y="96"/>
                </a:cubicBezTo>
                <a:cubicBezTo>
                  <a:pt x="136" y="124"/>
                  <a:pt x="136" y="124"/>
                  <a:pt x="136" y="124"/>
                </a:cubicBezTo>
                <a:cubicBezTo>
                  <a:pt x="134" y="127"/>
                  <a:pt x="131" y="128"/>
                  <a:pt x="128" y="128"/>
                </a:cubicBezTo>
                <a:cubicBezTo>
                  <a:pt x="125" y="128"/>
                  <a:pt x="122" y="127"/>
                  <a:pt x="120" y="124"/>
                </a:cubicBezTo>
                <a:cubicBezTo>
                  <a:pt x="92" y="96"/>
                  <a:pt x="92" y="96"/>
                  <a:pt x="92" y="96"/>
                </a:cubicBezTo>
                <a:cubicBezTo>
                  <a:pt x="89" y="94"/>
                  <a:pt x="88" y="91"/>
                  <a:pt x="88" y="88"/>
                </a:cubicBezTo>
                <a:cubicBezTo>
                  <a:pt x="88" y="81"/>
                  <a:pt x="93" y="76"/>
                  <a:pt x="100" y="76"/>
                </a:cubicBezTo>
                <a:cubicBezTo>
                  <a:pt x="103" y="76"/>
                  <a:pt x="106" y="77"/>
                  <a:pt x="108" y="80"/>
                </a:cubicBezTo>
                <a:cubicBezTo>
                  <a:pt x="116" y="87"/>
                  <a:pt x="116" y="87"/>
                  <a:pt x="116" y="87"/>
                </a:cubicBezTo>
                <a:cubicBezTo>
                  <a:pt x="116" y="44"/>
                  <a:pt x="116" y="44"/>
                  <a:pt x="116" y="44"/>
                </a:cubicBezTo>
                <a:cubicBezTo>
                  <a:pt x="116" y="32"/>
                  <a:pt x="116" y="32"/>
                  <a:pt x="116" y="32"/>
                </a:cubicBezTo>
                <a:cubicBezTo>
                  <a:pt x="116" y="12"/>
                  <a:pt x="116" y="12"/>
                  <a:pt x="116" y="12"/>
                </a:cubicBezTo>
                <a:cubicBezTo>
                  <a:pt x="116" y="5"/>
                  <a:pt x="121" y="0"/>
                  <a:pt x="128" y="0"/>
                </a:cubicBezTo>
                <a:cubicBezTo>
                  <a:pt x="135" y="0"/>
                  <a:pt x="140" y="5"/>
                  <a:pt x="140" y="12"/>
                </a:cubicBezTo>
                <a:cubicBezTo>
                  <a:pt x="140" y="36"/>
                  <a:pt x="140" y="36"/>
                  <a:pt x="140" y="36"/>
                </a:cubicBezTo>
                <a:cubicBezTo>
                  <a:pt x="140" y="40"/>
                  <a:pt x="140" y="40"/>
                  <a:pt x="140" y="40"/>
                </a:cubicBezTo>
                <a:cubicBezTo>
                  <a:pt x="140" y="87"/>
                  <a:pt x="140" y="87"/>
                  <a:pt x="140" y="87"/>
                </a:cubicBezTo>
                <a:cubicBezTo>
                  <a:pt x="148" y="80"/>
                  <a:pt x="148" y="80"/>
                  <a:pt x="148" y="80"/>
                </a:cubicBezTo>
                <a:cubicBezTo>
                  <a:pt x="150" y="77"/>
                  <a:pt x="153" y="76"/>
                  <a:pt x="156" y="76"/>
                </a:cubicBezTo>
                <a:cubicBezTo>
                  <a:pt x="163" y="76"/>
                  <a:pt x="168" y="81"/>
                  <a:pt x="168" y="88"/>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7" name="Freeform 69"/>
          <p:cNvSpPr>
            <a:spLocks noEditPoints="1"/>
          </p:cNvSpPr>
          <p:nvPr/>
        </p:nvSpPr>
        <p:spPr bwMode="auto">
          <a:xfrm>
            <a:off x="7156450" y="4237038"/>
            <a:ext cx="508000" cy="363537"/>
          </a:xfrm>
          <a:custGeom>
            <a:gdLst>
              <a:gd fmla="*/ 508444 w 256" name="T0"/>
              <a:gd fmla="*/ 339489 h 184" name="T1"/>
              <a:gd fmla="*/ 484611 w 256" name="T2"/>
              <a:gd fmla="*/ 363174 h 184" name="T3"/>
              <a:gd fmla="*/ 23833 w 256" name="T4"/>
              <a:gd fmla="*/ 363174 h 184" name="T5"/>
              <a:gd fmla="*/ 0 w 256" name="T6"/>
              <a:gd fmla="*/ 339489 h 184" name="T7"/>
              <a:gd fmla="*/ 0 w 256" name="T8"/>
              <a:gd fmla="*/ 189482 h 184" name="T9"/>
              <a:gd fmla="*/ 1986 w 256" name="T10"/>
              <a:gd fmla="*/ 181587 h 184" name="T11"/>
              <a:gd fmla="*/ 1986 w 256" name="T12"/>
              <a:gd fmla="*/ 181587 h 184" name="T13"/>
              <a:gd fmla="*/ 65542 w 256" name="T14"/>
              <a:gd fmla="*/ 15790 h 184" name="T15"/>
              <a:gd fmla="*/ 65542 w 256" name="T16"/>
              <a:gd fmla="*/ 15790 h 184" name="T17"/>
              <a:gd fmla="*/ 87389 w 256" name="T18"/>
              <a:gd fmla="*/ 0 h 184" name="T19"/>
              <a:gd fmla="*/ 421055 w 256" name="T20"/>
              <a:gd fmla="*/ 0 h 184" name="T21"/>
              <a:gd fmla="*/ 442902 w 256" name="T22"/>
              <a:gd fmla="*/ 15790 h 184" name="T23"/>
              <a:gd fmla="*/ 442902 w 256" name="T24"/>
              <a:gd fmla="*/ 15790 h 184" name="T25"/>
              <a:gd fmla="*/ 506458 w 256" name="T26"/>
              <a:gd fmla="*/ 181587 h 184" name="T27"/>
              <a:gd fmla="*/ 506458 w 256" name="T28"/>
              <a:gd fmla="*/ 181587 h 184" name="T29"/>
              <a:gd fmla="*/ 508444 w 256" name="T30"/>
              <a:gd fmla="*/ 189482 h 184" name="T31"/>
              <a:gd fmla="*/ 508444 w 256" name="T32"/>
              <a:gd fmla="*/ 339489 h 184" name="T33"/>
              <a:gd fmla="*/ 405166 w 256" name="T34"/>
              <a:gd fmla="*/ 47371 h 184" name="T35"/>
              <a:gd fmla="*/ 103278 w 256" name="T36"/>
              <a:gd fmla="*/ 47371 h 184" name="T37"/>
              <a:gd fmla="*/ 57597 w 256" name="T38"/>
              <a:gd fmla="*/ 165797 h 184" name="T39"/>
              <a:gd fmla="*/ 135055 w 256" name="T40"/>
              <a:gd fmla="*/ 165797 h 184" name="T41"/>
              <a:gd fmla="*/ 158889 w 256" name="T42"/>
              <a:gd fmla="*/ 189482 h 184" name="T43"/>
              <a:gd fmla="*/ 158889 w 256" name="T44"/>
              <a:gd fmla="*/ 213167 h 184" name="T45"/>
              <a:gd fmla="*/ 349555 w 256" name="T46"/>
              <a:gd fmla="*/ 213167 h 184" name="T47"/>
              <a:gd fmla="*/ 349555 w 256" name="T48"/>
              <a:gd fmla="*/ 189482 h 184" name="T49"/>
              <a:gd fmla="*/ 373389 w 256" name="T50"/>
              <a:gd fmla="*/ 165797 h 184" name="T51"/>
              <a:gd fmla="*/ 450847 w 256" name="T52"/>
              <a:gd fmla="*/ 165797 h 184" name="T53"/>
              <a:gd fmla="*/ 405166 w 256" name="T54"/>
              <a:gd fmla="*/ 47371 h 18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84" w="256">
                <a:moveTo>
                  <a:pt x="256" y="172"/>
                </a:moveTo>
                <a:cubicBezTo>
                  <a:pt x="256" y="179"/>
                  <a:pt x="251" y="184"/>
                  <a:pt x="244" y="184"/>
                </a:cubicBezTo>
                <a:cubicBezTo>
                  <a:pt x="12" y="184"/>
                  <a:pt x="12" y="184"/>
                  <a:pt x="12" y="184"/>
                </a:cubicBezTo>
                <a:cubicBezTo>
                  <a:pt x="5" y="184"/>
                  <a:pt x="0" y="179"/>
                  <a:pt x="0" y="172"/>
                </a:cubicBezTo>
                <a:cubicBezTo>
                  <a:pt x="0" y="96"/>
                  <a:pt x="0" y="96"/>
                  <a:pt x="0" y="96"/>
                </a:cubicBezTo>
                <a:cubicBezTo>
                  <a:pt x="0" y="94"/>
                  <a:pt x="0" y="93"/>
                  <a:pt x="1" y="92"/>
                </a:cubicBezTo>
                <a:cubicBezTo>
                  <a:pt x="1" y="92"/>
                  <a:pt x="1" y="92"/>
                  <a:pt x="1" y="92"/>
                </a:cubicBezTo>
                <a:cubicBezTo>
                  <a:pt x="33" y="8"/>
                  <a:pt x="33" y="8"/>
                  <a:pt x="33" y="8"/>
                </a:cubicBezTo>
                <a:cubicBezTo>
                  <a:pt x="33" y="8"/>
                  <a:pt x="33" y="8"/>
                  <a:pt x="33" y="8"/>
                </a:cubicBezTo>
                <a:cubicBezTo>
                  <a:pt x="35" y="3"/>
                  <a:pt x="39" y="0"/>
                  <a:pt x="44" y="0"/>
                </a:cubicBezTo>
                <a:cubicBezTo>
                  <a:pt x="212" y="0"/>
                  <a:pt x="212" y="0"/>
                  <a:pt x="212" y="0"/>
                </a:cubicBezTo>
                <a:cubicBezTo>
                  <a:pt x="217" y="0"/>
                  <a:pt x="221" y="3"/>
                  <a:pt x="223" y="8"/>
                </a:cubicBezTo>
                <a:cubicBezTo>
                  <a:pt x="223" y="8"/>
                  <a:pt x="223" y="8"/>
                  <a:pt x="223" y="8"/>
                </a:cubicBezTo>
                <a:cubicBezTo>
                  <a:pt x="255" y="92"/>
                  <a:pt x="255" y="92"/>
                  <a:pt x="255" y="92"/>
                </a:cubicBezTo>
                <a:cubicBezTo>
                  <a:pt x="255" y="92"/>
                  <a:pt x="255" y="92"/>
                  <a:pt x="255" y="92"/>
                </a:cubicBezTo>
                <a:cubicBezTo>
                  <a:pt x="256" y="93"/>
                  <a:pt x="256" y="94"/>
                  <a:pt x="256" y="96"/>
                </a:cubicBezTo>
                <a:lnTo>
                  <a:pt x="256" y="172"/>
                </a:lnTo>
                <a:close/>
                <a:moveTo>
                  <a:pt x="204" y="24"/>
                </a:moveTo>
                <a:cubicBezTo>
                  <a:pt x="52" y="24"/>
                  <a:pt x="52" y="24"/>
                  <a:pt x="52" y="24"/>
                </a:cubicBezTo>
                <a:cubicBezTo>
                  <a:pt x="29" y="84"/>
                  <a:pt x="29" y="84"/>
                  <a:pt x="29" y="84"/>
                </a:cubicBezTo>
                <a:cubicBezTo>
                  <a:pt x="68" y="84"/>
                  <a:pt x="68" y="84"/>
                  <a:pt x="68" y="84"/>
                </a:cubicBezTo>
                <a:cubicBezTo>
                  <a:pt x="75" y="84"/>
                  <a:pt x="80" y="89"/>
                  <a:pt x="80" y="96"/>
                </a:cubicBezTo>
                <a:cubicBezTo>
                  <a:pt x="80" y="108"/>
                  <a:pt x="80" y="108"/>
                  <a:pt x="80" y="108"/>
                </a:cubicBezTo>
                <a:cubicBezTo>
                  <a:pt x="176" y="108"/>
                  <a:pt x="176" y="108"/>
                  <a:pt x="176" y="108"/>
                </a:cubicBezTo>
                <a:cubicBezTo>
                  <a:pt x="176" y="96"/>
                  <a:pt x="176" y="96"/>
                  <a:pt x="176" y="96"/>
                </a:cubicBezTo>
                <a:cubicBezTo>
                  <a:pt x="176" y="89"/>
                  <a:pt x="181" y="84"/>
                  <a:pt x="188" y="84"/>
                </a:cubicBezTo>
                <a:cubicBezTo>
                  <a:pt x="227" y="84"/>
                  <a:pt x="227" y="84"/>
                  <a:pt x="227" y="84"/>
                </a:cubicBezTo>
                <a:lnTo>
                  <a:pt x="204" y="2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8" name="Freeform 70"/>
          <p:cNvSpPr>
            <a:spLocks noEditPoints="1"/>
          </p:cNvSpPr>
          <p:nvPr/>
        </p:nvSpPr>
        <p:spPr bwMode="auto">
          <a:xfrm>
            <a:off x="6284913" y="4262438"/>
            <a:ext cx="508000" cy="314325"/>
          </a:xfrm>
          <a:custGeom>
            <a:gdLst>
              <a:gd fmla="*/ 460777 w 256" name="T0"/>
              <a:gd fmla="*/ 291145 h 160" name="T1"/>
              <a:gd fmla="*/ 460777 w 256" name="T2"/>
              <a:gd fmla="*/ 196719 h 160" name="T3"/>
              <a:gd fmla="*/ 460777 w 256" name="T4"/>
              <a:gd fmla="*/ 133769 h 160" name="T5"/>
              <a:gd fmla="*/ 460777 w 256" name="T6"/>
              <a:gd fmla="*/ 39344 h 160" name="T7"/>
              <a:gd fmla="*/ 484611 w 256" name="T8"/>
              <a:gd fmla="*/ 0 h 160" name="T9"/>
              <a:gd fmla="*/ 508444 w 256" name="T10"/>
              <a:gd fmla="*/ 39344 h 160" name="T11"/>
              <a:gd fmla="*/ 508444 w 256" name="T12"/>
              <a:gd fmla="*/ 133769 h 160" name="T13"/>
              <a:gd fmla="*/ 508444 w 256" name="T14"/>
              <a:gd fmla="*/ 196719 h 160" name="T15"/>
              <a:gd fmla="*/ 508444 w 256" name="T16"/>
              <a:gd fmla="*/ 291145 h 160" name="T17"/>
              <a:gd fmla="*/ 413111 w 256" name="T18"/>
              <a:gd fmla="*/ 267538 h 160" name="T19"/>
              <a:gd fmla="*/ 389277 w 256" name="T20"/>
              <a:gd fmla="*/ 228194 h 160" name="T21"/>
              <a:gd fmla="*/ 389277 w 256" name="T22"/>
              <a:gd fmla="*/ 70819 h 160" name="T23"/>
              <a:gd fmla="*/ 436944 w 256" name="T24"/>
              <a:gd fmla="*/ 70819 h 160" name="T25"/>
              <a:gd fmla="*/ 436944 w 256" name="T26"/>
              <a:gd fmla="*/ 228194 h 160" name="T27"/>
              <a:gd fmla="*/ 413111 w 256" name="T28"/>
              <a:gd fmla="*/ 267538 h 160" name="T29"/>
              <a:gd fmla="*/ 166833 w 256" name="T30"/>
              <a:gd fmla="*/ 267538 h 160" name="T31"/>
              <a:gd fmla="*/ 143000 w 256" name="T32"/>
              <a:gd fmla="*/ 70819 h 160" name="T33"/>
              <a:gd fmla="*/ 341611 w 256" name="T34"/>
              <a:gd fmla="*/ 47213 h 160" name="T35"/>
              <a:gd fmla="*/ 365444 w 256" name="T36"/>
              <a:gd fmla="*/ 243932 h 160" name="T37"/>
              <a:gd fmla="*/ 317778 w 256" name="T38"/>
              <a:gd fmla="*/ 94425 h 160" name="T39"/>
              <a:gd fmla="*/ 190667 w 256" name="T40"/>
              <a:gd fmla="*/ 220326 h 160" name="T41"/>
              <a:gd fmla="*/ 317778 w 256" name="T42"/>
              <a:gd fmla="*/ 94425 h 160" name="T43"/>
              <a:gd fmla="*/ 71500 w 256" name="T44"/>
              <a:gd fmla="*/ 243932 h 160" name="T45"/>
              <a:gd fmla="*/ 71500 w 256" name="T46"/>
              <a:gd fmla="*/ 86557 h 160" name="T47"/>
              <a:gd fmla="*/ 95333 w 256" name="T48"/>
              <a:gd fmla="*/ 47213 h 160" name="T49"/>
              <a:gd fmla="*/ 119167 w 256" name="T50"/>
              <a:gd fmla="*/ 86557 h 160" name="T51"/>
              <a:gd fmla="*/ 119167 w 256" name="T52"/>
              <a:gd fmla="*/ 243932 h 160" name="T53"/>
              <a:gd fmla="*/ 23833 w 256" name="T54"/>
              <a:gd fmla="*/ 314751 h 160" name="T55"/>
              <a:gd fmla="*/ 0 w 256" name="T56"/>
              <a:gd fmla="*/ 275407 h 160" name="T57"/>
              <a:gd fmla="*/ 0 w 256" name="T58"/>
              <a:gd fmla="*/ 180982 h 160" name="T59"/>
              <a:gd fmla="*/ 0 w 256" name="T60"/>
              <a:gd fmla="*/ 118032 h 160" name="T61"/>
              <a:gd fmla="*/ 0 w 256" name="T62"/>
              <a:gd fmla="*/ 23606 h 160" name="T63"/>
              <a:gd fmla="*/ 47667 w 256" name="T64"/>
              <a:gd fmla="*/ 23606 h 160" name="T65"/>
              <a:gd fmla="*/ 47667 w 256" name="T66"/>
              <a:gd fmla="*/ 118032 h 160" name="T67"/>
              <a:gd fmla="*/ 47667 w 256" name="T68"/>
              <a:gd fmla="*/ 180982 h 160" name="T69"/>
              <a:gd fmla="*/ 47667 w 256" name="T70"/>
              <a:gd fmla="*/ 275407 h 160" name="T71"/>
              <a:gd fmla="*/ 23833 w 256" name="T72"/>
              <a:gd fmla="*/ 314751 h 16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60" w="256">
                <a:moveTo>
                  <a:pt x="244" y="160"/>
                </a:moveTo>
                <a:cubicBezTo>
                  <a:pt x="237" y="160"/>
                  <a:pt x="232" y="155"/>
                  <a:pt x="232" y="148"/>
                </a:cubicBezTo>
                <a:cubicBezTo>
                  <a:pt x="232" y="140"/>
                  <a:pt x="232" y="140"/>
                  <a:pt x="232" y="140"/>
                </a:cubicBezTo>
                <a:cubicBezTo>
                  <a:pt x="232" y="100"/>
                  <a:pt x="232" y="100"/>
                  <a:pt x="232" y="100"/>
                </a:cubicBezTo>
                <a:cubicBezTo>
                  <a:pt x="232" y="92"/>
                  <a:pt x="232" y="92"/>
                  <a:pt x="232" y="92"/>
                </a:cubicBezTo>
                <a:cubicBezTo>
                  <a:pt x="232" y="68"/>
                  <a:pt x="232" y="68"/>
                  <a:pt x="232" y="68"/>
                </a:cubicBezTo>
                <a:cubicBezTo>
                  <a:pt x="232" y="60"/>
                  <a:pt x="232" y="60"/>
                  <a:pt x="232" y="60"/>
                </a:cubicBezTo>
                <a:cubicBezTo>
                  <a:pt x="232" y="20"/>
                  <a:pt x="232" y="20"/>
                  <a:pt x="232" y="20"/>
                </a:cubicBezTo>
                <a:cubicBezTo>
                  <a:pt x="232" y="12"/>
                  <a:pt x="232" y="12"/>
                  <a:pt x="232" y="12"/>
                </a:cubicBezTo>
                <a:cubicBezTo>
                  <a:pt x="232" y="5"/>
                  <a:pt x="237" y="0"/>
                  <a:pt x="244" y="0"/>
                </a:cubicBezTo>
                <a:cubicBezTo>
                  <a:pt x="251" y="0"/>
                  <a:pt x="256" y="5"/>
                  <a:pt x="256" y="12"/>
                </a:cubicBezTo>
                <a:cubicBezTo>
                  <a:pt x="256" y="20"/>
                  <a:pt x="256" y="20"/>
                  <a:pt x="256" y="20"/>
                </a:cubicBezTo>
                <a:cubicBezTo>
                  <a:pt x="256" y="60"/>
                  <a:pt x="256" y="60"/>
                  <a:pt x="256" y="60"/>
                </a:cubicBezTo>
                <a:cubicBezTo>
                  <a:pt x="256" y="68"/>
                  <a:pt x="256" y="68"/>
                  <a:pt x="256" y="68"/>
                </a:cubicBezTo>
                <a:cubicBezTo>
                  <a:pt x="256" y="92"/>
                  <a:pt x="256" y="92"/>
                  <a:pt x="256" y="92"/>
                </a:cubicBezTo>
                <a:cubicBezTo>
                  <a:pt x="256" y="100"/>
                  <a:pt x="256" y="100"/>
                  <a:pt x="256" y="100"/>
                </a:cubicBezTo>
                <a:cubicBezTo>
                  <a:pt x="256" y="140"/>
                  <a:pt x="256" y="140"/>
                  <a:pt x="256" y="140"/>
                </a:cubicBezTo>
                <a:cubicBezTo>
                  <a:pt x="256" y="148"/>
                  <a:pt x="256" y="148"/>
                  <a:pt x="256" y="148"/>
                </a:cubicBezTo>
                <a:cubicBezTo>
                  <a:pt x="256" y="155"/>
                  <a:pt x="251" y="160"/>
                  <a:pt x="244" y="160"/>
                </a:cubicBezTo>
                <a:moveTo>
                  <a:pt x="208" y="136"/>
                </a:moveTo>
                <a:cubicBezTo>
                  <a:pt x="201" y="136"/>
                  <a:pt x="196" y="131"/>
                  <a:pt x="196" y="124"/>
                </a:cubicBezTo>
                <a:cubicBezTo>
                  <a:pt x="196" y="116"/>
                  <a:pt x="196" y="116"/>
                  <a:pt x="196" y="116"/>
                </a:cubicBezTo>
                <a:cubicBezTo>
                  <a:pt x="196" y="44"/>
                  <a:pt x="196" y="44"/>
                  <a:pt x="196" y="44"/>
                </a:cubicBezTo>
                <a:cubicBezTo>
                  <a:pt x="196" y="36"/>
                  <a:pt x="196" y="36"/>
                  <a:pt x="196" y="36"/>
                </a:cubicBezTo>
                <a:cubicBezTo>
                  <a:pt x="196" y="29"/>
                  <a:pt x="201" y="24"/>
                  <a:pt x="208" y="24"/>
                </a:cubicBezTo>
                <a:cubicBezTo>
                  <a:pt x="215" y="24"/>
                  <a:pt x="220" y="29"/>
                  <a:pt x="220" y="36"/>
                </a:cubicBezTo>
                <a:cubicBezTo>
                  <a:pt x="220" y="44"/>
                  <a:pt x="220" y="44"/>
                  <a:pt x="220" y="44"/>
                </a:cubicBezTo>
                <a:cubicBezTo>
                  <a:pt x="220" y="116"/>
                  <a:pt x="220" y="116"/>
                  <a:pt x="220" y="116"/>
                </a:cubicBezTo>
                <a:cubicBezTo>
                  <a:pt x="220" y="124"/>
                  <a:pt x="220" y="124"/>
                  <a:pt x="220" y="124"/>
                </a:cubicBezTo>
                <a:cubicBezTo>
                  <a:pt x="220" y="131"/>
                  <a:pt x="215" y="136"/>
                  <a:pt x="208" y="136"/>
                </a:cubicBezTo>
                <a:moveTo>
                  <a:pt x="172" y="136"/>
                </a:moveTo>
                <a:cubicBezTo>
                  <a:pt x="84" y="136"/>
                  <a:pt x="84" y="136"/>
                  <a:pt x="84" y="136"/>
                </a:cubicBezTo>
                <a:cubicBezTo>
                  <a:pt x="77" y="136"/>
                  <a:pt x="72" y="131"/>
                  <a:pt x="72" y="124"/>
                </a:cubicBezTo>
                <a:cubicBezTo>
                  <a:pt x="72" y="36"/>
                  <a:pt x="72" y="36"/>
                  <a:pt x="72" y="36"/>
                </a:cubicBezTo>
                <a:cubicBezTo>
                  <a:pt x="72" y="29"/>
                  <a:pt x="77" y="24"/>
                  <a:pt x="84" y="24"/>
                </a:cubicBezTo>
                <a:cubicBezTo>
                  <a:pt x="172" y="24"/>
                  <a:pt x="172" y="24"/>
                  <a:pt x="172" y="24"/>
                </a:cubicBezTo>
                <a:cubicBezTo>
                  <a:pt x="179" y="24"/>
                  <a:pt x="184" y="29"/>
                  <a:pt x="184" y="36"/>
                </a:cubicBezTo>
                <a:cubicBezTo>
                  <a:pt x="184" y="124"/>
                  <a:pt x="184" y="124"/>
                  <a:pt x="184" y="124"/>
                </a:cubicBezTo>
                <a:cubicBezTo>
                  <a:pt x="184" y="131"/>
                  <a:pt x="179" y="136"/>
                  <a:pt x="172" y="136"/>
                </a:cubicBezTo>
                <a:moveTo>
                  <a:pt x="160" y="48"/>
                </a:moveTo>
                <a:cubicBezTo>
                  <a:pt x="96" y="48"/>
                  <a:pt x="96" y="48"/>
                  <a:pt x="96" y="48"/>
                </a:cubicBezTo>
                <a:cubicBezTo>
                  <a:pt x="96" y="112"/>
                  <a:pt x="96" y="112"/>
                  <a:pt x="96" y="112"/>
                </a:cubicBezTo>
                <a:cubicBezTo>
                  <a:pt x="160" y="112"/>
                  <a:pt x="160" y="112"/>
                  <a:pt x="160" y="112"/>
                </a:cubicBezTo>
                <a:lnTo>
                  <a:pt x="160" y="48"/>
                </a:lnTo>
                <a:close/>
                <a:moveTo>
                  <a:pt x="48" y="136"/>
                </a:moveTo>
                <a:cubicBezTo>
                  <a:pt x="41" y="136"/>
                  <a:pt x="36" y="131"/>
                  <a:pt x="36" y="124"/>
                </a:cubicBezTo>
                <a:cubicBezTo>
                  <a:pt x="36" y="116"/>
                  <a:pt x="36" y="116"/>
                  <a:pt x="36" y="116"/>
                </a:cubicBezTo>
                <a:cubicBezTo>
                  <a:pt x="36" y="44"/>
                  <a:pt x="36" y="44"/>
                  <a:pt x="36" y="44"/>
                </a:cubicBezTo>
                <a:cubicBezTo>
                  <a:pt x="36" y="36"/>
                  <a:pt x="36" y="36"/>
                  <a:pt x="36" y="36"/>
                </a:cubicBezTo>
                <a:cubicBezTo>
                  <a:pt x="36" y="29"/>
                  <a:pt x="41" y="24"/>
                  <a:pt x="48" y="24"/>
                </a:cubicBezTo>
                <a:cubicBezTo>
                  <a:pt x="55" y="24"/>
                  <a:pt x="60" y="29"/>
                  <a:pt x="60" y="36"/>
                </a:cubicBezTo>
                <a:cubicBezTo>
                  <a:pt x="60" y="44"/>
                  <a:pt x="60" y="44"/>
                  <a:pt x="60" y="44"/>
                </a:cubicBezTo>
                <a:cubicBezTo>
                  <a:pt x="60" y="116"/>
                  <a:pt x="60" y="116"/>
                  <a:pt x="60" y="116"/>
                </a:cubicBezTo>
                <a:cubicBezTo>
                  <a:pt x="60" y="124"/>
                  <a:pt x="60" y="124"/>
                  <a:pt x="60" y="124"/>
                </a:cubicBezTo>
                <a:cubicBezTo>
                  <a:pt x="60" y="131"/>
                  <a:pt x="55" y="136"/>
                  <a:pt x="48" y="136"/>
                </a:cubicBezTo>
                <a:moveTo>
                  <a:pt x="12" y="160"/>
                </a:moveTo>
                <a:cubicBezTo>
                  <a:pt x="5" y="160"/>
                  <a:pt x="0" y="155"/>
                  <a:pt x="0" y="148"/>
                </a:cubicBezTo>
                <a:cubicBezTo>
                  <a:pt x="0" y="140"/>
                  <a:pt x="0" y="140"/>
                  <a:pt x="0" y="140"/>
                </a:cubicBezTo>
                <a:cubicBezTo>
                  <a:pt x="0" y="100"/>
                  <a:pt x="0" y="100"/>
                  <a:pt x="0" y="100"/>
                </a:cubicBezTo>
                <a:cubicBezTo>
                  <a:pt x="0" y="92"/>
                  <a:pt x="0" y="92"/>
                  <a:pt x="0" y="92"/>
                </a:cubicBezTo>
                <a:cubicBezTo>
                  <a:pt x="0" y="68"/>
                  <a:pt x="0" y="68"/>
                  <a:pt x="0" y="68"/>
                </a:cubicBezTo>
                <a:cubicBezTo>
                  <a:pt x="0" y="60"/>
                  <a:pt x="0" y="60"/>
                  <a:pt x="0" y="60"/>
                </a:cubicBezTo>
                <a:cubicBezTo>
                  <a:pt x="0" y="20"/>
                  <a:pt x="0" y="20"/>
                  <a:pt x="0" y="20"/>
                </a:cubicBezTo>
                <a:cubicBezTo>
                  <a:pt x="0" y="12"/>
                  <a:pt x="0" y="12"/>
                  <a:pt x="0" y="12"/>
                </a:cubicBezTo>
                <a:cubicBezTo>
                  <a:pt x="0" y="5"/>
                  <a:pt x="5" y="0"/>
                  <a:pt x="12" y="0"/>
                </a:cubicBezTo>
                <a:cubicBezTo>
                  <a:pt x="19" y="0"/>
                  <a:pt x="24" y="5"/>
                  <a:pt x="24" y="12"/>
                </a:cubicBezTo>
                <a:cubicBezTo>
                  <a:pt x="24" y="20"/>
                  <a:pt x="24" y="20"/>
                  <a:pt x="24" y="20"/>
                </a:cubicBezTo>
                <a:cubicBezTo>
                  <a:pt x="24" y="60"/>
                  <a:pt x="24" y="60"/>
                  <a:pt x="24" y="60"/>
                </a:cubicBezTo>
                <a:cubicBezTo>
                  <a:pt x="24" y="68"/>
                  <a:pt x="24" y="68"/>
                  <a:pt x="24" y="68"/>
                </a:cubicBezTo>
                <a:cubicBezTo>
                  <a:pt x="24" y="92"/>
                  <a:pt x="24" y="92"/>
                  <a:pt x="24" y="92"/>
                </a:cubicBezTo>
                <a:cubicBezTo>
                  <a:pt x="24" y="100"/>
                  <a:pt x="24" y="100"/>
                  <a:pt x="24" y="100"/>
                </a:cubicBezTo>
                <a:cubicBezTo>
                  <a:pt x="24" y="140"/>
                  <a:pt x="24" y="140"/>
                  <a:pt x="24" y="140"/>
                </a:cubicBezTo>
                <a:cubicBezTo>
                  <a:pt x="24" y="148"/>
                  <a:pt x="24" y="148"/>
                  <a:pt x="24" y="148"/>
                </a:cubicBezTo>
                <a:cubicBezTo>
                  <a:pt x="24" y="155"/>
                  <a:pt x="19" y="160"/>
                  <a:pt x="12" y="160"/>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89" name="Freeform 71"/>
          <p:cNvSpPr>
            <a:spLocks noEditPoints="1"/>
          </p:cNvSpPr>
          <p:nvPr/>
        </p:nvSpPr>
        <p:spPr bwMode="auto">
          <a:xfrm>
            <a:off x="5400675" y="4306888"/>
            <a:ext cx="504825" cy="220662"/>
          </a:xfrm>
          <a:custGeom>
            <a:gdLst>
              <a:gd fmla="*/ 394070 w 256" name="T0"/>
              <a:gd fmla="*/ 221941 h 112" name="T1"/>
              <a:gd fmla="*/ 110340 w 256" name="T2"/>
              <a:gd fmla="*/ 221941 h 112" name="T3"/>
              <a:gd fmla="*/ 0 w 256" name="T4"/>
              <a:gd fmla="*/ 110971 h 112" name="T5"/>
              <a:gd fmla="*/ 110340 w 256" name="T6"/>
              <a:gd fmla="*/ 0 h 112" name="T7"/>
              <a:gd fmla="*/ 220679 w 256" name="T8"/>
              <a:gd fmla="*/ 110971 h 112" name="T9"/>
              <a:gd fmla="*/ 200976 w 256" name="T10"/>
              <a:gd fmla="*/ 174382 h 112" name="T11"/>
              <a:gd fmla="*/ 303434 w 256" name="T12"/>
              <a:gd fmla="*/ 174382 h 112" name="T13"/>
              <a:gd fmla="*/ 283731 w 256" name="T14"/>
              <a:gd fmla="*/ 110971 h 112" name="T15"/>
              <a:gd fmla="*/ 394070 w 256" name="T16"/>
              <a:gd fmla="*/ 0 h 112" name="T17"/>
              <a:gd fmla="*/ 504410 w 256" name="T18"/>
              <a:gd fmla="*/ 110971 h 112" name="T19"/>
              <a:gd fmla="*/ 394070 w 256" name="T20"/>
              <a:gd fmla="*/ 221941 h 112" name="T21"/>
              <a:gd fmla="*/ 173391 w 256" name="T22"/>
              <a:gd fmla="*/ 110971 h 112" name="T23"/>
              <a:gd fmla="*/ 110340 w 256" name="T24"/>
              <a:gd fmla="*/ 47559 h 112" name="T25"/>
              <a:gd fmla="*/ 47288 w 256" name="T26"/>
              <a:gd fmla="*/ 110971 h 112" name="T27"/>
              <a:gd fmla="*/ 110340 w 256" name="T28"/>
              <a:gd fmla="*/ 174382 h 112" name="T29"/>
              <a:gd fmla="*/ 173391 w 256" name="T30"/>
              <a:gd fmla="*/ 110971 h 112" name="T31"/>
              <a:gd fmla="*/ 394070 w 256" name="T32"/>
              <a:gd fmla="*/ 47559 h 112" name="T33"/>
              <a:gd fmla="*/ 331019 w 256" name="T34"/>
              <a:gd fmla="*/ 110971 h 112" name="T35"/>
              <a:gd fmla="*/ 394070 w 256" name="T36"/>
              <a:gd fmla="*/ 174382 h 112" name="T37"/>
              <a:gd fmla="*/ 457122 w 256" name="T38"/>
              <a:gd fmla="*/ 110971 h 112" name="T39"/>
              <a:gd fmla="*/ 394070 w 256" name="T40"/>
              <a:gd fmla="*/ 47559 h 11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12" w="256">
                <a:moveTo>
                  <a:pt x="200" y="112"/>
                </a:moveTo>
                <a:cubicBezTo>
                  <a:pt x="56" y="112"/>
                  <a:pt x="56" y="112"/>
                  <a:pt x="56" y="112"/>
                </a:cubicBezTo>
                <a:cubicBezTo>
                  <a:pt x="25" y="112"/>
                  <a:pt x="0" y="87"/>
                  <a:pt x="0" y="56"/>
                </a:cubicBezTo>
                <a:cubicBezTo>
                  <a:pt x="0" y="25"/>
                  <a:pt x="25" y="0"/>
                  <a:pt x="56" y="0"/>
                </a:cubicBezTo>
                <a:cubicBezTo>
                  <a:pt x="87" y="0"/>
                  <a:pt x="112" y="25"/>
                  <a:pt x="112" y="56"/>
                </a:cubicBezTo>
                <a:cubicBezTo>
                  <a:pt x="112" y="68"/>
                  <a:pt x="108" y="79"/>
                  <a:pt x="102" y="88"/>
                </a:cubicBezTo>
                <a:cubicBezTo>
                  <a:pt x="154" y="88"/>
                  <a:pt x="154" y="88"/>
                  <a:pt x="154" y="88"/>
                </a:cubicBezTo>
                <a:cubicBezTo>
                  <a:pt x="148" y="79"/>
                  <a:pt x="144" y="68"/>
                  <a:pt x="144" y="56"/>
                </a:cubicBezTo>
                <a:cubicBezTo>
                  <a:pt x="144" y="25"/>
                  <a:pt x="169" y="0"/>
                  <a:pt x="200" y="0"/>
                </a:cubicBezTo>
                <a:cubicBezTo>
                  <a:pt x="231" y="0"/>
                  <a:pt x="256" y="25"/>
                  <a:pt x="256" y="56"/>
                </a:cubicBezTo>
                <a:cubicBezTo>
                  <a:pt x="256" y="87"/>
                  <a:pt x="231" y="112"/>
                  <a:pt x="200" y="112"/>
                </a:cubicBezTo>
                <a:moveTo>
                  <a:pt x="88" y="56"/>
                </a:moveTo>
                <a:cubicBezTo>
                  <a:pt x="88" y="38"/>
                  <a:pt x="74" y="24"/>
                  <a:pt x="56" y="24"/>
                </a:cubicBezTo>
                <a:cubicBezTo>
                  <a:pt x="38" y="24"/>
                  <a:pt x="24" y="38"/>
                  <a:pt x="24" y="56"/>
                </a:cubicBezTo>
                <a:cubicBezTo>
                  <a:pt x="24" y="74"/>
                  <a:pt x="38" y="88"/>
                  <a:pt x="56" y="88"/>
                </a:cubicBezTo>
                <a:cubicBezTo>
                  <a:pt x="74" y="88"/>
                  <a:pt x="88" y="74"/>
                  <a:pt x="88" y="56"/>
                </a:cubicBezTo>
                <a:moveTo>
                  <a:pt x="200" y="24"/>
                </a:moveTo>
                <a:cubicBezTo>
                  <a:pt x="182" y="24"/>
                  <a:pt x="168" y="38"/>
                  <a:pt x="168" y="56"/>
                </a:cubicBezTo>
                <a:cubicBezTo>
                  <a:pt x="168" y="74"/>
                  <a:pt x="182" y="88"/>
                  <a:pt x="200" y="88"/>
                </a:cubicBezTo>
                <a:cubicBezTo>
                  <a:pt x="218" y="88"/>
                  <a:pt x="232" y="74"/>
                  <a:pt x="232" y="56"/>
                </a:cubicBezTo>
                <a:cubicBezTo>
                  <a:pt x="232" y="38"/>
                  <a:pt x="218" y="24"/>
                  <a:pt x="200" y="24"/>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0" name="Freeform 72"/>
          <p:cNvSpPr>
            <a:spLocks noEditPoints="1"/>
          </p:cNvSpPr>
          <p:nvPr/>
        </p:nvSpPr>
        <p:spPr bwMode="auto">
          <a:xfrm>
            <a:off x="4529138" y="4246563"/>
            <a:ext cx="504825" cy="346075"/>
          </a:xfrm>
          <a:custGeom>
            <a:gdLst>
              <a:gd fmla="*/ 480766 w 256" name="T0"/>
              <a:gd fmla="*/ 347034 h 176" name="T1"/>
              <a:gd fmla="*/ 23644 w 256" name="T2"/>
              <a:gd fmla="*/ 347034 h 176" name="T3"/>
              <a:gd fmla="*/ 0 w 256" name="T4"/>
              <a:gd fmla="*/ 323373 h 176" name="T5"/>
              <a:gd fmla="*/ 0 w 256" name="T6"/>
              <a:gd fmla="*/ 141968 h 176" name="T7"/>
              <a:gd fmla="*/ 504410 w 256" name="T8"/>
              <a:gd fmla="*/ 141968 h 176" name="T9"/>
              <a:gd fmla="*/ 504410 w 256" name="T10"/>
              <a:gd fmla="*/ 323373 h 176" name="T11"/>
              <a:gd fmla="*/ 480766 w 256" name="T12"/>
              <a:gd fmla="*/ 347034 h 176" name="T13"/>
              <a:gd fmla="*/ 47288 w 256" name="T14"/>
              <a:gd fmla="*/ 299711 h 176" name="T15"/>
              <a:gd fmla="*/ 141865 w 256" name="T16"/>
              <a:gd fmla="*/ 299711 h 176" name="T17"/>
              <a:gd fmla="*/ 141865 w 256" name="T18"/>
              <a:gd fmla="*/ 276050 h 176" name="T19"/>
              <a:gd fmla="*/ 47288 w 256" name="T20"/>
              <a:gd fmla="*/ 276050 h 176" name="T21"/>
              <a:gd fmla="*/ 47288 w 256" name="T22"/>
              <a:gd fmla="*/ 299711 h 176" name="T23"/>
              <a:gd fmla="*/ 283731 w 256" name="T24"/>
              <a:gd fmla="*/ 228727 h 176" name="T25"/>
              <a:gd fmla="*/ 47288 w 256" name="T26"/>
              <a:gd fmla="*/ 228727 h 176" name="T27"/>
              <a:gd fmla="*/ 47288 w 256" name="T28"/>
              <a:gd fmla="*/ 252388 h 176" name="T29"/>
              <a:gd fmla="*/ 283731 w 256" name="T30"/>
              <a:gd fmla="*/ 252388 h 176" name="T31"/>
              <a:gd fmla="*/ 283731 w 256" name="T32"/>
              <a:gd fmla="*/ 228727 h 176" name="T33"/>
              <a:gd fmla="*/ 0 w 256" name="T34"/>
              <a:gd fmla="*/ 23661 h 176" name="T35"/>
              <a:gd fmla="*/ 23644 w 256" name="T36"/>
              <a:gd fmla="*/ 0 h 176" name="T37"/>
              <a:gd fmla="*/ 480766 w 256" name="T38"/>
              <a:gd fmla="*/ 0 h 176" name="T39"/>
              <a:gd fmla="*/ 504410 w 256" name="T40"/>
              <a:gd fmla="*/ 23661 h 176" name="T41"/>
              <a:gd fmla="*/ 504410 w 256" name="T42"/>
              <a:gd fmla="*/ 94646 h 176" name="T43"/>
              <a:gd fmla="*/ 0 w 256" name="T44"/>
              <a:gd fmla="*/ 94646 h 176" name="T45"/>
              <a:gd fmla="*/ 0 w 256" name="T46"/>
              <a:gd fmla="*/ 23661 h 17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76" w="25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1" name="Freeform 73"/>
          <p:cNvSpPr>
            <a:spLocks noEditPoints="1"/>
          </p:cNvSpPr>
          <p:nvPr/>
        </p:nvSpPr>
        <p:spPr bwMode="auto">
          <a:xfrm>
            <a:off x="3641725" y="4173538"/>
            <a:ext cx="508000" cy="484187"/>
          </a:xfrm>
          <a:custGeom>
            <a:gdLst>
              <a:gd fmla="*/ 508444 w 256" name="T0"/>
              <a:gd fmla="*/ 254023 h 244" name="T1"/>
              <a:gd fmla="*/ 484611 w 256" name="T2"/>
              <a:gd fmla="*/ 277838 h 244" name="T3"/>
              <a:gd fmla="*/ 468722 w 256" name="T4"/>
              <a:gd fmla="*/ 271884 h 244" name="T5"/>
              <a:gd fmla="*/ 468722 w 256" name="T6"/>
              <a:gd fmla="*/ 271884 h 244" name="T7"/>
              <a:gd fmla="*/ 254222 w 256" name="T8"/>
              <a:gd fmla="*/ 57552 h 244" name="T9"/>
              <a:gd fmla="*/ 254222 w 256" name="T10"/>
              <a:gd fmla="*/ 57552 h 244" name="T11"/>
              <a:gd fmla="*/ 254222 w 256" name="T12"/>
              <a:gd fmla="*/ 57552 h 244" name="T13"/>
              <a:gd fmla="*/ 39722 w 256" name="T14"/>
              <a:gd fmla="*/ 271884 h 244" name="T15"/>
              <a:gd fmla="*/ 39722 w 256" name="T16"/>
              <a:gd fmla="*/ 271884 h 244" name="T17"/>
              <a:gd fmla="*/ 23833 w 256" name="T18"/>
              <a:gd fmla="*/ 277838 h 244" name="T19"/>
              <a:gd fmla="*/ 0 w 256" name="T20"/>
              <a:gd fmla="*/ 254023 h 244" name="T21"/>
              <a:gd fmla="*/ 7944 w 256" name="T22"/>
              <a:gd fmla="*/ 236162 h 244" name="T23"/>
              <a:gd fmla="*/ 236347 w 256" name="T24"/>
              <a:gd fmla="*/ 7938 h 244" name="T25"/>
              <a:gd fmla="*/ 254222 w 256" name="T26"/>
              <a:gd fmla="*/ 0 h 244" name="T27"/>
              <a:gd fmla="*/ 254222 w 256" name="T28"/>
              <a:gd fmla="*/ 0 h 244" name="T29"/>
              <a:gd fmla="*/ 256208 w 256" name="T30"/>
              <a:gd fmla="*/ 0 h 244" name="T31"/>
              <a:gd fmla="*/ 256208 w 256" name="T32"/>
              <a:gd fmla="*/ 0 h 244" name="T33"/>
              <a:gd fmla="*/ 256208 w 256" name="T34"/>
              <a:gd fmla="*/ 0 h 244" name="T35"/>
              <a:gd fmla="*/ 256208 w 256" name="T36"/>
              <a:gd fmla="*/ 0 h 244" name="T37"/>
              <a:gd fmla="*/ 272097 w 256" name="T38"/>
              <a:gd fmla="*/ 7938 h 244" name="T39"/>
              <a:gd fmla="*/ 272097 w 256" name="T40"/>
              <a:gd fmla="*/ 7938 h 244" name="T41"/>
              <a:gd fmla="*/ 365444 w 256" name="T42"/>
              <a:gd fmla="*/ 101212 h 244" name="T43"/>
              <a:gd fmla="*/ 365444 w 256" name="T44"/>
              <a:gd fmla="*/ 79382 h 244" name="T45"/>
              <a:gd fmla="*/ 389277 w 256" name="T46"/>
              <a:gd fmla="*/ 55568 h 244" name="T47"/>
              <a:gd fmla="*/ 413111 w 256" name="T48"/>
              <a:gd fmla="*/ 79382 h 244" name="T49"/>
              <a:gd fmla="*/ 413111 w 256" name="T50"/>
              <a:gd fmla="*/ 148842 h 244" name="T51"/>
              <a:gd fmla="*/ 502486 w 256" name="T52"/>
              <a:gd fmla="*/ 238147 h 244" name="T53"/>
              <a:gd fmla="*/ 502486 w 256" name="T54"/>
              <a:gd fmla="*/ 238147 h 244" name="T55"/>
              <a:gd fmla="*/ 508444 w 256" name="T56"/>
              <a:gd fmla="*/ 254023 h 244" name="T57"/>
              <a:gd fmla="*/ 460777 w 256" name="T58"/>
              <a:gd fmla="*/ 293714 h 244" name="T59"/>
              <a:gd fmla="*/ 460777 w 256" name="T60"/>
              <a:gd fmla="*/ 365159 h 244" name="T61"/>
              <a:gd fmla="*/ 460777 w 256" name="T62"/>
              <a:gd fmla="*/ 396911 h 244" name="T63"/>
              <a:gd fmla="*/ 460777 w 256" name="T64"/>
              <a:gd fmla="*/ 460417 h 244" name="T65"/>
              <a:gd fmla="*/ 436944 w 256" name="T66"/>
              <a:gd fmla="*/ 484232 h 244" name="T67"/>
              <a:gd fmla="*/ 389277 w 256" name="T68"/>
              <a:gd fmla="*/ 484232 h 244" name="T69"/>
              <a:gd fmla="*/ 389277 w 256" name="T70"/>
              <a:gd fmla="*/ 293714 h 244" name="T71"/>
              <a:gd fmla="*/ 293944 w 256" name="T72"/>
              <a:gd fmla="*/ 293714 h 244" name="T73"/>
              <a:gd fmla="*/ 293944 w 256" name="T74"/>
              <a:gd fmla="*/ 484232 h 244" name="T75"/>
              <a:gd fmla="*/ 71500 w 256" name="T76"/>
              <a:gd fmla="*/ 484232 h 244" name="T77"/>
              <a:gd fmla="*/ 47667 w 256" name="T78"/>
              <a:gd fmla="*/ 460417 h 244" name="T79"/>
              <a:gd fmla="*/ 47667 w 256" name="T80"/>
              <a:gd fmla="*/ 396911 h 244" name="T81"/>
              <a:gd fmla="*/ 47667 w 256" name="T82"/>
              <a:gd fmla="*/ 365159 h 244" name="T83"/>
              <a:gd fmla="*/ 47667 w 256" name="T84"/>
              <a:gd fmla="*/ 293714 h 244" name="T85"/>
              <a:gd fmla="*/ 254222 w 256" name="T86"/>
              <a:gd fmla="*/ 87321 h 244" name="T87"/>
              <a:gd fmla="*/ 460777 w 256" name="T88"/>
              <a:gd fmla="*/ 293714 h 244" name="T89"/>
              <a:gd fmla="*/ 214500 w 256" name="T90"/>
              <a:gd fmla="*/ 293714 h 244" name="T91"/>
              <a:gd fmla="*/ 119167 w 256" name="T92"/>
              <a:gd fmla="*/ 293714 h 244" name="T93"/>
              <a:gd fmla="*/ 119167 w 256" name="T94"/>
              <a:gd fmla="*/ 388973 h 244" name="T95"/>
              <a:gd fmla="*/ 214500 w 256" name="T96"/>
              <a:gd fmla="*/ 388973 h 244" name="T97"/>
              <a:gd fmla="*/ 214500 w 256" name="T98"/>
              <a:gd fmla="*/ 293714 h 24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44" w="256">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2" name="Freeform 74"/>
          <p:cNvSpPr>
            <a:spLocks noEditPoints="1"/>
          </p:cNvSpPr>
          <p:nvPr/>
        </p:nvSpPr>
        <p:spPr bwMode="auto">
          <a:xfrm>
            <a:off x="2757488" y="4189413"/>
            <a:ext cx="504825" cy="460375"/>
          </a:xfrm>
          <a:custGeom>
            <a:gdLst>
              <a:gd fmla="*/ 480766 w 256" name="T0"/>
              <a:gd fmla="*/ 460021 h 232" name="T1"/>
              <a:gd fmla="*/ 441359 w 256" name="T2"/>
              <a:gd fmla="*/ 460021 h 232" name="T3"/>
              <a:gd fmla="*/ 441359 w 256" name="T4"/>
              <a:gd fmla="*/ 269667 h 232" name="T5"/>
              <a:gd fmla="*/ 441359 w 256" name="T6"/>
              <a:gd fmla="*/ 118971 h 232" name="T7"/>
              <a:gd fmla="*/ 480766 w 256" name="T8"/>
              <a:gd fmla="*/ 118971 h 232" name="T9"/>
              <a:gd fmla="*/ 504410 w 256" name="T10"/>
              <a:gd fmla="*/ 142765 h 232" name="T11"/>
              <a:gd fmla="*/ 504410 w 256" name="T12"/>
              <a:gd fmla="*/ 293462 h 232" name="T13"/>
              <a:gd fmla="*/ 504410 w 256" name="T14"/>
              <a:gd fmla="*/ 388638 h 232" name="T15"/>
              <a:gd fmla="*/ 504410 w 256" name="T16"/>
              <a:gd fmla="*/ 436227 h 232" name="T17"/>
              <a:gd fmla="*/ 480766 w 256" name="T18"/>
              <a:gd fmla="*/ 460021 h 232" name="T19"/>
              <a:gd fmla="*/ 86695 w 256" name="T20"/>
              <a:gd fmla="*/ 460021 h 232" name="T21"/>
              <a:gd fmla="*/ 86695 w 256" name="T22"/>
              <a:gd fmla="*/ 269667 h 232" name="T23"/>
              <a:gd fmla="*/ 86695 w 256" name="T24"/>
              <a:gd fmla="*/ 261736 h 232" name="T25"/>
              <a:gd fmla="*/ 86695 w 256" name="T26"/>
              <a:gd fmla="*/ 118971 h 232" name="T27"/>
              <a:gd fmla="*/ 133984 w 256" name="T28"/>
              <a:gd fmla="*/ 118971 h 232" name="T29"/>
              <a:gd fmla="*/ 252205 w 256" name="T30"/>
              <a:gd fmla="*/ 0 h 232" name="T31"/>
              <a:gd fmla="*/ 370426 w 256" name="T32"/>
              <a:gd fmla="*/ 118971 h 232" name="T33"/>
              <a:gd fmla="*/ 417715 w 256" name="T34"/>
              <a:gd fmla="*/ 118971 h 232" name="T35"/>
              <a:gd fmla="*/ 417715 w 256" name="T36"/>
              <a:gd fmla="*/ 269667 h 232" name="T37"/>
              <a:gd fmla="*/ 417715 w 256" name="T38"/>
              <a:gd fmla="*/ 460021 h 232" name="T39"/>
              <a:gd fmla="*/ 86695 w 256" name="T40"/>
              <a:gd fmla="*/ 460021 h 232" name="T41"/>
              <a:gd fmla="*/ 252205 w 256" name="T42"/>
              <a:gd fmla="*/ 47588 h 232" name="T43"/>
              <a:gd fmla="*/ 181272 w 256" name="T44"/>
              <a:gd fmla="*/ 118971 h 232" name="T45"/>
              <a:gd fmla="*/ 323138 w 256" name="T46"/>
              <a:gd fmla="*/ 118971 h 232" name="T47"/>
              <a:gd fmla="*/ 252205 w 256" name="T48"/>
              <a:gd fmla="*/ 47588 h 232" name="T49"/>
              <a:gd fmla="*/ 0 w 256" name="T50"/>
              <a:gd fmla="*/ 436227 h 232" name="T51"/>
              <a:gd fmla="*/ 0 w 256" name="T52"/>
              <a:gd fmla="*/ 388638 h 232" name="T53"/>
              <a:gd fmla="*/ 0 w 256" name="T54"/>
              <a:gd fmla="*/ 293462 h 232" name="T55"/>
              <a:gd fmla="*/ 0 w 256" name="T56"/>
              <a:gd fmla="*/ 142765 h 232" name="T57"/>
              <a:gd fmla="*/ 23644 w 256" name="T58"/>
              <a:gd fmla="*/ 118971 h 232" name="T59"/>
              <a:gd fmla="*/ 63051 w 256" name="T60"/>
              <a:gd fmla="*/ 118971 h 232" name="T61"/>
              <a:gd fmla="*/ 63051 w 256" name="T62"/>
              <a:gd fmla="*/ 261736 h 232" name="T63"/>
              <a:gd fmla="*/ 63051 w 256" name="T64"/>
              <a:gd fmla="*/ 269667 h 232" name="T65"/>
              <a:gd fmla="*/ 63051 w 256" name="T66"/>
              <a:gd fmla="*/ 460021 h 232" name="T67"/>
              <a:gd fmla="*/ 23644 w 256" name="T68"/>
              <a:gd fmla="*/ 460021 h 232" name="T69"/>
              <a:gd fmla="*/ 0 w 256" name="T70"/>
              <a:gd fmla="*/ 436227 h 23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31" w="256">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3" name="Freeform 75"/>
          <p:cNvSpPr>
            <a:spLocks noEditPoints="1"/>
          </p:cNvSpPr>
          <p:nvPr/>
        </p:nvSpPr>
        <p:spPr bwMode="auto">
          <a:xfrm>
            <a:off x="1925638" y="4205288"/>
            <a:ext cx="395287" cy="428625"/>
          </a:xfrm>
          <a:custGeom>
            <a:gdLst>
              <a:gd fmla="*/ 389525 w 200" name="T0"/>
              <a:gd fmla="*/ 205948 h 216" name="T1"/>
              <a:gd fmla="*/ 389525 w 200" name="T2"/>
              <a:gd fmla="*/ 205948 h 216" name="T3"/>
              <a:gd fmla="*/ 387548 w 200" name="T4"/>
              <a:gd fmla="*/ 207928 h 216" name="T5"/>
              <a:gd fmla="*/ 197729 w 200" name="T6"/>
              <a:gd fmla="*/ 23763 h 216" name="T7"/>
              <a:gd fmla="*/ 55364 w 200" name="T8"/>
              <a:gd fmla="*/ 23763 h 216" name="T9"/>
              <a:gd fmla="*/ 23727 w 200" name="T10"/>
              <a:gd fmla="*/ 23763 h 216" name="T11"/>
              <a:gd fmla="*/ 47455 w 200" name="T12"/>
              <a:gd fmla="*/ 0 h 216" name="T13"/>
              <a:gd fmla="*/ 47455 w 200" name="T14"/>
              <a:gd fmla="*/ 0 h 216" name="T15"/>
              <a:gd fmla="*/ 197729 w 200" name="T16"/>
              <a:gd fmla="*/ 0 h 216" name="T17"/>
              <a:gd fmla="*/ 197729 w 200" name="T18"/>
              <a:gd fmla="*/ 0 h 216" name="T19"/>
              <a:gd fmla="*/ 197729 w 200" name="T20"/>
              <a:gd fmla="*/ 0 h 216" name="T21"/>
              <a:gd fmla="*/ 215524 w 200" name="T22"/>
              <a:gd fmla="*/ 7921 h 216" name="T23"/>
              <a:gd fmla="*/ 348002 w 200" name="T24"/>
              <a:gd fmla="*/ 134658 h 216" name="T25"/>
              <a:gd fmla="*/ 348002 w 200" name="T26"/>
              <a:gd fmla="*/ 134658 h 216" name="T27"/>
              <a:gd fmla="*/ 387548 w 200" name="T28"/>
              <a:gd fmla="*/ 172283 h 216" name="T29"/>
              <a:gd fmla="*/ 395457 w 200" name="T30"/>
              <a:gd fmla="*/ 190106 h 216" name="T31"/>
              <a:gd fmla="*/ 389525 w 200" name="T32"/>
              <a:gd fmla="*/ 205948 h 216" name="T33"/>
              <a:gd fmla="*/ 174001 w 200" name="T34"/>
              <a:gd fmla="*/ 47526 h 216" name="T35"/>
              <a:gd fmla="*/ 174001 w 200" name="T36"/>
              <a:gd fmla="*/ 47526 h 216" name="T37"/>
              <a:gd fmla="*/ 174001 w 200" name="T38"/>
              <a:gd fmla="*/ 47526 h 216" name="T39"/>
              <a:gd fmla="*/ 191797 w 200" name="T40"/>
              <a:gd fmla="*/ 55448 h 216" name="T41"/>
              <a:gd fmla="*/ 371730 w 200" name="T42"/>
              <a:gd fmla="*/ 227731 h 216" name="T43"/>
              <a:gd fmla="*/ 379639 w 200" name="T44"/>
              <a:gd fmla="*/ 241593 h 216" name="T45"/>
              <a:gd fmla="*/ 379639 w 200" name="T46"/>
              <a:gd fmla="*/ 241593 h 216" name="T47"/>
              <a:gd fmla="*/ 379639 w 200" name="T48"/>
              <a:gd fmla="*/ 243573 h 216" name="T49"/>
              <a:gd fmla="*/ 379639 w 200" name="T50"/>
              <a:gd fmla="*/ 243573 h 216" name="T51"/>
              <a:gd fmla="*/ 379639 w 200" name="T52"/>
              <a:gd fmla="*/ 245553 h 216" name="T53"/>
              <a:gd fmla="*/ 379639 w 200" name="T54"/>
              <a:gd fmla="*/ 245553 h 216" name="T55"/>
              <a:gd fmla="*/ 373707 w 200" name="T56"/>
              <a:gd fmla="*/ 261395 h 216" name="T57"/>
              <a:gd fmla="*/ 373707 w 200" name="T58"/>
              <a:gd fmla="*/ 261395 h 216" name="T59"/>
              <a:gd fmla="*/ 239251 w 200" name="T60"/>
              <a:gd fmla="*/ 419817 h 216" name="T61"/>
              <a:gd fmla="*/ 239251 w 200" name="T62"/>
              <a:gd fmla="*/ 419817 h 216" name="T63"/>
              <a:gd fmla="*/ 221456 w 200" name="T64"/>
              <a:gd fmla="*/ 427738 h 216" name="T65"/>
              <a:gd fmla="*/ 219479 w 200" name="T66"/>
              <a:gd fmla="*/ 427738 h 216" name="T67"/>
              <a:gd fmla="*/ 217501 w 200" name="T68"/>
              <a:gd fmla="*/ 427738 h 216" name="T69"/>
              <a:gd fmla="*/ 217501 w 200" name="T70"/>
              <a:gd fmla="*/ 427738 h 216" name="T71"/>
              <a:gd fmla="*/ 205638 w 200" name="T72"/>
              <a:gd fmla="*/ 421797 h 216" name="T73"/>
              <a:gd fmla="*/ 205638 w 200" name="T74"/>
              <a:gd fmla="*/ 421797 h 216" name="T75"/>
              <a:gd fmla="*/ 7909 w 200" name="T76"/>
              <a:gd fmla="*/ 239612 h 216" name="T77"/>
              <a:gd fmla="*/ 7909 w 200" name="T78"/>
              <a:gd fmla="*/ 239612 h 216" name="T79"/>
              <a:gd fmla="*/ 0 w 200" name="T80"/>
              <a:gd fmla="*/ 221790 h 216" name="T81"/>
              <a:gd fmla="*/ 0 w 200" name="T82"/>
              <a:gd fmla="*/ 221790 h 216" name="T83"/>
              <a:gd fmla="*/ 0 w 200" name="T84"/>
              <a:gd fmla="*/ 95053 h 216" name="T85"/>
              <a:gd fmla="*/ 0 w 200" name="T86"/>
              <a:gd fmla="*/ 71290 h 216" name="T87"/>
              <a:gd fmla="*/ 0 w 200" name="T88"/>
              <a:gd fmla="*/ 71290 h 216" name="T89"/>
              <a:gd fmla="*/ 0 w 200" name="T90"/>
              <a:gd fmla="*/ 71290 h 216" name="T91"/>
              <a:gd fmla="*/ 23727 w 200" name="T92"/>
              <a:gd fmla="*/ 47526 h 216" name="T93"/>
              <a:gd fmla="*/ 23727 w 200" name="T94"/>
              <a:gd fmla="*/ 47526 h 216" name="T95"/>
              <a:gd fmla="*/ 174001 w 200" name="T96"/>
              <a:gd fmla="*/ 47526 h 216" name="T97"/>
              <a:gd fmla="*/ 63273 w 200" name="T98"/>
              <a:gd fmla="*/ 142579 h 216" name="T99"/>
              <a:gd fmla="*/ 94910 w 200" name="T100"/>
              <a:gd fmla="*/ 110895 h 216" name="T101"/>
              <a:gd fmla="*/ 63273 w 200" name="T102"/>
              <a:gd fmla="*/ 79211 h 216" name="T103"/>
              <a:gd fmla="*/ 31637 w 200" name="T104"/>
              <a:gd fmla="*/ 110895 h 216" name="T105"/>
              <a:gd fmla="*/ 63273 w 200" name="T106"/>
              <a:gd fmla="*/ 142579 h 21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6" w="200">
                <a:moveTo>
                  <a:pt x="197" y="104"/>
                </a:moveTo>
                <a:cubicBezTo>
                  <a:pt x="197" y="104"/>
                  <a:pt x="197" y="104"/>
                  <a:pt x="197" y="104"/>
                </a:cubicBezTo>
                <a:cubicBezTo>
                  <a:pt x="196" y="105"/>
                  <a:pt x="196" y="105"/>
                  <a:pt x="196" y="105"/>
                </a:cubicBezTo>
                <a:cubicBezTo>
                  <a:pt x="100" y="12"/>
                  <a:pt x="100" y="12"/>
                  <a:pt x="100" y="12"/>
                </a:cubicBezTo>
                <a:cubicBezTo>
                  <a:pt x="28" y="12"/>
                  <a:pt x="28" y="12"/>
                  <a:pt x="28" y="12"/>
                </a:cubicBezTo>
                <a:cubicBezTo>
                  <a:pt x="12" y="12"/>
                  <a:pt x="12" y="12"/>
                  <a:pt x="12" y="12"/>
                </a:cubicBezTo>
                <a:cubicBezTo>
                  <a:pt x="12" y="5"/>
                  <a:pt x="17" y="0"/>
                  <a:pt x="24" y="0"/>
                </a:cubicBezTo>
                <a:cubicBezTo>
                  <a:pt x="24" y="0"/>
                  <a:pt x="24" y="0"/>
                  <a:pt x="24" y="0"/>
                </a:cubicBezTo>
                <a:cubicBezTo>
                  <a:pt x="100" y="0"/>
                  <a:pt x="100" y="0"/>
                  <a:pt x="100" y="0"/>
                </a:cubicBezTo>
                <a:cubicBezTo>
                  <a:pt x="100" y="0"/>
                  <a:pt x="100" y="0"/>
                  <a:pt x="100" y="0"/>
                </a:cubicBezTo>
                <a:cubicBezTo>
                  <a:pt x="100" y="0"/>
                  <a:pt x="100" y="0"/>
                  <a:pt x="100" y="0"/>
                </a:cubicBezTo>
                <a:cubicBezTo>
                  <a:pt x="103" y="0"/>
                  <a:pt x="106" y="1"/>
                  <a:pt x="109" y="4"/>
                </a:cubicBezTo>
                <a:cubicBezTo>
                  <a:pt x="176" y="68"/>
                  <a:pt x="176" y="68"/>
                  <a:pt x="176" y="68"/>
                </a:cubicBezTo>
                <a:cubicBezTo>
                  <a:pt x="176" y="68"/>
                  <a:pt x="176" y="68"/>
                  <a:pt x="176" y="68"/>
                </a:cubicBezTo>
                <a:cubicBezTo>
                  <a:pt x="196" y="87"/>
                  <a:pt x="196" y="87"/>
                  <a:pt x="196" y="87"/>
                </a:cubicBezTo>
                <a:cubicBezTo>
                  <a:pt x="199" y="90"/>
                  <a:pt x="200" y="93"/>
                  <a:pt x="200" y="96"/>
                </a:cubicBezTo>
                <a:cubicBezTo>
                  <a:pt x="200" y="99"/>
                  <a:pt x="199" y="102"/>
                  <a:pt x="197" y="104"/>
                </a:cubicBezTo>
                <a:moveTo>
                  <a:pt x="88" y="24"/>
                </a:moveTo>
                <a:cubicBezTo>
                  <a:pt x="88" y="24"/>
                  <a:pt x="88" y="24"/>
                  <a:pt x="88" y="24"/>
                </a:cubicBezTo>
                <a:cubicBezTo>
                  <a:pt x="88" y="24"/>
                  <a:pt x="88" y="24"/>
                  <a:pt x="88" y="24"/>
                </a:cubicBezTo>
                <a:cubicBezTo>
                  <a:pt x="91" y="24"/>
                  <a:pt x="94" y="25"/>
                  <a:pt x="97" y="28"/>
                </a:cubicBezTo>
                <a:cubicBezTo>
                  <a:pt x="188" y="115"/>
                  <a:pt x="188" y="115"/>
                  <a:pt x="188" y="115"/>
                </a:cubicBezTo>
                <a:cubicBezTo>
                  <a:pt x="190" y="117"/>
                  <a:pt x="191" y="119"/>
                  <a:pt x="192" y="122"/>
                </a:cubicBezTo>
                <a:cubicBezTo>
                  <a:pt x="192" y="122"/>
                  <a:pt x="192" y="122"/>
                  <a:pt x="192" y="122"/>
                </a:cubicBezTo>
                <a:cubicBezTo>
                  <a:pt x="192" y="122"/>
                  <a:pt x="192" y="122"/>
                  <a:pt x="192" y="123"/>
                </a:cubicBezTo>
                <a:cubicBezTo>
                  <a:pt x="192" y="123"/>
                  <a:pt x="192" y="123"/>
                  <a:pt x="192" y="123"/>
                </a:cubicBezTo>
                <a:cubicBezTo>
                  <a:pt x="192" y="123"/>
                  <a:pt x="192" y="123"/>
                  <a:pt x="192" y="124"/>
                </a:cubicBezTo>
                <a:cubicBezTo>
                  <a:pt x="192" y="124"/>
                  <a:pt x="192" y="124"/>
                  <a:pt x="192" y="124"/>
                </a:cubicBezTo>
                <a:cubicBezTo>
                  <a:pt x="192" y="127"/>
                  <a:pt x="191" y="130"/>
                  <a:pt x="189" y="132"/>
                </a:cubicBezTo>
                <a:cubicBezTo>
                  <a:pt x="189" y="132"/>
                  <a:pt x="189" y="132"/>
                  <a:pt x="189" y="132"/>
                </a:cubicBezTo>
                <a:cubicBezTo>
                  <a:pt x="121" y="212"/>
                  <a:pt x="121" y="212"/>
                  <a:pt x="121" y="212"/>
                </a:cubicBezTo>
                <a:cubicBezTo>
                  <a:pt x="121" y="212"/>
                  <a:pt x="121" y="212"/>
                  <a:pt x="121" y="212"/>
                </a:cubicBezTo>
                <a:cubicBezTo>
                  <a:pt x="119" y="214"/>
                  <a:pt x="116" y="216"/>
                  <a:pt x="112" y="216"/>
                </a:cubicBezTo>
                <a:cubicBezTo>
                  <a:pt x="112" y="216"/>
                  <a:pt x="111" y="216"/>
                  <a:pt x="111" y="216"/>
                </a:cubicBezTo>
                <a:cubicBezTo>
                  <a:pt x="111" y="216"/>
                  <a:pt x="110" y="216"/>
                  <a:pt x="110" y="216"/>
                </a:cubicBezTo>
                <a:cubicBezTo>
                  <a:pt x="110" y="216"/>
                  <a:pt x="110" y="216"/>
                  <a:pt x="110" y="216"/>
                </a:cubicBezTo>
                <a:cubicBezTo>
                  <a:pt x="108" y="215"/>
                  <a:pt x="106" y="214"/>
                  <a:pt x="104" y="213"/>
                </a:cubicBezTo>
                <a:cubicBezTo>
                  <a:pt x="104" y="213"/>
                  <a:pt x="104" y="213"/>
                  <a:pt x="104" y="213"/>
                </a:cubicBezTo>
                <a:cubicBezTo>
                  <a:pt x="4" y="121"/>
                  <a:pt x="4" y="121"/>
                  <a:pt x="4" y="121"/>
                </a:cubicBezTo>
                <a:cubicBezTo>
                  <a:pt x="4" y="121"/>
                  <a:pt x="4" y="121"/>
                  <a:pt x="4" y="121"/>
                </a:cubicBezTo>
                <a:cubicBezTo>
                  <a:pt x="2" y="119"/>
                  <a:pt x="0" y="116"/>
                  <a:pt x="0" y="112"/>
                </a:cubicBezTo>
                <a:cubicBezTo>
                  <a:pt x="0" y="112"/>
                  <a:pt x="0" y="112"/>
                  <a:pt x="0" y="112"/>
                </a:cubicBezTo>
                <a:cubicBezTo>
                  <a:pt x="0" y="48"/>
                  <a:pt x="0" y="48"/>
                  <a:pt x="0" y="48"/>
                </a:cubicBezTo>
                <a:cubicBezTo>
                  <a:pt x="0" y="36"/>
                  <a:pt x="0" y="36"/>
                  <a:pt x="0" y="36"/>
                </a:cubicBezTo>
                <a:cubicBezTo>
                  <a:pt x="0" y="36"/>
                  <a:pt x="0" y="36"/>
                  <a:pt x="0" y="36"/>
                </a:cubicBezTo>
                <a:cubicBezTo>
                  <a:pt x="0" y="36"/>
                  <a:pt x="0" y="36"/>
                  <a:pt x="0" y="36"/>
                </a:cubicBezTo>
                <a:cubicBezTo>
                  <a:pt x="0" y="29"/>
                  <a:pt x="5" y="24"/>
                  <a:pt x="12" y="24"/>
                </a:cubicBezTo>
                <a:cubicBezTo>
                  <a:pt x="12" y="24"/>
                  <a:pt x="12" y="24"/>
                  <a:pt x="12" y="24"/>
                </a:cubicBezTo>
                <a:lnTo>
                  <a:pt x="88" y="24"/>
                </a:lnTo>
                <a:close/>
                <a:moveTo>
                  <a:pt x="32" y="72"/>
                </a:moveTo>
                <a:cubicBezTo>
                  <a:pt x="41" y="72"/>
                  <a:pt x="48" y="65"/>
                  <a:pt x="48" y="56"/>
                </a:cubicBezTo>
                <a:cubicBezTo>
                  <a:pt x="48" y="47"/>
                  <a:pt x="41" y="40"/>
                  <a:pt x="32" y="40"/>
                </a:cubicBezTo>
                <a:cubicBezTo>
                  <a:pt x="23" y="40"/>
                  <a:pt x="16" y="47"/>
                  <a:pt x="16" y="56"/>
                </a:cubicBezTo>
                <a:cubicBezTo>
                  <a:pt x="16" y="65"/>
                  <a:pt x="23" y="72"/>
                  <a:pt x="32" y="7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4" name="Freeform 76"/>
          <p:cNvSpPr>
            <a:spLocks noEditPoints="1"/>
          </p:cNvSpPr>
          <p:nvPr/>
        </p:nvSpPr>
        <p:spPr bwMode="auto">
          <a:xfrm>
            <a:off x="1046163" y="4229100"/>
            <a:ext cx="379412" cy="379413"/>
          </a:xfrm>
          <a:custGeom>
            <a:gdLst>
              <a:gd fmla="*/ 379316 w 192" name="T0"/>
              <a:gd fmla="*/ 193609 h 192" name="T1"/>
              <a:gd fmla="*/ 379316 w 192" name="T2"/>
              <a:gd fmla="*/ 193609 h 192" name="T3"/>
              <a:gd fmla="*/ 379316 w 192" name="T4"/>
              <a:gd fmla="*/ 195584 h 192" name="T5"/>
              <a:gd fmla="*/ 379316 w 192" name="T6"/>
              <a:gd fmla="*/ 195584 h 192" name="T7"/>
              <a:gd fmla="*/ 379316 w 192" name="T8"/>
              <a:gd fmla="*/ 197560 h 192" name="T9"/>
              <a:gd fmla="*/ 379316 w 192" name="T10"/>
              <a:gd fmla="*/ 197560 h 192" name="T11"/>
              <a:gd fmla="*/ 373389 w 192" name="T12"/>
              <a:gd fmla="*/ 213365 h 192" name="T13"/>
              <a:gd fmla="*/ 373389 w 192" name="T14"/>
              <a:gd fmla="*/ 213365 h 192" name="T15"/>
              <a:gd fmla="*/ 239048 w 192" name="T16"/>
              <a:gd fmla="*/ 371413 h 192" name="T17"/>
              <a:gd fmla="*/ 239048 w 192" name="T18"/>
              <a:gd fmla="*/ 371413 h 192" name="T19"/>
              <a:gd fmla="*/ 221268 w 192" name="T20"/>
              <a:gd fmla="*/ 379315 h 192" name="T21"/>
              <a:gd fmla="*/ 219292 w 192" name="T22"/>
              <a:gd fmla="*/ 379315 h 192" name="T23"/>
              <a:gd fmla="*/ 217316 w 192" name="T24"/>
              <a:gd fmla="*/ 379315 h 192" name="T25"/>
              <a:gd fmla="*/ 217316 w 192" name="T26"/>
              <a:gd fmla="*/ 379315 h 192" name="T27"/>
              <a:gd fmla="*/ 205463 w 192" name="T28"/>
              <a:gd fmla="*/ 373388 h 192" name="T29"/>
              <a:gd fmla="*/ 205463 w 192" name="T30"/>
              <a:gd fmla="*/ 373388 h 192" name="T31"/>
              <a:gd fmla="*/ 7902 w 192" name="T32"/>
              <a:gd fmla="*/ 191633 h 192" name="T33"/>
              <a:gd fmla="*/ 7902 w 192" name="T34"/>
              <a:gd fmla="*/ 191633 h 192" name="T35"/>
              <a:gd fmla="*/ 0 w 192" name="T36"/>
              <a:gd fmla="*/ 173853 h 192" name="T37"/>
              <a:gd fmla="*/ 0 w 192" name="T38"/>
              <a:gd fmla="*/ 173853 h 192" name="T39"/>
              <a:gd fmla="*/ 0 w 192" name="T40"/>
              <a:gd fmla="*/ 47414 h 192" name="T41"/>
              <a:gd fmla="*/ 0 w 192" name="T42"/>
              <a:gd fmla="*/ 23707 h 192" name="T43"/>
              <a:gd fmla="*/ 0 w 192" name="T44"/>
              <a:gd fmla="*/ 23707 h 192" name="T45"/>
              <a:gd fmla="*/ 0 w 192" name="T46"/>
              <a:gd fmla="*/ 23707 h 192" name="T47"/>
              <a:gd fmla="*/ 23707 w 192" name="T48"/>
              <a:gd fmla="*/ 0 h 192" name="T49"/>
              <a:gd fmla="*/ 23707 w 192" name="T50"/>
              <a:gd fmla="*/ 0 h 192" name="T51"/>
              <a:gd fmla="*/ 173853 w 192" name="T52"/>
              <a:gd fmla="*/ 0 h 192" name="T53"/>
              <a:gd fmla="*/ 173853 w 192" name="T54"/>
              <a:gd fmla="*/ 0 h 192" name="T55"/>
              <a:gd fmla="*/ 173853 w 192" name="T56"/>
              <a:gd fmla="*/ 0 h 192" name="T57"/>
              <a:gd fmla="*/ 191634 w 192" name="T58"/>
              <a:gd fmla="*/ 7902 h 192" name="T59"/>
              <a:gd fmla="*/ 371414 w 192" name="T60"/>
              <a:gd fmla="*/ 179780 h 192" name="T61"/>
              <a:gd fmla="*/ 379316 w 192" name="T62"/>
              <a:gd fmla="*/ 193609 h 192" name="T63"/>
              <a:gd fmla="*/ 63219 w 192" name="T64"/>
              <a:gd fmla="*/ 31610 h 192" name="T65"/>
              <a:gd fmla="*/ 31610 w 192" name="T66"/>
              <a:gd fmla="*/ 63219 h 192" name="T67"/>
              <a:gd fmla="*/ 63219 w 192" name="T68"/>
              <a:gd fmla="*/ 94829 h 192" name="T69"/>
              <a:gd fmla="*/ 94829 w 192" name="T70"/>
              <a:gd fmla="*/ 63219 h 192" name="T71"/>
              <a:gd fmla="*/ 63219 w 192" name="T72"/>
              <a:gd fmla="*/ 31610 h 1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92" w="192">
                <a:moveTo>
                  <a:pt x="192" y="98"/>
                </a:moveTo>
                <a:cubicBezTo>
                  <a:pt x="192" y="98"/>
                  <a:pt x="192" y="98"/>
                  <a:pt x="192" y="98"/>
                </a:cubicBezTo>
                <a:cubicBezTo>
                  <a:pt x="192" y="98"/>
                  <a:pt x="192" y="98"/>
                  <a:pt x="192" y="99"/>
                </a:cubicBezTo>
                <a:cubicBezTo>
                  <a:pt x="192" y="99"/>
                  <a:pt x="192" y="99"/>
                  <a:pt x="192" y="99"/>
                </a:cubicBezTo>
                <a:cubicBezTo>
                  <a:pt x="192" y="99"/>
                  <a:pt x="192" y="99"/>
                  <a:pt x="192" y="100"/>
                </a:cubicBezTo>
                <a:cubicBezTo>
                  <a:pt x="192" y="100"/>
                  <a:pt x="192" y="100"/>
                  <a:pt x="192" y="100"/>
                </a:cubicBezTo>
                <a:cubicBezTo>
                  <a:pt x="192" y="103"/>
                  <a:pt x="191" y="106"/>
                  <a:pt x="189" y="108"/>
                </a:cubicBezTo>
                <a:cubicBezTo>
                  <a:pt x="189" y="108"/>
                  <a:pt x="189" y="108"/>
                  <a:pt x="189" y="108"/>
                </a:cubicBezTo>
                <a:cubicBezTo>
                  <a:pt x="121" y="188"/>
                  <a:pt x="121" y="188"/>
                  <a:pt x="121" y="188"/>
                </a:cubicBezTo>
                <a:cubicBezTo>
                  <a:pt x="121" y="188"/>
                  <a:pt x="121" y="188"/>
                  <a:pt x="121" y="188"/>
                </a:cubicBezTo>
                <a:cubicBezTo>
                  <a:pt x="119" y="190"/>
                  <a:pt x="116" y="192"/>
                  <a:pt x="112" y="192"/>
                </a:cubicBezTo>
                <a:cubicBezTo>
                  <a:pt x="112" y="192"/>
                  <a:pt x="111" y="192"/>
                  <a:pt x="111" y="192"/>
                </a:cubicBezTo>
                <a:cubicBezTo>
                  <a:pt x="111" y="192"/>
                  <a:pt x="110" y="192"/>
                  <a:pt x="110" y="192"/>
                </a:cubicBezTo>
                <a:cubicBezTo>
                  <a:pt x="110" y="192"/>
                  <a:pt x="110" y="192"/>
                  <a:pt x="110" y="192"/>
                </a:cubicBezTo>
                <a:cubicBezTo>
                  <a:pt x="108" y="191"/>
                  <a:pt x="106" y="190"/>
                  <a:pt x="104" y="189"/>
                </a:cubicBezTo>
                <a:cubicBezTo>
                  <a:pt x="104" y="189"/>
                  <a:pt x="104" y="189"/>
                  <a:pt x="104" y="189"/>
                </a:cubicBezTo>
                <a:cubicBezTo>
                  <a:pt x="4" y="97"/>
                  <a:pt x="4" y="97"/>
                  <a:pt x="4" y="97"/>
                </a:cubicBezTo>
                <a:cubicBezTo>
                  <a:pt x="4" y="97"/>
                  <a:pt x="4" y="97"/>
                  <a:pt x="4" y="97"/>
                </a:cubicBezTo>
                <a:cubicBezTo>
                  <a:pt x="2" y="95"/>
                  <a:pt x="0" y="92"/>
                  <a:pt x="0" y="88"/>
                </a:cubicBezTo>
                <a:cubicBezTo>
                  <a:pt x="0" y="88"/>
                  <a:pt x="0" y="88"/>
                  <a:pt x="0" y="88"/>
                </a:cubicBezTo>
                <a:cubicBezTo>
                  <a:pt x="0" y="24"/>
                  <a:pt x="0" y="24"/>
                  <a:pt x="0" y="24"/>
                </a:cubicBezTo>
                <a:cubicBezTo>
                  <a:pt x="0" y="12"/>
                  <a:pt x="0" y="12"/>
                  <a:pt x="0" y="12"/>
                </a:cubicBezTo>
                <a:cubicBezTo>
                  <a:pt x="0" y="12"/>
                  <a:pt x="0" y="12"/>
                  <a:pt x="0" y="12"/>
                </a:cubicBezTo>
                <a:cubicBezTo>
                  <a:pt x="0" y="12"/>
                  <a:pt x="0" y="12"/>
                  <a:pt x="0" y="12"/>
                </a:cubicBezTo>
                <a:cubicBezTo>
                  <a:pt x="0" y="5"/>
                  <a:pt x="5" y="0"/>
                  <a:pt x="12" y="0"/>
                </a:cubicBezTo>
                <a:cubicBezTo>
                  <a:pt x="12" y="0"/>
                  <a:pt x="12" y="0"/>
                  <a:pt x="12" y="0"/>
                </a:cubicBezTo>
                <a:cubicBezTo>
                  <a:pt x="88" y="0"/>
                  <a:pt x="88" y="0"/>
                  <a:pt x="88" y="0"/>
                </a:cubicBezTo>
                <a:cubicBezTo>
                  <a:pt x="88" y="0"/>
                  <a:pt x="88" y="0"/>
                  <a:pt x="88" y="0"/>
                </a:cubicBezTo>
                <a:cubicBezTo>
                  <a:pt x="88" y="0"/>
                  <a:pt x="88" y="0"/>
                  <a:pt x="88" y="0"/>
                </a:cubicBezTo>
                <a:cubicBezTo>
                  <a:pt x="91" y="0"/>
                  <a:pt x="94" y="1"/>
                  <a:pt x="97" y="4"/>
                </a:cubicBezTo>
                <a:cubicBezTo>
                  <a:pt x="188" y="91"/>
                  <a:pt x="188" y="91"/>
                  <a:pt x="188" y="91"/>
                </a:cubicBezTo>
                <a:cubicBezTo>
                  <a:pt x="190" y="93"/>
                  <a:pt x="191" y="95"/>
                  <a:pt x="192" y="98"/>
                </a:cubicBezTo>
                <a:moveTo>
                  <a:pt x="32" y="16"/>
                </a:moveTo>
                <a:cubicBezTo>
                  <a:pt x="23" y="16"/>
                  <a:pt x="16" y="23"/>
                  <a:pt x="16" y="32"/>
                </a:cubicBezTo>
                <a:cubicBezTo>
                  <a:pt x="16" y="41"/>
                  <a:pt x="23" y="48"/>
                  <a:pt x="32" y="48"/>
                </a:cubicBezTo>
                <a:cubicBezTo>
                  <a:pt x="41" y="48"/>
                  <a:pt x="48" y="41"/>
                  <a:pt x="48" y="32"/>
                </a:cubicBezTo>
                <a:cubicBezTo>
                  <a:pt x="48" y="23"/>
                  <a:pt x="41" y="16"/>
                  <a:pt x="32" y="16"/>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5" name="Freeform 77"/>
          <p:cNvSpPr>
            <a:spLocks noEditPoints="1"/>
          </p:cNvSpPr>
          <p:nvPr/>
        </p:nvSpPr>
        <p:spPr bwMode="auto">
          <a:xfrm>
            <a:off x="10702925" y="3317875"/>
            <a:ext cx="504825" cy="427038"/>
          </a:xfrm>
          <a:custGeom>
            <a:gdLst>
              <a:gd fmla="*/ 299493 w 256" name="T0"/>
              <a:gd fmla="*/ 166343 h 216" name="T1"/>
              <a:gd fmla="*/ 504410 w 256" name="T2"/>
              <a:gd fmla="*/ 166343 h 216" name="T3"/>
              <a:gd fmla="*/ 449240 w 256" name="T4"/>
              <a:gd fmla="*/ 182185 h 216" name="T5"/>
              <a:gd fmla="*/ 449240 w 256" name="T6"/>
              <a:gd fmla="*/ 150500 h 216" name="T7"/>
              <a:gd fmla="*/ 433477 w 256" name="T8"/>
              <a:gd fmla="*/ 110895 h 216" name="T9"/>
              <a:gd fmla="*/ 401952 w 256" name="T10"/>
              <a:gd fmla="*/ 132678 h 216" name="T11"/>
              <a:gd fmla="*/ 370426 w 256" name="T12"/>
              <a:gd fmla="*/ 110895 h 216" name="T13"/>
              <a:gd fmla="*/ 354663 w 256" name="T14"/>
              <a:gd fmla="*/ 150500 h 216" name="T15"/>
              <a:gd fmla="*/ 354663 w 256" name="T16"/>
              <a:gd fmla="*/ 182185 h 216" name="T17"/>
              <a:gd fmla="*/ 370426 w 256" name="T18"/>
              <a:gd fmla="*/ 221790 h 216" name="T19"/>
              <a:gd fmla="*/ 401952 w 256" name="T20"/>
              <a:gd fmla="*/ 200007 h 216" name="T21"/>
              <a:gd fmla="*/ 433477 w 256" name="T22"/>
              <a:gd fmla="*/ 221790 h 216" name="T23"/>
              <a:gd fmla="*/ 449240 w 256" name="T24"/>
              <a:gd fmla="*/ 182185 h 216" name="T25"/>
              <a:gd fmla="*/ 279790 w 256" name="T26"/>
              <a:gd fmla="*/ 35645 h 216" name="T27"/>
              <a:gd fmla="*/ 275849 w 256" name="T28"/>
              <a:gd fmla="*/ 23763 h 216" name="T29"/>
              <a:gd fmla="*/ 321167 w 256" name="T30"/>
              <a:gd fmla="*/ 13862 h 216" name="T31"/>
              <a:gd fmla="*/ 342841 w 256" name="T32"/>
              <a:gd fmla="*/ 55448 h 216" name="T33"/>
              <a:gd fmla="*/ 224620 w 256" name="T34"/>
              <a:gd fmla="*/ 35645 h 216" name="T35"/>
              <a:gd fmla="*/ 120191 w 256" name="T36"/>
              <a:gd fmla="*/ 134658 h 216" name="T37"/>
              <a:gd fmla="*/ 183243 w 256" name="T38"/>
              <a:gd fmla="*/ 13862 h 216" name="T39"/>
              <a:gd fmla="*/ 228561 w 256" name="T40"/>
              <a:gd fmla="*/ 23763 h 216" name="T41"/>
              <a:gd fmla="*/ 193094 w 256" name="T42"/>
              <a:gd fmla="*/ 158421 h 216" name="T43"/>
              <a:gd fmla="*/ 275849 w 256" name="T44"/>
              <a:gd fmla="*/ 166343 h 216" name="T45"/>
              <a:gd fmla="*/ 323138 w 256" name="T46"/>
              <a:gd fmla="*/ 356448 h 216" name="T47"/>
              <a:gd fmla="*/ 370426 w 256" name="T48"/>
              <a:gd fmla="*/ 356448 h 216" name="T49"/>
              <a:gd fmla="*/ 401952 w 256" name="T50"/>
              <a:gd fmla="*/ 293080 h 216" name="T51"/>
              <a:gd fmla="*/ 409833 w 256" name="T52"/>
              <a:gd fmla="*/ 409916 h 216" name="T53"/>
              <a:gd fmla="*/ 386189 w 256" name="T54"/>
              <a:gd fmla="*/ 427738 h 216" name="T55"/>
              <a:gd fmla="*/ 376337 w 256" name="T56"/>
              <a:gd fmla="*/ 427738 h 216" name="T57"/>
              <a:gd fmla="*/ 118221 w 256" name="T58"/>
              <a:gd fmla="*/ 427738 h 216" name="T59"/>
              <a:gd fmla="*/ 94577 w 256" name="T60"/>
              <a:gd fmla="*/ 409916 h 216" name="T61"/>
              <a:gd fmla="*/ 45318 w 256" name="T62"/>
              <a:gd fmla="*/ 205948 h 216" name="T63"/>
              <a:gd fmla="*/ 0 w 256" name="T64"/>
              <a:gd fmla="*/ 182185 h 216" name="T65"/>
              <a:gd fmla="*/ 114280 w 256" name="T66"/>
              <a:gd fmla="*/ 158421 h 216" name="T67"/>
              <a:gd fmla="*/ 228561 w 256" name="T68"/>
              <a:gd fmla="*/ 356448 h 216" name="T69"/>
              <a:gd fmla="*/ 275849 w 256" name="T70"/>
              <a:gd fmla="*/ 356448 h 216" name="T71"/>
              <a:gd fmla="*/ 252205 w 256" name="T72"/>
              <a:gd fmla="*/ 205948 h 216" name="T73"/>
              <a:gd fmla="*/ 228561 w 256" name="T74"/>
              <a:gd fmla="*/ 356448 h 216" name="T75"/>
              <a:gd fmla="*/ 157628 w 256" name="T76"/>
              <a:gd fmla="*/ 205948 h 216" name="T77"/>
              <a:gd fmla="*/ 133984 w 256" name="T78"/>
              <a:gd fmla="*/ 356448 h 216" name="T79"/>
              <a:gd fmla="*/ 181272 w 256" name="T80"/>
              <a:gd fmla="*/ 356448 h 2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6" w="25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92"/>
                </a:moveTo>
                <a:cubicBezTo>
                  <a:pt x="221" y="84"/>
                  <a:pt x="221" y="84"/>
                  <a:pt x="221" y="84"/>
                </a:cubicBezTo>
                <a:cubicBezTo>
                  <a:pt x="228" y="76"/>
                  <a:pt x="228" y="76"/>
                  <a:pt x="228" y="76"/>
                </a:cubicBezTo>
                <a:cubicBezTo>
                  <a:pt x="231" y="74"/>
                  <a:pt x="232" y="71"/>
                  <a:pt x="232" y="68"/>
                </a:cubicBezTo>
                <a:cubicBezTo>
                  <a:pt x="232" y="61"/>
                  <a:pt x="227" y="56"/>
                  <a:pt x="220" y="56"/>
                </a:cubicBezTo>
                <a:cubicBezTo>
                  <a:pt x="217" y="56"/>
                  <a:pt x="214" y="57"/>
                  <a:pt x="212" y="60"/>
                </a:cubicBezTo>
                <a:cubicBezTo>
                  <a:pt x="204" y="67"/>
                  <a:pt x="204" y="67"/>
                  <a:pt x="204" y="67"/>
                </a:cubicBezTo>
                <a:cubicBezTo>
                  <a:pt x="196" y="60"/>
                  <a:pt x="196" y="60"/>
                  <a:pt x="196" y="60"/>
                </a:cubicBezTo>
                <a:cubicBezTo>
                  <a:pt x="194" y="57"/>
                  <a:pt x="191" y="56"/>
                  <a:pt x="188" y="56"/>
                </a:cubicBezTo>
                <a:cubicBezTo>
                  <a:pt x="181" y="56"/>
                  <a:pt x="176" y="61"/>
                  <a:pt x="176" y="68"/>
                </a:cubicBezTo>
                <a:cubicBezTo>
                  <a:pt x="176" y="71"/>
                  <a:pt x="177" y="74"/>
                  <a:pt x="180" y="76"/>
                </a:cubicBezTo>
                <a:cubicBezTo>
                  <a:pt x="187" y="84"/>
                  <a:pt x="187" y="84"/>
                  <a:pt x="187" y="84"/>
                </a:cubicBezTo>
                <a:cubicBezTo>
                  <a:pt x="180" y="92"/>
                  <a:pt x="180" y="92"/>
                  <a:pt x="180" y="92"/>
                </a:cubicBezTo>
                <a:cubicBezTo>
                  <a:pt x="177" y="94"/>
                  <a:pt x="176" y="97"/>
                  <a:pt x="176" y="100"/>
                </a:cubicBezTo>
                <a:cubicBezTo>
                  <a:pt x="176" y="107"/>
                  <a:pt x="181" y="112"/>
                  <a:pt x="188" y="112"/>
                </a:cubicBezTo>
                <a:cubicBezTo>
                  <a:pt x="191" y="112"/>
                  <a:pt x="194" y="111"/>
                  <a:pt x="196" y="108"/>
                </a:cubicBezTo>
                <a:cubicBezTo>
                  <a:pt x="204" y="101"/>
                  <a:pt x="204" y="101"/>
                  <a:pt x="204" y="101"/>
                </a:cubicBezTo>
                <a:cubicBezTo>
                  <a:pt x="212" y="108"/>
                  <a:pt x="212" y="108"/>
                  <a:pt x="212" y="108"/>
                </a:cubicBezTo>
                <a:cubicBezTo>
                  <a:pt x="214" y="111"/>
                  <a:pt x="217" y="112"/>
                  <a:pt x="220" y="112"/>
                </a:cubicBezTo>
                <a:cubicBezTo>
                  <a:pt x="227" y="112"/>
                  <a:pt x="232" y="107"/>
                  <a:pt x="232" y="100"/>
                </a:cubicBezTo>
                <a:cubicBezTo>
                  <a:pt x="232" y="97"/>
                  <a:pt x="231" y="94"/>
                  <a:pt x="228" y="9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6" name="Freeform 78"/>
          <p:cNvSpPr>
            <a:spLocks noEditPoints="1"/>
          </p:cNvSpPr>
          <p:nvPr/>
        </p:nvSpPr>
        <p:spPr bwMode="auto">
          <a:xfrm>
            <a:off x="9815513" y="3317875"/>
            <a:ext cx="508000" cy="427038"/>
          </a:xfrm>
          <a:custGeom>
            <a:gdLst>
              <a:gd fmla="*/ 301889 w 256" name="T0"/>
              <a:gd fmla="*/ 166343 h 216" name="T1"/>
              <a:gd fmla="*/ 508444 w 256" name="T2"/>
              <a:gd fmla="*/ 166343 h 216" name="T3"/>
              <a:gd fmla="*/ 452833 w 256" name="T4"/>
              <a:gd fmla="*/ 118816 h 216" name="T5"/>
              <a:gd fmla="*/ 389277 w 256" name="T6"/>
              <a:gd fmla="*/ 172283 h 216" name="T7"/>
              <a:gd fmla="*/ 357500 w 256" name="T8"/>
              <a:gd fmla="*/ 150500 h 216" name="T9"/>
              <a:gd fmla="*/ 341611 w 256" name="T10"/>
              <a:gd fmla="*/ 190106 h 216" name="T11"/>
              <a:gd fmla="*/ 389277 w 256" name="T12"/>
              <a:gd fmla="*/ 229711 h 216" name="T13"/>
              <a:gd fmla="*/ 468722 w 256" name="T14"/>
              <a:gd fmla="*/ 158421 h 216" name="T15"/>
              <a:gd fmla="*/ 452833 w 256" name="T16"/>
              <a:gd fmla="*/ 118816 h 216" name="T17"/>
              <a:gd fmla="*/ 282028 w 256" name="T18"/>
              <a:gd fmla="*/ 35645 h 216" name="T19"/>
              <a:gd fmla="*/ 278055 w 256" name="T20"/>
              <a:gd fmla="*/ 23763 h 216" name="T21"/>
              <a:gd fmla="*/ 323736 w 256" name="T22"/>
              <a:gd fmla="*/ 13862 h 216" name="T23"/>
              <a:gd fmla="*/ 345583 w 256" name="T24"/>
              <a:gd fmla="*/ 55448 h 216" name="T25"/>
              <a:gd fmla="*/ 226416 w 256" name="T26"/>
              <a:gd fmla="*/ 35645 h 216" name="T27"/>
              <a:gd fmla="*/ 121153 w 256" name="T28"/>
              <a:gd fmla="*/ 134658 h 216" name="T29"/>
              <a:gd fmla="*/ 184708 w 256" name="T30"/>
              <a:gd fmla="*/ 13862 h 216" name="T31"/>
              <a:gd fmla="*/ 230389 w 256" name="T32"/>
              <a:gd fmla="*/ 23763 h 216" name="T33"/>
              <a:gd fmla="*/ 194639 w 256" name="T34"/>
              <a:gd fmla="*/ 158421 h 216" name="T35"/>
              <a:gd fmla="*/ 278055 w 256" name="T36"/>
              <a:gd fmla="*/ 166343 h 216" name="T37"/>
              <a:gd fmla="*/ 325722 w 256" name="T38"/>
              <a:gd fmla="*/ 356448 h 216" name="T39"/>
              <a:gd fmla="*/ 373389 w 256" name="T40"/>
              <a:gd fmla="*/ 356448 h 216" name="T41"/>
              <a:gd fmla="*/ 405166 w 256" name="T42"/>
              <a:gd fmla="*/ 293080 h 216" name="T43"/>
              <a:gd fmla="*/ 413111 w 256" name="T44"/>
              <a:gd fmla="*/ 409916 h 216" name="T45"/>
              <a:gd fmla="*/ 389277 w 256" name="T46"/>
              <a:gd fmla="*/ 427738 h 216" name="T47"/>
              <a:gd fmla="*/ 379347 w 256" name="T48"/>
              <a:gd fmla="*/ 427738 h 216" name="T49"/>
              <a:gd fmla="*/ 119167 w 256" name="T50"/>
              <a:gd fmla="*/ 427738 h 216" name="T51"/>
              <a:gd fmla="*/ 95333 w 256" name="T52"/>
              <a:gd fmla="*/ 409916 h 216" name="T53"/>
              <a:gd fmla="*/ 45681 w 256" name="T54"/>
              <a:gd fmla="*/ 205948 h 216" name="T55"/>
              <a:gd fmla="*/ 0 w 256" name="T56"/>
              <a:gd fmla="*/ 182185 h 216" name="T57"/>
              <a:gd fmla="*/ 115194 w 256" name="T58"/>
              <a:gd fmla="*/ 158421 h 216" name="T59"/>
              <a:gd fmla="*/ 230389 w 256" name="T60"/>
              <a:gd fmla="*/ 356448 h 216" name="T61"/>
              <a:gd fmla="*/ 278055 w 256" name="T62"/>
              <a:gd fmla="*/ 356448 h 216" name="T63"/>
              <a:gd fmla="*/ 254222 w 256" name="T64"/>
              <a:gd fmla="*/ 205948 h 216" name="T65"/>
              <a:gd fmla="*/ 230389 w 256" name="T66"/>
              <a:gd fmla="*/ 356448 h 216" name="T67"/>
              <a:gd fmla="*/ 158889 w 256" name="T68"/>
              <a:gd fmla="*/ 205948 h 216" name="T69"/>
              <a:gd fmla="*/ 135055 w 256" name="T70"/>
              <a:gd fmla="*/ 356448 h 216" name="T71"/>
              <a:gd fmla="*/ 182722 w 256" name="T72"/>
              <a:gd fmla="*/ 356448 h 21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 w="25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60"/>
                </a:moveTo>
                <a:cubicBezTo>
                  <a:pt x="225" y="60"/>
                  <a:pt x="222" y="61"/>
                  <a:pt x="220" y="64"/>
                </a:cubicBezTo>
                <a:cubicBezTo>
                  <a:pt x="196" y="87"/>
                  <a:pt x="196" y="87"/>
                  <a:pt x="196" y="87"/>
                </a:cubicBezTo>
                <a:cubicBezTo>
                  <a:pt x="188" y="80"/>
                  <a:pt x="188" y="80"/>
                  <a:pt x="188" y="80"/>
                </a:cubicBezTo>
                <a:cubicBezTo>
                  <a:pt x="186" y="77"/>
                  <a:pt x="183" y="76"/>
                  <a:pt x="180" y="76"/>
                </a:cubicBezTo>
                <a:cubicBezTo>
                  <a:pt x="173" y="76"/>
                  <a:pt x="168" y="81"/>
                  <a:pt x="168" y="88"/>
                </a:cubicBezTo>
                <a:cubicBezTo>
                  <a:pt x="168" y="91"/>
                  <a:pt x="169" y="94"/>
                  <a:pt x="172" y="96"/>
                </a:cubicBezTo>
                <a:cubicBezTo>
                  <a:pt x="188" y="112"/>
                  <a:pt x="188" y="112"/>
                  <a:pt x="188" y="112"/>
                </a:cubicBezTo>
                <a:cubicBezTo>
                  <a:pt x="190" y="115"/>
                  <a:pt x="193" y="116"/>
                  <a:pt x="196" y="116"/>
                </a:cubicBezTo>
                <a:cubicBezTo>
                  <a:pt x="199" y="116"/>
                  <a:pt x="202" y="115"/>
                  <a:pt x="204" y="112"/>
                </a:cubicBezTo>
                <a:cubicBezTo>
                  <a:pt x="236" y="80"/>
                  <a:pt x="236" y="80"/>
                  <a:pt x="236" y="80"/>
                </a:cubicBezTo>
                <a:cubicBezTo>
                  <a:pt x="239" y="78"/>
                  <a:pt x="240" y="75"/>
                  <a:pt x="240" y="72"/>
                </a:cubicBezTo>
                <a:cubicBezTo>
                  <a:pt x="240" y="65"/>
                  <a:pt x="235" y="60"/>
                  <a:pt x="228" y="60"/>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7" name="Freeform 79"/>
          <p:cNvSpPr>
            <a:spLocks noEditPoints="1"/>
          </p:cNvSpPr>
          <p:nvPr/>
        </p:nvSpPr>
        <p:spPr bwMode="auto">
          <a:xfrm>
            <a:off x="8928100" y="3317875"/>
            <a:ext cx="508000" cy="427038"/>
          </a:xfrm>
          <a:custGeom>
            <a:gdLst>
              <a:gd fmla="*/ 301889 w 256" name="T0"/>
              <a:gd fmla="*/ 166343 h 216" name="T1"/>
              <a:gd fmla="*/ 508444 w 256" name="T2"/>
              <a:gd fmla="*/ 166343 h 216" name="T3"/>
              <a:gd fmla="*/ 452833 w 256" name="T4"/>
              <a:gd fmla="*/ 142579 h 216" name="T5"/>
              <a:gd fmla="*/ 333666 w 256" name="T6"/>
              <a:gd fmla="*/ 166343 h 216" name="T7"/>
              <a:gd fmla="*/ 452833 w 256" name="T8"/>
              <a:gd fmla="*/ 190106 h 216" name="T9"/>
              <a:gd fmla="*/ 452833 w 256" name="T10"/>
              <a:gd fmla="*/ 142579 h 216" name="T11"/>
              <a:gd fmla="*/ 282028 w 256" name="T12"/>
              <a:gd fmla="*/ 35645 h 216" name="T13"/>
              <a:gd fmla="*/ 278055 w 256" name="T14"/>
              <a:gd fmla="*/ 23763 h 216" name="T15"/>
              <a:gd fmla="*/ 323736 w 256" name="T16"/>
              <a:gd fmla="*/ 13862 h 216" name="T17"/>
              <a:gd fmla="*/ 345583 w 256" name="T18"/>
              <a:gd fmla="*/ 55448 h 216" name="T19"/>
              <a:gd fmla="*/ 226416 w 256" name="T20"/>
              <a:gd fmla="*/ 35645 h 216" name="T21"/>
              <a:gd fmla="*/ 121153 w 256" name="T22"/>
              <a:gd fmla="*/ 134658 h 216" name="T23"/>
              <a:gd fmla="*/ 184708 w 256" name="T24"/>
              <a:gd fmla="*/ 13862 h 216" name="T25"/>
              <a:gd fmla="*/ 230389 w 256" name="T26"/>
              <a:gd fmla="*/ 23763 h 216" name="T27"/>
              <a:gd fmla="*/ 194639 w 256" name="T28"/>
              <a:gd fmla="*/ 158421 h 216" name="T29"/>
              <a:gd fmla="*/ 278055 w 256" name="T30"/>
              <a:gd fmla="*/ 166343 h 216" name="T31"/>
              <a:gd fmla="*/ 325722 w 256" name="T32"/>
              <a:gd fmla="*/ 356448 h 216" name="T33"/>
              <a:gd fmla="*/ 373389 w 256" name="T34"/>
              <a:gd fmla="*/ 356448 h 216" name="T35"/>
              <a:gd fmla="*/ 405166 w 256" name="T36"/>
              <a:gd fmla="*/ 293080 h 216" name="T37"/>
              <a:gd fmla="*/ 413111 w 256" name="T38"/>
              <a:gd fmla="*/ 409916 h 216" name="T39"/>
              <a:gd fmla="*/ 389277 w 256" name="T40"/>
              <a:gd fmla="*/ 427738 h 216" name="T41"/>
              <a:gd fmla="*/ 379347 w 256" name="T42"/>
              <a:gd fmla="*/ 427738 h 216" name="T43"/>
              <a:gd fmla="*/ 119167 w 256" name="T44"/>
              <a:gd fmla="*/ 427738 h 216" name="T45"/>
              <a:gd fmla="*/ 95333 w 256" name="T46"/>
              <a:gd fmla="*/ 409916 h 216" name="T47"/>
              <a:gd fmla="*/ 45681 w 256" name="T48"/>
              <a:gd fmla="*/ 205948 h 216" name="T49"/>
              <a:gd fmla="*/ 0 w 256" name="T50"/>
              <a:gd fmla="*/ 182185 h 216" name="T51"/>
              <a:gd fmla="*/ 115194 w 256" name="T52"/>
              <a:gd fmla="*/ 158421 h 216" name="T53"/>
              <a:gd fmla="*/ 230389 w 256" name="T54"/>
              <a:gd fmla="*/ 356448 h 216" name="T55"/>
              <a:gd fmla="*/ 278055 w 256" name="T56"/>
              <a:gd fmla="*/ 356448 h 216" name="T57"/>
              <a:gd fmla="*/ 254222 w 256" name="T58"/>
              <a:gd fmla="*/ 205948 h 216" name="T59"/>
              <a:gd fmla="*/ 230389 w 256" name="T60"/>
              <a:gd fmla="*/ 356448 h 216" name="T61"/>
              <a:gd fmla="*/ 158889 w 256" name="T62"/>
              <a:gd fmla="*/ 205948 h 216" name="T63"/>
              <a:gd fmla="*/ 135055 w 256" name="T64"/>
              <a:gd fmla="*/ 356448 h 216" name="T65"/>
              <a:gd fmla="*/ 182722 w 256" name="T66"/>
              <a:gd fmla="*/ 356448 h 21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16" w="25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180" y="72"/>
                  <a:pt x="180" y="72"/>
                  <a:pt x="180" y="72"/>
                </a:cubicBezTo>
                <a:cubicBezTo>
                  <a:pt x="173" y="72"/>
                  <a:pt x="168" y="77"/>
                  <a:pt x="168" y="84"/>
                </a:cubicBezTo>
                <a:cubicBezTo>
                  <a:pt x="168" y="91"/>
                  <a:pt x="173" y="96"/>
                  <a:pt x="180"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8" name="Freeform 80"/>
          <p:cNvSpPr>
            <a:spLocks noEditPoints="1"/>
          </p:cNvSpPr>
          <p:nvPr/>
        </p:nvSpPr>
        <p:spPr bwMode="auto">
          <a:xfrm>
            <a:off x="8043863" y="3317875"/>
            <a:ext cx="504825" cy="427038"/>
          </a:xfrm>
          <a:custGeom>
            <a:gdLst>
              <a:gd fmla="*/ 299493 w 256" name="T0"/>
              <a:gd fmla="*/ 166343 h 216" name="T1"/>
              <a:gd fmla="*/ 504410 w 256" name="T2"/>
              <a:gd fmla="*/ 166343 h 216" name="T3"/>
              <a:gd fmla="*/ 449240 w 256" name="T4"/>
              <a:gd fmla="*/ 142579 h 216" name="T5"/>
              <a:gd fmla="*/ 425596 w 256" name="T6"/>
              <a:gd fmla="*/ 118816 h 216" name="T7"/>
              <a:gd fmla="*/ 378308 w 256" name="T8"/>
              <a:gd fmla="*/ 118816 h 216" name="T9"/>
              <a:gd fmla="*/ 354663 w 256" name="T10"/>
              <a:gd fmla="*/ 142579 h 216" name="T11"/>
              <a:gd fmla="*/ 354663 w 256" name="T12"/>
              <a:gd fmla="*/ 190106 h 216" name="T13"/>
              <a:gd fmla="*/ 378308 w 256" name="T14"/>
              <a:gd fmla="*/ 213869 h 216" name="T15"/>
              <a:gd fmla="*/ 425596 w 256" name="T16"/>
              <a:gd fmla="*/ 213869 h 216" name="T17"/>
              <a:gd fmla="*/ 449240 w 256" name="T18"/>
              <a:gd fmla="*/ 190106 h 216" name="T19"/>
              <a:gd fmla="*/ 449240 w 256" name="T20"/>
              <a:gd fmla="*/ 142579 h 216" name="T21"/>
              <a:gd fmla="*/ 279790 w 256" name="T22"/>
              <a:gd fmla="*/ 35645 h 216" name="T23"/>
              <a:gd fmla="*/ 275849 w 256" name="T24"/>
              <a:gd fmla="*/ 23763 h 216" name="T25"/>
              <a:gd fmla="*/ 321167 w 256" name="T26"/>
              <a:gd fmla="*/ 13862 h 216" name="T27"/>
              <a:gd fmla="*/ 342841 w 256" name="T28"/>
              <a:gd fmla="*/ 55448 h 216" name="T29"/>
              <a:gd fmla="*/ 224620 w 256" name="T30"/>
              <a:gd fmla="*/ 35645 h 216" name="T31"/>
              <a:gd fmla="*/ 120191 w 256" name="T32"/>
              <a:gd fmla="*/ 134658 h 216" name="T33"/>
              <a:gd fmla="*/ 183243 w 256" name="T34"/>
              <a:gd fmla="*/ 13862 h 216" name="T35"/>
              <a:gd fmla="*/ 228561 w 256" name="T36"/>
              <a:gd fmla="*/ 23763 h 216" name="T37"/>
              <a:gd fmla="*/ 193094 w 256" name="T38"/>
              <a:gd fmla="*/ 158421 h 216" name="T39"/>
              <a:gd fmla="*/ 275849 w 256" name="T40"/>
              <a:gd fmla="*/ 166343 h 216" name="T41"/>
              <a:gd fmla="*/ 323138 w 256" name="T42"/>
              <a:gd fmla="*/ 356448 h 216" name="T43"/>
              <a:gd fmla="*/ 370426 w 256" name="T44"/>
              <a:gd fmla="*/ 356448 h 216" name="T45"/>
              <a:gd fmla="*/ 401952 w 256" name="T46"/>
              <a:gd fmla="*/ 293080 h 216" name="T47"/>
              <a:gd fmla="*/ 409833 w 256" name="T48"/>
              <a:gd fmla="*/ 409916 h 216" name="T49"/>
              <a:gd fmla="*/ 386189 w 256" name="T50"/>
              <a:gd fmla="*/ 427738 h 216" name="T51"/>
              <a:gd fmla="*/ 376337 w 256" name="T52"/>
              <a:gd fmla="*/ 427738 h 216" name="T53"/>
              <a:gd fmla="*/ 118221 w 256" name="T54"/>
              <a:gd fmla="*/ 427738 h 216" name="T55"/>
              <a:gd fmla="*/ 94577 w 256" name="T56"/>
              <a:gd fmla="*/ 409916 h 216" name="T57"/>
              <a:gd fmla="*/ 45318 w 256" name="T58"/>
              <a:gd fmla="*/ 205948 h 216" name="T59"/>
              <a:gd fmla="*/ 0 w 256" name="T60"/>
              <a:gd fmla="*/ 182185 h 216" name="T61"/>
              <a:gd fmla="*/ 114280 w 256" name="T62"/>
              <a:gd fmla="*/ 158421 h 216" name="T63"/>
              <a:gd fmla="*/ 228561 w 256" name="T64"/>
              <a:gd fmla="*/ 356448 h 216" name="T65"/>
              <a:gd fmla="*/ 275849 w 256" name="T66"/>
              <a:gd fmla="*/ 356448 h 216" name="T67"/>
              <a:gd fmla="*/ 252205 w 256" name="T68"/>
              <a:gd fmla="*/ 205948 h 216" name="T69"/>
              <a:gd fmla="*/ 228561 w 256" name="T70"/>
              <a:gd fmla="*/ 356448 h 216" name="T71"/>
              <a:gd fmla="*/ 157628 w 256" name="T72"/>
              <a:gd fmla="*/ 205948 h 216" name="T73"/>
              <a:gd fmla="*/ 133984 w 256" name="T74"/>
              <a:gd fmla="*/ 356448 h 216" name="T75"/>
              <a:gd fmla="*/ 181272 w 256" name="T76"/>
              <a:gd fmla="*/ 356448 h 21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 w="25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216" y="72"/>
                  <a:pt x="216" y="72"/>
                  <a:pt x="216" y="72"/>
                </a:cubicBezTo>
                <a:cubicBezTo>
                  <a:pt x="216" y="60"/>
                  <a:pt x="216" y="60"/>
                  <a:pt x="216" y="60"/>
                </a:cubicBezTo>
                <a:cubicBezTo>
                  <a:pt x="216" y="53"/>
                  <a:pt x="211" y="48"/>
                  <a:pt x="204" y="48"/>
                </a:cubicBezTo>
                <a:cubicBezTo>
                  <a:pt x="197" y="48"/>
                  <a:pt x="192" y="53"/>
                  <a:pt x="192" y="60"/>
                </a:cubicBezTo>
                <a:cubicBezTo>
                  <a:pt x="192" y="72"/>
                  <a:pt x="192" y="72"/>
                  <a:pt x="192" y="72"/>
                </a:cubicBezTo>
                <a:cubicBezTo>
                  <a:pt x="180" y="72"/>
                  <a:pt x="180" y="72"/>
                  <a:pt x="180" y="72"/>
                </a:cubicBezTo>
                <a:cubicBezTo>
                  <a:pt x="173" y="72"/>
                  <a:pt x="168" y="77"/>
                  <a:pt x="168" y="84"/>
                </a:cubicBezTo>
                <a:cubicBezTo>
                  <a:pt x="168" y="91"/>
                  <a:pt x="173" y="96"/>
                  <a:pt x="180" y="96"/>
                </a:cubicBezTo>
                <a:cubicBezTo>
                  <a:pt x="192" y="96"/>
                  <a:pt x="192" y="96"/>
                  <a:pt x="192" y="96"/>
                </a:cubicBezTo>
                <a:cubicBezTo>
                  <a:pt x="192" y="108"/>
                  <a:pt x="192" y="108"/>
                  <a:pt x="192" y="108"/>
                </a:cubicBezTo>
                <a:cubicBezTo>
                  <a:pt x="192" y="115"/>
                  <a:pt x="197" y="120"/>
                  <a:pt x="204" y="120"/>
                </a:cubicBezTo>
                <a:cubicBezTo>
                  <a:pt x="211" y="120"/>
                  <a:pt x="216" y="115"/>
                  <a:pt x="216" y="108"/>
                </a:cubicBezTo>
                <a:cubicBezTo>
                  <a:pt x="216" y="96"/>
                  <a:pt x="216" y="96"/>
                  <a:pt x="216"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099" name="Freeform 81"/>
          <p:cNvSpPr>
            <a:spLocks noEditPoints="1"/>
          </p:cNvSpPr>
          <p:nvPr/>
        </p:nvSpPr>
        <p:spPr bwMode="auto">
          <a:xfrm>
            <a:off x="7156450" y="3317875"/>
            <a:ext cx="508000" cy="427038"/>
          </a:xfrm>
          <a:custGeom>
            <a:gdLst>
              <a:gd fmla="*/ 508444 w 256" name="T0"/>
              <a:gd fmla="*/ 180204 h 216" name="T1"/>
              <a:gd fmla="*/ 508444 w 256" name="T2"/>
              <a:gd fmla="*/ 182185 h 216" name="T3"/>
              <a:gd fmla="*/ 508444 w 256" name="T4"/>
              <a:gd fmla="*/ 182185 h 216" name="T5"/>
              <a:gd fmla="*/ 462763 w 256" name="T6"/>
              <a:gd fmla="*/ 205948 h 216" name="T7"/>
              <a:gd fmla="*/ 413111 w 256" name="T8"/>
              <a:gd fmla="*/ 409916 h 216" name="T9"/>
              <a:gd fmla="*/ 385305 w 256" name="T10"/>
              <a:gd fmla="*/ 427738 h 216" name="T11"/>
              <a:gd fmla="*/ 119167 w 256" name="T12"/>
              <a:gd fmla="*/ 427738 h 216" name="T13"/>
              <a:gd fmla="*/ 119167 w 256" name="T14"/>
              <a:gd fmla="*/ 427738 h 216" name="T15"/>
              <a:gd fmla="*/ 95333 w 256" name="T16"/>
              <a:gd fmla="*/ 409916 h 216" name="T17"/>
              <a:gd fmla="*/ 23833 w 256" name="T18"/>
              <a:gd fmla="*/ 205948 h 216" name="T19"/>
              <a:gd fmla="*/ 23833 w 256" name="T20"/>
              <a:gd fmla="*/ 158421 h 216" name="T21"/>
              <a:gd fmla="*/ 194639 w 256" name="T22"/>
              <a:gd fmla="*/ 158421 h 216" name="T23"/>
              <a:gd fmla="*/ 293944 w 256" name="T24"/>
              <a:gd fmla="*/ 158421 h 216" name="T25"/>
              <a:gd fmla="*/ 353527 w 256" name="T26"/>
              <a:gd fmla="*/ 158421 h 216" name="T27"/>
              <a:gd fmla="*/ 389277 w 256" name="T28"/>
              <a:gd fmla="*/ 158421 h 216" name="T29"/>
              <a:gd fmla="*/ 484611 w 256" name="T30"/>
              <a:gd fmla="*/ 158421 h 216" name="T31"/>
              <a:gd fmla="*/ 486597 w 256" name="T32"/>
              <a:gd fmla="*/ 158421 h 216" name="T33"/>
              <a:gd fmla="*/ 508444 w 256" name="T34"/>
              <a:gd fmla="*/ 178224 h 216" name="T35"/>
              <a:gd fmla="*/ 158889 w 256" name="T36"/>
              <a:gd fmla="*/ 205948 h 216" name="T37"/>
              <a:gd fmla="*/ 135055 w 256" name="T38"/>
              <a:gd fmla="*/ 356448 h 216" name="T39"/>
              <a:gd fmla="*/ 182722 w 256" name="T40"/>
              <a:gd fmla="*/ 356448 h 216" name="T41"/>
              <a:gd fmla="*/ 278055 w 256" name="T42"/>
              <a:gd fmla="*/ 229711 h 216" name="T43"/>
              <a:gd fmla="*/ 230389 w 256" name="T44"/>
              <a:gd fmla="*/ 229711 h 216" name="T45"/>
              <a:gd fmla="*/ 254222 w 256" name="T46"/>
              <a:gd fmla="*/ 380212 h 216" name="T47"/>
              <a:gd fmla="*/ 278055 w 256" name="T48"/>
              <a:gd fmla="*/ 229711 h 216" name="T49"/>
              <a:gd fmla="*/ 349555 w 256" name="T50"/>
              <a:gd fmla="*/ 205948 h 216" name="T51"/>
              <a:gd fmla="*/ 325722 w 256" name="T52"/>
              <a:gd fmla="*/ 356448 h 216" name="T53"/>
              <a:gd fmla="*/ 373389 w 256" name="T54"/>
              <a:gd fmla="*/ 356448 h 216" name="T55"/>
              <a:gd fmla="*/ 282028 w 256" name="T56"/>
              <a:gd fmla="*/ 35645 h 216" name="T57"/>
              <a:gd fmla="*/ 278055 w 256" name="T58"/>
              <a:gd fmla="*/ 23763 h 216" name="T59"/>
              <a:gd fmla="*/ 323736 w 256" name="T60"/>
              <a:gd fmla="*/ 13862 h 216" name="T61"/>
              <a:gd fmla="*/ 387291 w 256" name="T62"/>
              <a:gd fmla="*/ 134658 h 216" name="T63"/>
              <a:gd fmla="*/ 282028 w 256" name="T64"/>
              <a:gd fmla="*/ 35645 h 216" name="T65"/>
              <a:gd fmla="*/ 174778 w 256" name="T66"/>
              <a:gd fmla="*/ 134658 h 216" name="T67"/>
              <a:gd fmla="*/ 184708 w 256" name="T68"/>
              <a:gd fmla="*/ 13862 h 216" name="T69"/>
              <a:gd fmla="*/ 206555 w 256" name="T70"/>
              <a:gd fmla="*/ 0 h 216" name="T71"/>
              <a:gd fmla="*/ 226416 w 256" name="T72"/>
              <a:gd fmla="*/ 35645 h 21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 w="25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0" name="Freeform 82"/>
          <p:cNvSpPr>
            <a:spLocks noEditPoints="1"/>
          </p:cNvSpPr>
          <p:nvPr/>
        </p:nvSpPr>
        <p:spPr bwMode="auto">
          <a:xfrm>
            <a:off x="6332538" y="3281363"/>
            <a:ext cx="411162" cy="504825"/>
          </a:xfrm>
          <a:custGeom>
            <a:gdLst>
              <a:gd fmla="*/ 387851 w 208" name="T0"/>
              <a:gd fmla="*/ 504410 h 256" name="T1"/>
              <a:gd fmla="*/ 23746 w 208" name="T2"/>
              <a:gd fmla="*/ 504410 h 256" name="T3"/>
              <a:gd fmla="*/ 0 w 208" name="T4"/>
              <a:gd fmla="*/ 480766 h 256" name="T5"/>
              <a:gd fmla="*/ 0 w 208" name="T6"/>
              <a:gd fmla="*/ 457122 h 256" name="T7"/>
              <a:gd fmla="*/ 411597 w 208" name="T8"/>
              <a:gd fmla="*/ 457122 h 256" name="T9"/>
              <a:gd fmla="*/ 411597 w 208" name="T10"/>
              <a:gd fmla="*/ 480766 h 256" name="T11"/>
              <a:gd fmla="*/ 387851 w 208" name="T12"/>
              <a:gd fmla="*/ 504410 h 256" name="T13"/>
              <a:gd fmla="*/ 0 w 208" name="T14"/>
              <a:gd fmla="*/ 141865 h 256" name="T15"/>
              <a:gd fmla="*/ 23746 w 208" name="T16"/>
              <a:gd fmla="*/ 118221 h 256" name="T17"/>
              <a:gd fmla="*/ 87069 w 208" name="T18"/>
              <a:gd fmla="*/ 118221 h 256" name="T19"/>
              <a:gd fmla="*/ 205799 w 208" name="T20"/>
              <a:gd fmla="*/ 0 h 256" name="T21"/>
              <a:gd fmla="*/ 324528 w 208" name="T22"/>
              <a:gd fmla="*/ 118221 h 256" name="T23"/>
              <a:gd fmla="*/ 387851 w 208" name="T24"/>
              <a:gd fmla="*/ 118221 h 256" name="T25"/>
              <a:gd fmla="*/ 411597 w 208" name="T26"/>
              <a:gd fmla="*/ 141865 h 256" name="T27"/>
              <a:gd fmla="*/ 411597 w 208" name="T28"/>
              <a:gd fmla="*/ 433477 h 256" name="T29"/>
              <a:gd fmla="*/ 0 w 208" name="T30"/>
              <a:gd fmla="*/ 433477 h 256" name="T31"/>
              <a:gd fmla="*/ 0 w 208" name="T32"/>
              <a:gd fmla="*/ 141865 h 256" name="T33"/>
              <a:gd fmla="*/ 277036 w 208" name="T34"/>
              <a:gd fmla="*/ 118221 h 256" name="T35"/>
              <a:gd fmla="*/ 205799 w 208" name="T36"/>
              <a:gd fmla="*/ 47288 h 256" name="T37"/>
              <a:gd fmla="*/ 134561 w 208" name="T38"/>
              <a:gd fmla="*/ 118221 h 256" name="T39"/>
              <a:gd fmla="*/ 277036 w 208" name="T40"/>
              <a:gd fmla="*/ 118221 h 25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56" w="208">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1" name="Freeform 83"/>
          <p:cNvSpPr>
            <a:spLocks noEditPoints="1"/>
          </p:cNvSpPr>
          <p:nvPr/>
        </p:nvSpPr>
        <p:spPr bwMode="auto">
          <a:xfrm>
            <a:off x="5400675" y="3302000"/>
            <a:ext cx="504825" cy="460375"/>
          </a:xfrm>
          <a:custGeom>
            <a:gdLst>
              <a:gd fmla="*/ 504410 w 256" name="T0"/>
              <a:gd fmla="*/ 190354 h 232" name="T1"/>
              <a:gd fmla="*/ 441359 w 256" name="T2"/>
              <a:gd fmla="*/ 253805 h 232" name="T3"/>
              <a:gd fmla="*/ 378308 w 256" name="T4"/>
              <a:gd fmla="*/ 190354 h 232" name="T5"/>
              <a:gd fmla="*/ 315256 w 256" name="T6"/>
              <a:gd fmla="*/ 253805 h 232" name="T7"/>
              <a:gd fmla="*/ 252205 w 256" name="T8"/>
              <a:gd fmla="*/ 190354 h 232" name="T9"/>
              <a:gd fmla="*/ 189154 w 256" name="T10"/>
              <a:gd fmla="*/ 253805 h 232" name="T11"/>
              <a:gd fmla="*/ 126103 w 256" name="T12"/>
              <a:gd fmla="*/ 190354 h 232" name="T13"/>
              <a:gd fmla="*/ 63051 w 256" name="T14"/>
              <a:gd fmla="*/ 253805 h 232" name="T15"/>
              <a:gd fmla="*/ 0 w 256" name="T16"/>
              <a:gd fmla="*/ 190354 h 232" name="T17"/>
              <a:gd fmla="*/ 45318 w 256" name="T18"/>
              <a:gd fmla="*/ 71383 h 232" name="T19"/>
              <a:gd fmla="*/ 461062 w 256" name="T20"/>
              <a:gd fmla="*/ 71383 h 232" name="T21"/>
              <a:gd fmla="*/ 504410 w 256" name="T22"/>
              <a:gd fmla="*/ 190354 h 232" name="T23"/>
              <a:gd fmla="*/ 425596 w 256" name="T24"/>
              <a:gd fmla="*/ 47588 h 232" name="T25"/>
              <a:gd fmla="*/ 78814 w 256" name="T26"/>
              <a:gd fmla="*/ 47588 h 232" name="T27"/>
              <a:gd fmla="*/ 55170 w 256" name="T28"/>
              <a:gd fmla="*/ 23794 h 232" name="T29"/>
              <a:gd fmla="*/ 78814 w 256" name="T30"/>
              <a:gd fmla="*/ 0 h 232" name="T31"/>
              <a:gd fmla="*/ 425596 w 256" name="T32"/>
              <a:gd fmla="*/ 0 h 232" name="T33"/>
              <a:gd fmla="*/ 449240 w 256" name="T34"/>
              <a:gd fmla="*/ 23794 h 232" name="T35"/>
              <a:gd fmla="*/ 425596 w 256" name="T36"/>
              <a:gd fmla="*/ 47588 h 232" name="T37"/>
              <a:gd fmla="*/ 70933 w 256" name="T38"/>
              <a:gd fmla="*/ 277599 h 232" name="T39"/>
              <a:gd fmla="*/ 70933 w 256" name="T40"/>
              <a:gd fmla="*/ 277599 h 232" name="T41"/>
              <a:gd fmla="*/ 76844 w 256" name="T42"/>
              <a:gd fmla="*/ 275616 h 232" name="T43"/>
              <a:gd fmla="*/ 78814 w 256" name="T44"/>
              <a:gd fmla="*/ 275616 h 232" name="T45"/>
              <a:gd fmla="*/ 82755 w 256" name="T46"/>
              <a:gd fmla="*/ 275616 h 232" name="T47"/>
              <a:gd fmla="*/ 94577 w 256" name="T48"/>
              <a:gd fmla="*/ 271650 h 232" name="T49"/>
              <a:gd fmla="*/ 94577 w 256" name="T50"/>
              <a:gd fmla="*/ 271650 h 232" name="T51"/>
              <a:gd fmla="*/ 94577 w 256" name="T52"/>
              <a:gd fmla="*/ 388638 h 232" name="T53"/>
              <a:gd fmla="*/ 409833 w 256" name="T54"/>
              <a:gd fmla="*/ 388638 h 232" name="T55"/>
              <a:gd fmla="*/ 409833 w 256" name="T56"/>
              <a:gd fmla="*/ 271650 h 232" name="T57"/>
              <a:gd fmla="*/ 409833 w 256" name="T58"/>
              <a:gd fmla="*/ 271650 h 232" name="T59"/>
              <a:gd fmla="*/ 421655 w 256" name="T60"/>
              <a:gd fmla="*/ 275616 h 232" name="T61"/>
              <a:gd fmla="*/ 425596 w 256" name="T62"/>
              <a:gd fmla="*/ 275616 h 232" name="T63"/>
              <a:gd fmla="*/ 427566 w 256" name="T64"/>
              <a:gd fmla="*/ 275616 h 232" name="T65"/>
              <a:gd fmla="*/ 433477 w 256" name="T66"/>
              <a:gd fmla="*/ 277599 h 232" name="T67"/>
              <a:gd fmla="*/ 433477 w 256" name="T68"/>
              <a:gd fmla="*/ 277599 h 232" name="T69"/>
              <a:gd fmla="*/ 441359 w 256" name="T70"/>
              <a:gd fmla="*/ 277599 h 232" name="T71"/>
              <a:gd fmla="*/ 457122 w 256" name="T72"/>
              <a:gd fmla="*/ 275616 h 232" name="T73"/>
              <a:gd fmla="*/ 457122 w 256" name="T74"/>
              <a:gd fmla="*/ 436227 h 232" name="T75"/>
              <a:gd fmla="*/ 433477 w 256" name="T76"/>
              <a:gd fmla="*/ 460021 h 232" name="T77"/>
              <a:gd fmla="*/ 70933 w 256" name="T78"/>
              <a:gd fmla="*/ 460021 h 232" name="T79"/>
              <a:gd fmla="*/ 47288 w 256" name="T80"/>
              <a:gd fmla="*/ 436227 h 232" name="T81"/>
              <a:gd fmla="*/ 47288 w 256" name="T82"/>
              <a:gd fmla="*/ 275616 h 232" name="T83"/>
              <a:gd fmla="*/ 63051 w 256" name="T84"/>
              <a:gd fmla="*/ 277599 h 232" name="T85"/>
              <a:gd fmla="*/ 70933 w 256" name="T86"/>
              <a:gd fmla="*/ 277599 h 2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31" w="256">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2" name="Freeform 84"/>
          <p:cNvSpPr>
            <a:spLocks noEditPoints="1"/>
          </p:cNvSpPr>
          <p:nvPr/>
        </p:nvSpPr>
        <p:spPr bwMode="auto">
          <a:xfrm>
            <a:off x="4529138" y="3286125"/>
            <a:ext cx="504825" cy="450850"/>
          </a:xfrm>
          <a:custGeom>
            <a:gdLst>
              <a:gd fmla="*/ 401952 w 256" name="T0"/>
              <a:gd fmla="*/ 206153 h 228" name="T1"/>
              <a:gd fmla="*/ 299493 w 256" name="T2"/>
              <a:gd fmla="*/ 103076 h 228" name="T3"/>
              <a:gd fmla="*/ 401952 w 256" name="T4"/>
              <a:gd fmla="*/ 0 h 228" name="T5"/>
              <a:gd fmla="*/ 504410 w 256" name="T6"/>
              <a:gd fmla="*/ 103076 h 228" name="T7"/>
              <a:gd fmla="*/ 401952 w 256" name="T8"/>
              <a:gd fmla="*/ 206153 h 228" name="T9"/>
              <a:gd fmla="*/ 457122 w 256" name="T10"/>
              <a:gd fmla="*/ 71361 h 228" name="T11"/>
              <a:gd fmla="*/ 457122 w 256" name="T12"/>
              <a:gd fmla="*/ 71361 h 228" name="T13"/>
              <a:gd fmla="*/ 433477 w 256" name="T14"/>
              <a:gd fmla="*/ 47574 h 228" name="T15"/>
              <a:gd fmla="*/ 417715 w 256" name="T16"/>
              <a:gd fmla="*/ 55503 h 228" name="T17"/>
              <a:gd fmla="*/ 401952 w 256" name="T18"/>
              <a:gd fmla="*/ 69378 h 228" name="T19"/>
              <a:gd fmla="*/ 386189 w 256" name="T20"/>
              <a:gd fmla="*/ 55503 h 228" name="T21"/>
              <a:gd fmla="*/ 370426 w 256" name="T22"/>
              <a:gd fmla="*/ 47574 h 228" name="T23"/>
              <a:gd fmla="*/ 346782 w 256" name="T24"/>
              <a:gd fmla="*/ 71361 h 228" name="T25"/>
              <a:gd fmla="*/ 354663 w 256" name="T26"/>
              <a:gd fmla="*/ 87218 h 228" name="T27"/>
              <a:gd fmla="*/ 368456 w 256" name="T28"/>
              <a:gd fmla="*/ 103076 h 228" name="T29"/>
              <a:gd fmla="*/ 354663 w 256" name="T30"/>
              <a:gd fmla="*/ 118934 h 228" name="T31"/>
              <a:gd fmla="*/ 346782 w 256" name="T32"/>
              <a:gd fmla="*/ 134792 h 228" name="T33"/>
              <a:gd fmla="*/ 370426 w 256" name="T34"/>
              <a:gd fmla="*/ 158579 h 228" name="T35"/>
              <a:gd fmla="*/ 386189 w 256" name="T36"/>
              <a:gd fmla="*/ 150650 h 228" name="T37"/>
              <a:gd fmla="*/ 401952 w 256" name="T38"/>
              <a:gd fmla="*/ 136774 h 228" name="T39"/>
              <a:gd fmla="*/ 417715 w 256" name="T40"/>
              <a:gd fmla="*/ 150650 h 228" name="T41"/>
              <a:gd fmla="*/ 433477 w 256" name="T42"/>
              <a:gd fmla="*/ 158579 h 228" name="T43"/>
              <a:gd fmla="*/ 457122 w 256" name="T44"/>
              <a:gd fmla="*/ 134792 h 228" name="T45"/>
              <a:gd fmla="*/ 449240 w 256" name="T46"/>
              <a:gd fmla="*/ 118934 h 228" name="T47"/>
              <a:gd fmla="*/ 435448 w 256" name="T48"/>
              <a:gd fmla="*/ 103076 h 228" name="T49"/>
              <a:gd fmla="*/ 449240 w 256" name="T50"/>
              <a:gd fmla="*/ 87218 h 228" name="T51"/>
              <a:gd fmla="*/ 457122 w 256" name="T52"/>
              <a:gd fmla="*/ 71361 h 228" name="T53"/>
              <a:gd fmla="*/ 457122 w 256" name="T54"/>
              <a:gd fmla="*/ 142721 h 228" name="T55"/>
              <a:gd fmla="*/ 457122 w 256" name="T56"/>
              <a:gd fmla="*/ 142721 h 228" name="T57"/>
              <a:gd fmla="*/ 191124 w 256" name="T58"/>
              <a:gd fmla="*/ 275531 h 228" name="T59"/>
              <a:gd fmla="*/ 394070 w 256" name="T60"/>
              <a:gd fmla="*/ 263638 h 228" name="T61"/>
              <a:gd fmla="*/ 409833 w 256" name="T62"/>
              <a:gd fmla="*/ 229939 h 228" name="T63"/>
              <a:gd fmla="*/ 468944 w 256" name="T64"/>
              <a:gd fmla="*/ 210117 h 228" name="T65"/>
              <a:gd fmla="*/ 431507 w 256" name="T66"/>
              <a:gd fmla="*/ 295353 h 228" name="T67"/>
              <a:gd fmla="*/ 431507 w 256" name="T68"/>
              <a:gd fmla="*/ 295353 h 228" name="T69"/>
              <a:gd fmla="*/ 411803 w 256" name="T70"/>
              <a:gd fmla="*/ 309229 h 228" name="T71"/>
              <a:gd fmla="*/ 206887 w 256" name="T72"/>
              <a:gd fmla="*/ 323105 h 228" name="T73"/>
              <a:gd fmla="*/ 218709 w 256" name="T74"/>
              <a:gd fmla="*/ 356803 h 228" name="T75"/>
              <a:gd fmla="*/ 441359 w 256" name="T76"/>
              <a:gd fmla="*/ 356803 h 228" name="T77"/>
              <a:gd fmla="*/ 488647 w 256" name="T78"/>
              <a:gd fmla="*/ 404376 h 228" name="T79"/>
              <a:gd fmla="*/ 441359 w 256" name="T80"/>
              <a:gd fmla="*/ 451950 h 228" name="T81"/>
              <a:gd fmla="*/ 394070 w 256" name="T82"/>
              <a:gd fmla="*/ 404376 h 228" name="T83"/>
              <a:gd fmla="*/ 173391 w 256" name="T84"/>
              <a:gd fmla="*/ 404376 h 228" name="T85"/>
              <a:gd fmla="*/ 126103 w 256" name="T86"/>
              <a:gd fmla="*/ 451950 h 228" name="T87"/>
              <a:gd fmla="*/ 78814 w 256" name="T88"/>
              <a:gd fmla="*/ 404376 h 228" name="T89"/>
              <a:gd fmla="*/ 126103 w 256" name="T90"/>
              <a:gd fmla="*/ 356803 h 228" name="T91"/>
              <a:gd fmla="*/ 169450 w 256" name="T92"/>
              <a:gd fmla="*/ 356803 h 228" name="T93"/>
              <a:gd fmla="*/ 76844 w 256" name="T94"/>
              <a:gd fmla="*/ 95147 h 228" name="T95"/>
              <a:gd fmla="*/ 23644 w 256" name="T96"/>
              <a:gd fmla="*/ 95147 h 228" name="T97"/>
              <a:gd fmla="*/ 0 w 256" name="T98"/>
              <a:gd fmla="*/ 71361 h 228" name="T99"/>
              <a:gd fmla="*/ 23644 w 256" name="T100"/>
              <a:gd fmla="*/ 47574 h 228" name="T101"/>
              <a:gd fmla="*/ 94577 w 256" name="T102"/>
              <a:gd fmla="*/ 47574 h 228" name="T103"/>
              <a:gd fmla="*/ 116251 w 256" name="T104"/>
              <a:gd fmla="*/ 63432 h 228" name="T105"/>
              <a:gd fmla="*/ 116251 w 256" name="T106"/>
              <a:gd fmla="*/ 63432 h 228" name="T107"/>
              <a:gd fmla="*/ 130043 w 256" name="T108"/>
              <a:gd fmla="*/ 103076 h 228" name="T109"/>
              <a:gd fmla="*/ 275849 w 256" name="T110"/>
              <a:gd fmla="*/ 103076 h 228" name="T111"/>
              <a:gd fmla="*/ 285701 w 256" name="T112"/>
              <a:gd fmla="*/ 150650 h 228" name="T113"/>
              <a:gd fmla="*/ 147776 w 256" name="T114"/>
              <a:gd fmla="*/ 150650 h 228" name="T115"/>
              <a:gd fmla="*/ 191124 w 256" name="T116"/>
              <a:gd fmla="*/ 275531 h 22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28" w="256">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32" y="36"/>
                </a:moveTo>
                <a:cubicBezTo>
                  <a:pt x="232" y="36"/>
                  <a:pt x="232" y="36"/>
                  <a:pt x="232" y="36"/>
                </a:cubicBezTo>
                <a:cubicBezTo>
                  <a:pt x="232" y="29"/>
                  <a:pt x="227" y="24"/>
                  <a:pt x="220" y="24"/>
                </a:cubicBezTo>
                <a:cubicBezTo>
                  <a:pt x="217" y="24"/>
                  <a:pt x="214" y="25"/>
                  <a:pt x="212" y="28"/>
                </a:cubicBezTo>
                <a:cubicBezTo>
                  <a:pt x="204" y="35"/>
                  <a:pt x="204" y="35"/>
                  <a:pt x="204" y="35"/>
                </a:cubicBezTo>
                <a:cubicBezTo>
                  <a:pt x="196" y="28"/>
                  <a:pt x="196" y="28"/>
                  <a:pt x="196" y="28"/>
                </a:cubicBezTo>
                <a:cubicBezTo>
                  <a:pt x="194" y="25"/>
                  <a:pt x="191" y="24"/>
                  <a:pt x="188" y="24"/>
                </a:cubicBezTo>
                <a:cubicBezTo>
                  <a:pt x="181" y="24"/>
                  <a:pt x="176" y="29"/>
                  <a:pt x="176" y="36"/>
                </a:cubicBezTo>
                <a:cubicBezTo>
                  <a:pt x="176" y="39"/>
                  <a:pt x="177" y="42"/>
                  <a:pt x="180" y="44"/>
                </a:cubicBezTo>
                <a:cubicBezTo>
                  <a:pt x="187" y="52"/>
                  <a:pt x="187" y="52"/>
                  <a:pt x="187" y="52"/>
                </a:cubicBezTo>
                <a:cubicBezTo>
                  <a:pt x="180" y="60"/>
                  <a:pt x="180" y="60"/>
                  <a:pt x="180" y="60"/>
                </a:cubicBezTo>
                <a:cubicBezTo>
                  <a:pt x="177" y="62"/>
                  <a:pt x="176" y="65"/>
                  <a:pt x="176" y="68"/>
                </a:cubicBezTo>
                <a:cubicBezTo>
                  <a:pt x="176" y="75"/>
                  <a:pt x="181" y="80"/>
                  <a:pt x="188" y="80"/>
                </a:cubicBezTo>
                <a:cubicBezTo>
                  <a:pt x="191" y="80"/>
                  <a:pt x="194" y="79"/>
                  <a:pt x="196" y="76"/>
                </a:cubicBezTo>
                <a:cubicBezTo>
                  <a:pt x="204" y="69"/>
                  <a:pt x="204" y="69"/>
                  <a:pt x="204" y="69"/>
                </a:cubicBezTo>
                <a:cubicBezTo>
                  <a:pt x="212" y="76"/>
                  <a:pt x="212" y="76"/>
                  <a:pt x="212" y="76"/>
                </a:cubicBezTo>
                <a:cubicBezTo>
                  <a:pt x="214" y="79"/>
                  <a:pt x="217" y="80"/>
                  <a:pt x="220" y="80"/>
                </a:cubicBezTo>
                <a:cubicBezTo>
                  <a:pt x="227" y="80"/>
                  <a:pt x="232" y="75"/>
                  <a:pt x="232" y="68"/>
                </a:cubicBezTo>
                <a:cubicBezTo>
                  <a:pt x="232" y="65"/>
                  <a:pt x="231" y="62"/>
                  <a:pt x="228" y="60"/>
                </a:cubicBezTo>
                <a:cubicBezTo>
                  <a:pt x="221" y="52"/>
                  <a:pt x="221" y="52"/>
                  <a:pt x="221" y="52"/>
                </a:cubicBezTo>
                <a:cubicBezTo>
                  <a:pt x="228" y="44"/>
                  <a:pt x="228" y="44"/>
                  <a:pt x="228" y="44"/>
                </a:cubicBezTo>
                <a:cubicBezTo>
                  <a:pt x="231" y="42"/>
                  <a:pt x="232" y="39"/>
                  <a:pt x="232" y="36"/>
                </a:cubicBezTo>
                <a:close/>
                <a:moveTo>
                  <a:pt x="232" y="72"/>
                </a:moveTo>
                <a:cubicBezTo>
                  <a:pt x="232" y="72"/>
                  <a:pt x="232" y="72"/>
                  <a:pt x="232" y="72"/>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3" name="Freeform 85"/>
          <p:cNvSpPr>
            <a:spLocks noEditPoints="1"/>
          </p:cNvSpPr>
          <p:nvPr/>
        </p:nvSpPr>
        <p:spPr bwMode="auto">
          <a:xfrm>
            <a:off x="3641725" y="3286125"/>
            <a:ext cx="508000" cy="450850"/>
          </a:xfrm>
          <a:custGeom>
            <a:gdLst>
              <a:gd fmla="*/ 405166 w 256" name="T0"/>
              <a:gd fmla="*/ 206153 h 228" name="T1"/>
              <a:gd fmla="*/ 301889 w 256" name="T2"/>
              <a:gd fmla="*/ 103076 h 228" name="T3"/>
              <a:gd fmla="*/ 405166 w 256" name="T4"/>
              <a:gd fmla="*/ 0 h 228" name="T5"/>
              <a:gd fmla="*/ 508444 w 256" name="T6"/>
              <a:gd fmla="*/ 103076 h 228" name="T7"/>
              <a:gd fmla="*/ 405166 w 256" name="T8"/>
              <a:gd fmla="*/ 206153 h 228" name="T9"/>
              <a:gd fmla="*/ 452833 w 256" name="T10"/>
              <a:gd fmla="*/ 55503 h 228" name="T11"/>
              <a:gd fmla="*/ 436944 w 256" name="T12"/>
              <a:gd fmla="*/ 63432 h 228" name="T13"/>
              <a:gd fmla="*/ 389277 w 256" name="T14"/>
              <a:gd fmla="*/ 109023 h 228" name="T15"/>
              <a:gd fmla="*/ 373389 w 256" name="T16"/>
              <a:gd fmla="*/ 95147 h 228" name="T17"/>
              <a:gd fmla="*/ 357500 w 256" name="T18"/>
              <a:gd fmla="*/ 87218 h 228" name="T19"/>
              <a:gd fmla="*/ 333666 w 256" name="T20"/>
              <a:gd fmla="*/ 111005 h 228" name="T21"/>
              <a:gd fmla="*/ 341611 w 256" name="T22"/>
              <a:gd fmla="*/ 126863 h 228" name="T23"/>
              <a:gd fmla="*/ 373389 w 256" name="T24"/>
              <a:gd fmla="*/ 158579 h 228" name="T25"/>
              <a:gd fmla="*/ 389277 w 256" name="T26"/>
              <a:gd fmla="*/ 166508 h 228" name="T27"/>
              <a:gd fmla="*/ 405166 w 256" name="T28"/>
              <a:gd fmla="*/ 158579 h 228" name="T29"/>
              <a:gd fmla="*/ 468722 w 256" name="T30"/>
              <a:gd fmla="*/ 95147 h 228" name="T31"/>
              <a:gd fmla="*/ 476666 w 256" name="T32"/>
              <a:gd fmla="*/ 79289 h 228" name="T33"/>
              <a:gd fmla="*/ 452833 w 256" name="T34"/>
              <a:gd fmla="*/ 55503 h 228" name="T35"/>
              <a:gd fmla="*/ 192653 w 256" name="T36"/>
              <a:gd fmla="*/ 275531 h 228" name="T37"/>
              <a:gd fmla="*/ 397222 w 256" name="T38"/>
              <a:gd fmla="*/ 263638 h 228" name="T39"/>
              <a:gd fmla="*/ 413111 w 256" name="T40"/>
              <a:gd fmla="*/ 229939 h 228" name="T41"/>
              <a:gd fmla="*/ 472694 w 256" name="T42"/>
              <a:gd fmla="*/ 210117 h 228" name="T43"/>
              <a:gd fmla="*/ 434958 w 256" name="T44"/>
              <a:gd fmla="*/ 295353 h 228" name="T45"/>
              <a:gd fmla="*/ 434958 w 256" name="T46"/>
              <a:gd fmla="*/ 295353 h 228" name="T47"/>
              <a:gd fmla="*/ 415097 w 256" name="T48"/>
              <a:gd fmla="*/ 309229 h 228" name="T49"/>
              <a:gd fmla="*/ 208541 w 256" name="T50"/>
              <a:gd fmla="*/ 323105 h 228" name="T51"/>
              <a:gd fmla="*/ 220458 w 256" name="T52"/>
              <a:gd fmla="*/ 356803 h 228" name="T53"/>
              <a:gd fmla="*/ 444889 w 256" name="T54"/>
              <a:gd fmla="*/ 356803 h 228" name="T55"/>
              <a:gd fmla="*/ 492555 w 256" name="T56"/>
              <a:gd fmla="*/ 404376 h 228" name="T57"/>
              <a:gd fmla="*/ 444889 w 256" name="T58"/>
              <a:gd fmla="*/ 451950 h 228" name="T59"/>
              <a:gd fmla="*/ 397222 w 256" name="T60"/>
              <a:gd fmla="*/ 404376 h 228" name="T61"/>
              <a:gd fmla="*/ 174778 w 256" name="T62"/>
              <a:gd fmla="*/ 404376 h 228" name="T63"/>
              <a:gd fmla="*/ 127111 w 256" name="T64"/>
              <a:gd fmla="*/ 451950 h 228" name="T65"/>
              <a:gd fmla="*/ 79444 w 256" name="T66"/>
              <a:gd fmla="*/ 404376 h 228" name="T67"/>
              <a:gd fmla="*/ 127111 w 256" name="T68"/>
              <a:gd fmla="*/ 356803 h 228" name="T69"/>
              <a:gd fmla="*/ 170805 w 256" name="T70"/>
              <a:gd fmla="*/ 356803 h 228" name="T71"/>
              <a:gd fmla="*/ 77458 w 256" name="T72"/>
              <a:gd fmla="*/ 95147 h 228" name="T73"/>
              <a:gd fmla="*/ 23833 w 256" name="T74"/>
              <a:gd fmla="*/ 95147 h 228" name="T75"/>
              <a:gd fmla="*/ 0 w 256" name="T76"/>
              <a:gd fmla="*/ 71361 h 228" name="T77"/>
              <a:gd fmla="*/ 23833 w 256" name="T78"/>
              <a:gd fmla="*/ 47574 h 228" name="T79"/>
              <a:gd fmla="*/ 95333 w 256" name="T80"/>
              <a:gd fmla="*/ 47574 h 228" name="T81"/>
              <a:gd fmla="*/ 117180 w 256" name="T82"/>
              <a:gd fmla="*/ 63432 h 228" name="T83"/>
              <a:gd fmla="*/ 117180 w 256" name="T84"/>
              <a:gd fmla="*/ 63432 h 228" name="T85"/>
              <a:gd fmla="*/ 131083 w 256" name="T86"/>
              <a:gd fmla="*/ 103076 h 228" name="T87"/>
              <a:gd fmla="*/ 278055 w 256" name="T88"/>
              <a:gd fmla="*/ 103076 h 228" name="T89"/>
              <a:gd fmla="*/ 287986 w 256" name="T90"/>
              <a:gd fmla="*/ 150650 h 228" name="T91"/>
              <a:gd fmla="*/ 148958 w 256" name="T92"/>
              <a:gd fmla="*/ 150650 h 228" name="T93"/>
              <a:gd fmla="*/ 192653 w 256" name="T94"/>
              <a:gd fmla="*/ 275531 h 22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228" w="256">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28"/>
                </a:moveTo>
                <a:cubicBezTo>
                  <a:pt x="225" y="28"/>
                  <a:pt x="222" y="29"/>
                  <a:pt x="220" y="32"/>
                </a:cubicBezTo>
                <a:cubicBezTo>
                  <a:pt x="196" y="55"/>
                  <a:pt x="196" y="55"/>
                  <a:pt x="196" y="55"/>
                </a:cubicBezTo>
                <a:cubicBezTo>
                  <a:pt x="188" y="48"/>
                  <a:pt x="188" y="48"/>
                  <a:pt x="188" y="48"/>
                </a:cubicBezTo>
                <a:cubicBezTo>
                  <a:pt x="186" y="45"/>
                  <a:pt x="183" y="44"/>
                  <a:pt x="180" y="44"/>
                </a:cubicBezTo>
                <a:cubicBezTo>
                  <a:pt x="173" y="44"/>
                  <a:pt x="168" y="49"/>
                  <a:pt x="168" y="56"/>
                </a:cubicBezTo>
                <a:cubicBezTo>
                  <a:pt x="168" y="59"/>
                  <a:pt x="169" y="62"/>
                  <a:pt x="172" y="64"/>
                </a:cubicBezTo>
                <a:cubicBezTo>
                  <a:pt x="188" y="80"/>
                  <a:pt x="188" y="80"/>
                  <a:pt x="188" y="80"/>
                </a:cubicBezTo>
                <a:cubicBezTo>
                  <a:pt x="190" y="83"/>
                  <a:pt x="193" y="84"/>
                  <a:pt x="196" y="84"/>
                </a:cubicBezTo>
                <a:cubicBezTo>
                  <a:pt x="199" y="84"/>
                  <a:pt x="202" y="83"/>
                  <a:pt x="204" y="80"/>
                </a:cubicBezTo>
                <a:cubicBezTo>
                  <a:pt x="236" y="48"/>
                  <a:pt x="236" y="48"/>
                  <a:pt x="236" y="48"/>
                </a:cubicBezTo>
                <a:cubicBezTo>
                  <a:pt x="239" y="46"/>
                  <a:pt x="240" y="43"/>
                  <a:pt x="240" y="40"/>
                </a:cubicBezTo>
                <a:cubicBezTo>
                  <a:pt x="240" y="33"/>
                  <a:pt x="235" y="28"/>
                  <a:pt x="228" y="28"/>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4" name="Freeform 86"/>
          <p:cNvSpPr>
            <a:spLocks noEditPoints="1"/>
          </p:cNvSpPr>
          <p:nvPr/>
        </p:nvSpPr>
        <p:spPr bwMode="auto">
          <a:xfrm>
            <a:off x="2757488" y="3286125"/>
            <a:ext cx="504825" cy="450850"/>
          </a:xfrm>
          <a:custGeom>
            <a:gdLst>
              <a:gd fmla="*/ 401952 w 256" name="T0"/>
              <a:gd fmla="*/ 206153 h 228" name="T1"/>
              <a:gd fmla="*/ 299493 w 256" name="T2"/>
              <a:gd fmla="*/ 103076 h 228" name="T3"/>
              <a:gd fmla="*/ 401952 w 256" name="T4"/>
              <a:gd fmla="*/ 0 h 228" name="T5"/>
              <a:gd fmla="*/ 504410 w 256" name="T6"/>
              <a:gd fmla="*/ 103076 h 228" name="T7"/>
              <a:gd fmla="*/ 401952 w 256" name="T8"/>
              <a:gd fmla="*/ 206153 h 228" name="T9"/>
              <a:gd fmla="*/ 449240 w 256" name="T10"/>
              <a:gd fmla="*/ 79289 h 228" name="T11"/>
              <a:gd fmla="*/ 354663 w 256" name="T12"/>
              <a:gd fmla="*/ 79289 h 228" name="T13"/>
              <a:gd fmla="*/ 331019 w 256" name="T14"/>
              <a:gd fmla="*/ 103076 h 228" name="T15"/>
              <a:gd fmla="*/ 354663 w 256" name="T16"/>
              <a:gd fmla="*/ 126863 h 228" name="T17"/>
              <a:gd fmla="*/ 449240 w 256" name="T18"/>
              <a:gd fmla="*/ 126863 h 228" name="T19"/>
              <a:gd fmla="*/ 472884 w 256" name="T20"/>
              <a:gd fmla="*/ 103076 h 228" name="T21"/>
              <a:gd fmla="*/ 449240 w 256" name="T22"/>
              <a:gd fmla="*/ 79289 h 228" name="T23"/>
              <a:gd fmla="*/ 191124 w 256" name="T24"/>
              <a:gd fmla="*/ 275531 h 228" name="T25"/>
              <a:gd fmla="*/ 394070 w 256" name="T26"/>
              <a:gd fmla="*/ 263638 h 228" name="T27"/>
              <a:gd fmla="*/ 409833 w 256" name="T28"/>
              <a:gd fmla="*/ 229939 h 228" name="T29"/>
              <a:gd fmla="*/ 468944 w 256" name="T30"/>
              <a:gd fmla="*/ 210117 h 228" name="T31"/>
              <a:gd fmla="*/ 431507 w 256" name="T32"/>
              <a:gd fmla="*/ 295353 h 228" name="T33"/>
              <a:gd fmla="*/ 431507 w 256" name="T34"/>
              <a:gd fmla="*/ 295353 h 228" name="T35"/>
              <a:gd fmla="*/ 411803 w 256" name="T36"/>
              <a:gd fmla="*/ 309229 h 228" name="T37"/>
              <a:gd fmla="*/ 206887 w 256" name="T38"/>
              <a:gd fmla="*/ 323105 h 228" name="T39"/>
              <a:gd fmla="*/ 218709 w 256" name="T40"/>
              <a:gd fmla="*/ 356803 h 228" name="T41"/>
              <a:gd fmla="*/ 441359 w 256" name="T42"/>
              <a:gd fmla="*/ 356803 h 228" name="T43"/>
              <a:gd fmla="*/ 488647 w 256" name="T44"/>
              <a:gd fmla="*/ 404376 h 228" name="T45"/>
              <a:gd fmla="*/ 441359 w 256" name="T46"/>
              <a:gd fmla="*/ 451950 h 228" name="T47"/>
              <a:gd fmla="*/ 394070 w 256" name="T48"/>
              <a:gd fmla="*/ 404376 h 228" name="T49"/>
              <a:gd fmla="*/ 173391 w 256" name="T50"/>
              <a:gd fmla="*/ 404376 h 228" name="T51"/>
              <a:gd fmla="*/ 126103 w 256" name="T52"/>
              <a:gd fmla="*/ 451950 h 228" name="T53"/>
              <a:gd fmla="*/ 78814 w 256" name="T54"/>
              <a:gd fmla="*/ 404376 h 228" name="T55"/>
              <a:gd fmla="*/ 126103 w 256" name="T56"/>
              <a:gd fmla="*/ 356803 h 228" name="T57"/>
              <a:gd fmla="*/ 169450 w 256" name="T58"/>
              <a:gd fmla="*/ 356803 h 228" name="T59"/>
              <a:gd fmla="*/ 76844 w 256" name="T60"/>
              <a:gd fmla="*/ 95147 h 228" name="T61"/>
              <a:gd fmla="*/ 23644 w 256" name="T62"/>
              <a:gd fmla="*/ 95147 h 228" name="T63"/>
              <a:gd fmla="*/ 0 w 256" name="T64"/>
              <a:gd fmla="*/ 71361 h 228" name="T65"/>
              <a:gd fmla="*/ 23644 w 256" name="T66"/>
              <a:gd fmla="*/ 47574 h 228" name="T67"/>
              <a:gd fmla="*/ 94577 w 256" name="T68"/>
              <a:gd fmla="*/ 47574 h 228" name="T69"/>
              <a:gd fmla="*/ 116251 w 256" name="T70"/>
              <a:gd fmla="*/ 63432 h 228" name="T71"/>
              <a:gd fmla="*/ 116251 w 256" name="T72"/>
              <a:gd fmla="*/ 63432 h 228" name="T73"/>
              <a:gd fmla="*/ 130043 w 256" name="T74"/>
              <a:gd fmla="*/ 103076 h 228" name="T75"/>
              <a:gd fmla="*/ 275849 w 256" name="T76"/>
              <a:gd fmla="*/ 103076 h 228" name="T77"/>
              <a:gd fmla="*/ 285701 w 256" name="T78"/>
              <a:gd fmla="*/ 150650 h 228" name="T79"/>
              <a:gd fmla="*/ 147776 w 256" name="T80"/>
              <a:gd fmla="*/ 150650 h 228" name="T81"/>
              <a:gd fmla="*/ 191124 w 256" name="T82"/>
              <a:gd fmla="*/ 275531 h 2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28" w="256">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180" y="40"/>
                  <a:pt x="180" y="40"/>
                  <a:pt x="180" y="40"/>
                </a:cubicBezTo>
                <a:cubicBezTo>
                  <a:pt x="173" y="40"/>
                  <a:pt x="168" y="45"/>
                  <a:pt x="168" y="52"/>
                </a:cubicBezTo>
                <a:cubicBezTo>
                  <a:pt x="168" y="59"/>
                  <a:pt x="173" y="64"/>
                  <a:pt x="180"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5" name="Freeform 87"/>
          <p:cNvSpPr>
            <a:spLocks noEditPoints="1"/>
          </p:cNvSpPr>
          <p:nvPr/>
        </p:nvSpPr>
        <p:spPr bwMode="auto">
          <a:xfrm>
            <a:off x="1870075" y="3286125"/>
            <a:ext cx="504825" cy="450850"/>
          </a:xfrm>
          <a:custGeom>
            <a:gdLst>
              <a:gd fmla="*/ 401952 w 256" name="T0"/>
              <a:gd fmla="*/ 206153 h 228" name="T1"/>
              <a:gd fmla="*/ 299493 w 256" name="T2"/>
              <a:gd fmla="*/ 103076 h 228" name="T3"/>
              <a:gd fmla="*/ 401952 w 256" name="T4"/>
              <a:gd fmla="*/ 0 h 228" name="T5"/>
              <a:gd fmla="*/ 504410 w 256" name="T6"/>
              <a:gd fmla="*/ 103076 h 228" name="T7"/>
              <a:gd fmla="*/ 401952 w 256" name="T8"/>
              <a:gd fmla="*/ 206153 h 228" name="T9"/>
              <a:gd fmla="*/ 449240 w 256" name="T10"/>
              <a:gd fmla="*/ 79289 h 228" name="T11"/>
              <a:gd fmla="*/ 425596 w 256" name="T12"/>
              <a:gd fmla="*/ 79289 h 228" name="T13"/>
              <a:gd fmla="*/ 425596 w 256" name="T14"/>
              <a:gd fmla="*/ 55503 h 228" name="T15"/>
              <a:gd fmla="*/ 401952 w 256" name="T16"/>
              <a:gd fmla="*/ 31716 h 228" name="T17"/>
              <a:gd fmla="*/ 378308 w 256" name="T18"/>
              <a:gd fmla="*/ 55503 h 228" name="T19"/>
              <a:gd fmla="*/ 378308 w 256" name="T20"/>
              <a:gd fmla="*/ 79289 h 228" name="T21"/>
              <a:gd fmla="*/ 354663 w 256" name="T22"/>
              <a:gd fmla="*/ 79289 h 228" name="T23"/>
              <a:gd fmla="*/ 331019 w 256" name="T24"/>
              <a:gd fmla="*/ 103076 h 228" name="T25"/>
              <a:gd fmla="*/ 354663 w 256" name="T26"/>
              <a:gd fmla="*/ 126863 h 228" name="T27"/>
              <a:gd fmla="*/ 378308 w 256" name="T28"/>
              <a:gd fmla="*/ 126863 h 228" name="T29"/>
              <a:gd fmla="*/ 378308 w 256" name="T30"/>
              <a:gd fmla="*/ 150650 h 228" name="T31"/>
              <a:gd fmla="*/ 401952 w 256" name="T32"/>
              <a:gd fmla="*/ 174437 h 228" name="T33"/>
              <a:gd fmla="*/ 425596 w 256" name="T34"/>
              <a:gd fmla="*/ 150650 h 228" name="T35"/>
              <a:gd fmla="*/ 425596 w 256" name="T36"/>
              <a:gd fmla="*/ 126863 h 228" name="T37"/>
              <a:gd fmla="*/ 449240 w 256" name="T38"/>
              <a:gd fmla="*/ 126863 h 228" name="T39"/>
              <a:gd fmla="*/ 472884 w 256" name="T40"/>
              <a:gd fmla="*/ 103076 h 228" name="T41"/>
              <a:gd fmla="*/ 449240 w 256" name="T42"/>
              <a:gd fmla="*/ 79289 h 228" name="T43"/>
              <a:gd fmla="*/ 191124 w 256" name="T44"/>
              <a:gd fmla="*/ 275531 h 228" name="T45"/>
              <a:gd fmla="*/ 394070 w 256" name="T46"/>
              <a:gd fmla="*/ 263638 h 228" name="T47"/>
              <a:gd fmla="*/ 409833 w 256" name="T48"/>
              <a:gd fmla="*/ 229939 h 228" name="T49"/>
              <a:gd fmla="*/ 468944 w 256" name="T50"/>
              <a:gd fmla="*/ 210117 h 228" name="T51"/>
              <a:gd fmla="*/ 431507 w 256" name="T52"/>
              <a:gd fmla="*/ 295353 h 228" name="T53"/>
              <a:gd fmla="*/ 411803 w 256" name="T54"/>
              <a:gd fmla="*/ 309229 h 228" name="T55"/>
              <a:gd fmla="*/ 206887 w 256" name="T56"/>
              <a:gd fmla="*/ 323105 h 228" name="T57"/>
              <a:gd fmla="*/ 218709 w 256" name="T58"/>
              <a:gd fmla="*/ 356803 h 228" name="T59"/>
              <a:gd fmla="*/ 441359 w 256" name="T60"/>
              <a:gd fmla="*/ 356803 h 228" name="T61"/>
              <a:gd fmla="*/ 488647 w 256" name="T62"/>
              <a:gd fmla="*/ 404376 h 228" name="T63"/>
              <a:gd fmla="*/ 441359 w 256" name="T64"/>
              <a:gd fmla="*/ 451950 h 228" name="T65"/>
              <a:gd fmla="*/ 394070 w 256" name="T66"/>
              <a:gd fmla="*/ 404376 h 228" name="T67"/>
              <a:gd fmla="*/ 173391 w 256" name="T68"/>
              <a:gd fmla="*/ 404376 h 228" name="T69"/>
              <a:gd fmla="*/ 126103 w 256" name="T70"/>
              <a:gd fmla="*/ 451950 h 228" name="T71"/>
              <a:gd fmla="*/ 78814 w 256" name="T72"/>
              <a:gd fmla="*/ 404376 h 228" name="T73"/>
              <a:gd fmla="*/ 126103 w 256" name="T74"/>
              <a:gd fmla="*/ 356803 h 228" name="T75"/>
              <a:gd fmla="*/ 169450 w 256" name="T76"/>
              <a:gd fmla="*/ 356803 h 228" name="T77"/>
              <a:gd fmla="*/ 76844 w 256" name="T78"/>
              <a:gd fmla="*/ 95147 h 228" name="T79"/>
              <a:gd fmla="*/ 23644 w 256" name="T80"/>
              <a:gd fmla="*/ 95147 h 228" name="T81"/>
              <a:gd fmla="*/ 0 w 256" name="T82"/>
              <a:gd fmla="*/ 71361 h 228" name="T83"/>
              <a:gd fmla="*/ 23644 w 256" name="T84"/>
              <a:gd fmla="*/ 47574 h 228" name="T85"/>
              <a:gd fmla="*/ 94577 w 256" name="T86"/>
              <a:gd fmla="*/ 47574 h 228" name="T87"/>
              <a:gd fmla="*/ 116251 w 256" name="T88"/>
              <a:gd fmla="*/ 63432 h 228" name="T89"/>
              <a:gd fmla="*/ 116251 w 256" name="T90"/>
              <a:gd fmla="*/ 63432 h 228" name="T91"/>
              <a:gd fmla="*/ 130043 w 256" name="T92"/>
              <a:gd fmla="*/ 103076 h 228" name="T93"/>
              <a:gd fmla="*/ 275849 w 256" name="T94"/>
              <a:gd fmla="*/ 103076 h 228" name="T95"/>
              <a:gd fmla="*/ 285701 w 256" name="T96"/>
              <a:gd fmla="*/ 150650 h 228" name="T97"/>
              <a:gd fmla="*/ 147776 w 256" name="T98"/>
              <a:gd fmla="*/ 150650 h 228" name="T99"/>
              <a:gd fmla="*/ 191124 w 256" name="T100"/>
              <a:gd fmla="*/ 275531 h 22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28" w="256">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216" y="40"/>
                  <a:pt x="216" y="40"/>
                  <a:pt x="216" y="40"/>
                </a:cubicBezTo>
                <a:cubicBezTo>
                  <a:pt x="216" y="28"/>
                  <a:pt x="216" y="28"/>
                  <a:pt x="216" y="28"/>
                </a:cubicBezTo>
                <a:cubicBezTo>
                  <a:pt x="216" y="21"/>
                  <a:pt x="211" y="16"/>
                  <a:pt x="204" y="16"/>
                </a:cubicBezTo>
                <a:cubicBezTo>
                  <a:pt x="197" y="16"/>
                  <a:pt x="192" y="21"/>
                  <a:pt x="192" y="28"/>
                </a:cubicBezTo>
                <a:cubicBezTo>
                  <a:pt x="192" y="40"/>
                  <a:pt x="192" y="40"/>
                  <a:pt x="192" y="40"/>
                </a:cubicBezTo>
                <a:cubicBezTo>
                  <a:pt x="180" y="40"/>
                  <a:pt x="180" y="40"/>
                  <a:pt x="180" y="40"/>
                </a:cubicBezTo>
                <a:cubicBezTo>
                  <a:pt x="173" y="40"/>
                  <a:pt x="168" y="45"/>
                  <a:pt x="168" y="52"/>
                </a:cubicBezTo>
                <a:cubicBezTo>
                  <a:pt x="168" y="59"/>
                  <a:pt x="173" y="64"/>
                  <a:pt x="180" y="64"/>
                </a:cubicBezTo>
                <a:cubicBezTo>
                  <a:pt x="192" y="64"/>
                  <a:pt x="192" y="64"/>
                  <a:pt x="192" y="64"/>
                </a:cubicBezTo>
                <a:cubicBezTo>
                  <a:pt x="192" y="76"/>
                  <a:pt x="192" y="76"/>
                  <a:pt x="192" y="76"/>
                </a:cubicBezTo>
                <a:cubicBezTo>
                  <a:pt x="192" y="83"/>
                  <a:pt x="197" y="88"/>
                  <a:pt x="204" y="88"/>
                </a:cubicBezTo>
                <a:cubicBezTo>
                  <a:pt x="211" y="88"/>
                  <a:pt x="216" y="83"/>
                  <a:pt x="216" y="76"/>
                </a:cubicBezTo>
                <a:cubicBezTo>
                  <a:pt x="216" y="64"/>
                  <a:pt x="216" y="64"/>
                  <a:pt x="216"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6" name="Freeform 88"/>
          <p:cNvSpPr>
            <a:spLocks noEditPoints="1"/>
          </p:cNvSpPr>
          <p:nvPr/>
        </p:nvSpPr>
        <p:spPr bwMode="auto">
          <a:xfrm>
            <a:off x="982663" y="3333750"/>
            <a:ext cx="508000" cy="403225"/>
          </a:xfrm>
          <a:custGeom>
            <a:gdLst>
              <a:gd fmla="*/ 506458 w 256" name="T0"/>
              <a:gd fmla="*/ 89013 h 204" name="T1"/>
              <a:gd fmla="*/ 506458 w 256" name="T2"/>
              <a:gd fmla="*/ 89013 h 204" name="T3"/>
              <a:gd fmla="*/ 434958 w 256" name="T4"/>
              <a:gd fmla="*/ 247259 h 204" name="T5"/>
              <a:gd fmla="*/ 415097 w 256" name="T6"/>
              <a:gd fmla="*/ 261105 h 204" name="T7"/>
              <a:gd fmla="*/ 208541 w 256" name="T8"/>
              <a:gd fmla="*/ 274952 h 204" name="T9"/>
              <a:gd fmla="*/ 220458 w 256" name="T10"/>
              <a:gd fmla="*/ 308579 h 204" name="T11"/>
              <a:gd fmla="*/ 444889 w 256" name="T12"/>
              <a:gd fmla="*/ 308579 h 204" name="T13"/>
              <a:gd fmla="*/ 492555 w 256" name="T14"/>
              <a:gd fmla="*/ 356052 h 204" name="T15"/>
              <a:gd fmla="*/ 444889 w 256" name="T16"/>
              <a:gd fmla="*/ 403526 h 204" name="T17"/>
              <a:gd fmla="*/ 397222 w 256" name="T18"/>
              <a:gd fmla="*/ 356052 h 204" name="T19"/>
              <a:gd fmla="*/ 174778 w 256" name="T20"/>
              <a:gd fmla="*/ 356052 h 204" name="T21"/>
              <a:gd fmla="*/ 127111 w 256" name="T22"/>
              <a:gd fmla="*/ 403526 h 204" name="T23"/>
              <a:gd fmla="*/ 79444 w 256" name="T24"/>
              <a:gd fmla="*/ 356052 h 204" name="T25"/>
              <a:gd fmla="*/ 127111 w 256" name="T26"/>
              <a:gd fmla="*/ 308579 h 204" name="T27"/>
              <a:gd fmla="*/ 170805 w 256" name="T28"/>
              <a:gd fmla="*/ 308579 h 204" name="T29"/>
              <a:gd fmla="*/ 77458 w 256" name="T30"/>
              <a:gd fmla="*/ 47474 h 204" name="T31"/>
              <a:gd fmla="*/ 23833 w 256" name="T32"/>
              <a:gd fmla="*/ 47474 h 204" name="T33"/>
              <a:gd fmla="*/ 0 w 256" name="T34"/>
              <a:gd fmla="*/ 23737 h 204" name="T35"/>
              <a:gd fmla="*/ 23833 w 256" name="T36"/>
              <a:gd fmla="*/ 0 h 204" name="T37"/>
              <a:gd fmla="*/ 95333 w 256" name="T38"/>
              <a:gd fmla="*/ 0 h 204" name="T39"/>
              <a:gd fmla="*/ 117180 w 256" name="T40"/>
              <a:gd fmla="*/ 15825 h 204" name="T41"/>
              <a:gd fmla="*/ 117180 w 256" name="T42"/>
              <a:gd fmla="*/ 15825 h 204" name="T43"/>
              <a:gd fmla="*/ 131083 w 256" name="T44"/>
              <a:gd fmla="*/ 55386 h 204" name="T45"/>
              <a:gd fmla="*/ 484611 w 256" name="T46"/>
              <a:gd fmla="*/ 55386 h 204" name="T47"/>
              <a:gd fmla="*/ 508444 w 256" name="T48"/>
              <a:gd fmla="*/ 79123 h 204" name="T49"/>
              <a:gd fmla="*/ 506458 w 256" name="T50"/>
              <a:gd fmla="*/ 89013 h 204" name="T51"/>
              <a:gd fmla="*/ 148958 w 256" name="T52"/>
              <a:gd fmla="*/ 102860 h 204" name="T53"/>
              <a:gd fmla="*/ 192653 w 256" name="T54"/>
              <a:gd fmla="*/ 227478 h 204" name="T55"/>
              <a:gd fmla="*/ 397222 w 256" name="T56"/>
              <a:gd fmla="*/ 215609 h 204" name="T57"/>
              <a:gd fmla="*/ 446875 w 256" name="T58"/>
              <a:gd fmla="*/ 102860 h 204" name="T59"/>
              <a:gd fmla="*/ 148958 w 256" name="T60"/>
              <a:gd fmla="*/ 102860 h 20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04" w="256">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7" name="Freeform 89"/>
          <p:cNvSpPr>
            <a:spLocks noEditPoints="1"/>
          </p:cNvSpPr>
          <p:nvPr/>
        </p:nvSpPr>
        <p:spPr bwMode="auto">
          <a:xfrm>
            <a:off x="10702925" y="2441575"/>
            <a:ext cx="504825" cy="412750"/>
          </a:xfrm>
          <a:custGeom>
            <a:gdLst>
              <a:gd fmla="*/ 480766 w 256" name="T0"/>
              <a:gd fmla="*/ 411597 h 208" name="T1"/>
              <a:gd fmla="*/ 23644 w 256" name="T2"/>
              <a:gd fmla="*/ 411597 h 208" name="T3"/>
              <a:gd fmla="*/ 0 w 256" name="T4"/>
              <a:gd fmla="*/ 387851 h 208" name="T5"/>
              <a:gd fmla="*/ 0 w 256" name="T6"/>
              <a:gd fmla="*/ 71238 h 208" name="T7"/>
              <a:gd fmla="*/ 23644 w 256" name="T8"/>
              <a:gd fmla="*/ 47492 h 208" name="T9"/>
              <a:gd fmla="*/ 124132 w 256" name="T10"/>
              <a:gd fmla="*/ 47492 h 208" name="T11"/>
              <a:gd fmla="*/ 161569 w 256" name="T12"/>
              <a:gd fmla="*/ 9894 h 208" name="T13"/>
              <a:gd fmla="*/ 181272 w 256" name="T14"/>
              <a:gd fmla="*/ 0 h 208" name="T15"/>
              <a:gd fmla="*/ 323138 w 256" name="T16"/>
              <a:gd fmla="*/ 0 h 208" name="T17"/>
              <a:gd fmla="*/ 340871 w 256" name="T18"/>
              <a:gd fmla="*/ 7915 h 208" name="T19"/>
              <a:gd fmla="*/ 340871 w 256" name="T20"/>
              <a:gd fmla="*/ 7915 h 208" name="T21"/>
              <a:gd fmla="*/ 380278 w 256" name="T22"/>
              <a:gd fmla="*/ 47492 h 208" name="T23"/>
              <a:gd fmla="*/ 480766 w 256" name="T24"/>
              <a:gd fmla="*/ 47492 h 208" name="T25"/>
              <a:gd fmla="*/ 504410 w 256" name="T26"/>
              <a:gd fmla="*/ 71238 h 208" name="T27"/>
              <a:gd fmla="*/ 504410 w 256" name="T28"/>
              <a:gd fmla="*/ 387851 h 208" name="T29"/>
              <a:gd fmla="*/ 480766 w 256" name="T30"/>
              <a:gd fmla="*/ 411597 h 208" name="T31"/>
              <a:gd fmla="*/ 252205 w 256" name="T32"/>
              <a:gd fmla="*/ 79153 h 208" name="T33"/>
              <a:gd fmla="*/ 110340 w 256" name="T34"/>
              <a:gd fmla="*/ 221629 h 208" name="T35"/>
              <a:gd fmla="*/ 252205 w 256" name="T36"/>
              <a:gd fmla="*/ 364105 h 208" name="T37"/>
              <a:gd fmla="*/ 394070 w 256" name="T38"/>
              <a:gd fmla="*/ 221629 h 208" name="T39"/>
              <a:gd fmla="*/ 252205 w 256" name="T40"/>
              <a:gd fmla="*/ 79153 h 208" name="T41"/>
              <a:gd fmla="*/ 252205 w 256" name="T42"/>
              <a:gd fmla="*/ 316613 h 208" name="T43"/>
              <a:gd fmla="*/ 157628 w 256" name="T44"/>
              <a:gd fmla="*/ 221629 h 208" name="T45"/>
              <a:gd fmla="*/ 252205 w 256" name="T46"/>
              <a:gd fmla="*/ 126645 h 208" name="T47"/>
              <a:gd fmla="*/ 346782 w 256" name="T48"/>
              <a:gd fmla="*/ 221629 h 208" name="T49"/>
              <a:gd fmla="*/ 252205 w 256" name="T50"/>
              <a:gd fmla="*/ 316613 h 20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08" w="256">
                <a:moveTo>
                  <a:pt x="244" y="208"/>
                </a:moveTo>
                <a:cubicBezTo>
                  <a:pt x="12" y="208"/>
                  <a:pt x="12" y="208"/>
                  <a:pt x="12" y="208"/>
                </a:cubicBezTo>
                <a:cubicBezTo>
                  <a:pt x="5" y="208"/>
                  <a:pt x="0" y="203"/>
                  <a:pt x="0" y="196"/>
                </a:cubicBezTo>
                <a:cubicBezTo>
                  <a:pt x="0" y="36"/>
                  <a:pt x="0" y="36"/>
                  <a:pt x="0" y="36"/>
                </a:cubicBezTo>
                <a:cubicBezTo>
                  <a:pt x="0" y="29"/>
                  <a:pt x="5" y="24"/>
                  <a:pt x="12" y="24"/>
                </a:cubicBezTo>
                <a:cubicBezTo>
                  <a:pt x="63" y="24"/>
                  <a:pt x="63" y="24"/>
                  <a:pt x="63" y="24"/>
                </a:cubicBezTo>
                <a:cubicBezTo>
                  <a:pt x="82" y="5"/>
                  <a:pt x="82" y="5"/>
                  <a:pt x="82" y="5"/>
                </a:cubicBezTo>
                <a:cubicBezTo>
                  <a:pt x="85" y="2"/>
                  <a:pt x="88" y="0"/>
                  <a:pt x="92" y="0"/>
                </a:cubicBezTo>
                <a:cubicBezTo>
                  <a:pt x="164" y="0"/>
                  <a:pt x="164" y="0"/>
                  <a:pt x="164" y="0"/>
                </a:cubicBezTo>
                <a:cubicBezTo>
                  <a:pt x="167" y="0"/>
                  <a:pt x="170" y="1"/>
                  <a:pt x="173" y="4"/>
                </a:cubicBezTo>
                <a:cubicBezTo>
                  <a:pt x="173" y="4"/>
                  <a:pt x="173" y="4"/>
                  <a:pt x="173" y="4"/>
                </a:cubicBezTo>
                <a:cubicBezTo>
                  <a:pt x="193" y="24"/>
                  <a:pt x="193" y="24"/>
                  <a:pt x="193" y="24"/>
                </a:cubicBezTo>
                <a:cubicBezTo>
                  <a:pt x="244" y="24"/>
                  <a:pt x="244" y="24"/>
                  <a:pt x="244" y="24"/>
                </a:cubicBezTo>
                <a:cubicBezTo>
                  <a:pt x="251" y="24"/>
                  <a:pt x="256" y="29"/>
                  <a:pt x="256" y="36"/>
                </a:cubicBezTo>
                <a:cubicBezTo>
                  <a:pt x="256" y="196"/>
                  <a:pt x="256" y="196"/>
                  <a:pt x="256" y="196"/>
                </a:cubicBezTo>
                <a:cubicBezTo>
                  <a:pt x="256" y="203"/>
                  <a:pt x="251" y="208"/>
                  <a:pt x="244" y="208"/>
                </a:cubicBezTo>
                <a:moveTo>
                  <a:pt x="128" y="40"/>
                </a:moveTo>
                <a:cubicBezTo>
                  <a:pt x="88" y="40"/>
                  <a:pt x="56" y="72"/>
                  <a:pt x="56" y="112"/>
                </a:cubicBezTo>
                <a:cubicBezTo>
                  <a:pt x="56" y="152"/>
                  <a:pt x="88" y="184"/>
                  <a:pt x="128" y="184"/>
                </a:cubicBezTo>
                <a:cubicBezTo>
                  <a:pt x="168" y="184"/>
                  <a:pt x="200" y="152"/>
                  <a:pt x="200" y="112"/>
                </a:cubicBezTo>
                <a:cubicBezTo>
                  <a:pt x="200" y="72"/>
                  <a:pt x="168" y="40"/>
                  <a:pt x="128" y="40"/>
                </a:cubicBezTo>
                <a:moveTo>
                  <a:pt x="128" y="160"/>
                </a:moveTo>
                <a:cubicBezTo>
                  <a:pt x="101" y="160"/>
                  <a:pt x="80" y="139"/>
                  <a:pt x="80" y="112"/>
                </a:cubicBezTo>
                <a:cubicBezTo>
                  <a:pt x="80" y="85"/>
                  <a:pt x="101" y="64"/>
                  <a:pt x="128" y="64"/>
                </a:cubicBezTo>
                <a:cubicBezTo>
                  <a:pt x="155" y="64"/>
                  <a:pt x="176" y="85"/>
                  <a:pt x="176" y="112"/>
                </a:cubicBezTo>
                <a:cubicBezTo>
                  <a:pt x="176" y="139"/>
                  <a:pt x="155" y="160"/>
                  <a:pt x="128" y="160"/>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8" name="Freeform 90"/>
          <p:cNvSpPr/>
          <p:nvPr/>
        </p:nvSpPr>
        <p:spPr bwMode="auto">
          <a:xfrm>
            <a:off x="9815513" y="2393950"/>
            <a:ext cx="492125" cy="504825"/>
          </a:xfrm>
          <a:custGeom>
            <a:gdLst>
              <a:gd fmla="*/ 492303 w 248" name="T0"/>
              <a:gd fmla="*/ 386189 h 256" name="T1"/>
              <a:gd fmla="*/ 404959 w 248" name="T2"/>
              <a:gd fmla="*/ 433477 h 256" name="T3"/>
              <a:gd fmla="*/ 317615 w 248" name="T4"/>
              <a:gd fmla="*/ 386189 h 256" name="T5"/>
              <a:gd fmla="*/ 404959 w 248" name="T6"/>
              <a:gd fmla="*/ 338900 h 256" name="T7"/>
              <a:gd fmla="*/ 444661 w 248" name="T8"/>
              <a:gd fmla="*/ 344812 h 256" name="T9"/>
              <a:gd fmla="*/ 444661 w 248" name="T10"/>
              <a:gd fmla="*/ 299493 h 256" name="T11"/>
              <a:gd fmla="*/ 444661 w 248" name="T12"/>
              <a:gd fmla="*/ 147776 h 256" name="T13"/>
              <a:gd fmla="*/ 174688 w 248" name="T14"/>
              <a:gd fmla="*/ 204917 h 256" name="T15"/>
              <a:gd fmla="*/ 174688 w 248" name="T16"/>
              <a:gd fmla="*/ 457122 h 256" name="T17"/>
              <a:gd fmla="*/ 87344 w 248" name="T18"/>
              <a:gd fmla="*/ 504410 h 256" name="T19"/>
              <a:gd fmla="*/ 0 w 248" name="T20"/>
              <a:gd fmla="*/ 457122 h 256" name="T21"/>
              <a:gd fmla="*/ 87344 w 248" name="T22"/>
              <a:gd fmla="*/ 409833 h 256" name="T23"/>
              <a:gd fmla="*/ 127046 w 248" name="T24"/>
              <a:gd fmla="*/ 415744 h 256" name="T25"/>
              <a:gd fmla="*/ 127046 w 248" name="T26"/>
              <a:gd fmla="*/ 378308 h 256" name="T27"/>
              <a:gd fmla="*/ 127046 w 248" name="T28"/>
              <a:gd fmla="*/ 94577 h 256" name="T29"/>
              <a:gd fmla="*/ 150867 w 248" name="T30"/>
              <a:gd fmla="*/ 70933 h 256" name="T31"/>
              <a:gd fmla="*/ 468482 w 248" name="T32"/>
              <a:gd fmla="*/ 0 h 256" name="T33"/>
              <a:gd fmla="*/ 492303 w 248" name="T34"/>
              <a:gd fmla="*/ 23644 h 256" name="T35"/>
              <a:gd fmla="*/ 492303 w 248" name="T36"/>
              <a:gd fmla="*/ 362545 h 256" name="T37"/>
              <a:gd fmla="*/ 492303 w 248" name="T38"/>
              <a:gd fmla="*/ 378308 h 256" name="T39"/>
              <a:gd fmla="*/ 492303 w 248" name="T40"/>
              <a:gd fmla="*/ 386189 h 25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56" w="248">
                <a:moveTo>
                  <a:pt x="248" y="196"/>
                </a:moveTo>
                <a:cubicBezTo>
                  <a:pt x="248" y="209"/>
                  <a:pt x="228" y="220"/>
                  <a:pt x="204" y="220"/>
                </a:cubicBezTo>
                <a:cubicBezTo>
                  <a:pt x="180" y="220"/>
                  <a:pt x="160" y="209"/>
                  <a:pt x="160" y="196"/>
                </a:cubicBezTo>
                <a:cubicBezTo>
                  <a:pt x="160" y="183"/>
                  <a:pt x="180" y="172"/>
                  <a:pt x="204" y="172"/>
                </a:cubicBezTo>
                <a:cubicBezTo>
                  <a:pt x="211" y="172"/>
                  <a:pt x="218" y="173"/>
                  <a:pt x="224" y="175"/>
                </a:cubicBezTo>
                <a:cubicBezTo>
                  <a:pt x="224" y="152"/>
                  <a:pt x="224" y="152"/>
                  <a:pt x="224" y="152"/>
                </a:cubicBezTo>
                <a:cubicBezTo>
                  <a:pt x="224" y="75"/>
                  <a:pt x="224" y="75"/>
                  <a:pt x="224" y="75"/>
                </a:cubicBezTo>
                <a:cubicBezTo>
                  <a:pt x="88" y="104"/>
                  <a:pt x="88" y="104"/>
                  <a:pt x="88" y="104"/>
                </a:cubicBezTo>
                <a:cubicBezTo>
                  <a:pt x="88" y="232"/>
                  <a:pt x="88" y="232"/>
                  <a:pt x="88" y="232"/>
                </a:cubicBezTo>
                <a:cubicBezTo>
                  <a:pt x="88" y="245"/>
                  <a:pt x="68" y="256"/>
                  <a:pt x="44" y="256"/>
                </a:cubicBezTo>
                <a:cubicBezTo>
                  <a:pt x="20" y="256"/>
                  <a:pt x="0" y="245"/>
                  <a:pt x="0" y="232"/>
                </a:cubicBezTo>
                <a:cubicBezTo>
                  <a:pt x="0" y="219"/>
                  <a:pt x="20" y="208"/>
                  <a:pt x="44" y="208"/>
                </a:cubicBezTo>
                <a:cubicBezTo>
                  <a:pt x="51" y="208"/>
                  <a:pt x="58" y="209"/>
                  <a:pt x="64" y="211"/>
                </a:cubicBezTo>
                <a:cubicBezTo>
                  <a:pt x="64" y="192"/>
                  <a:pt x="64" y="192"/>
                  <a:pt x="64" y="192"/>
                </a:cubicBezTo>
                <a:cubicBezTo>
                  <a:pt x="64" y="48"/>
                  <a:pt x="64" y="48"/>
                  <a:pt x="64" y="48"/>
                </a:cubicBezTo>
                <a:cubicBezTo>
                  <a:pt x="64" y="39"/>
                  <a:pt x="76" y="36"/>
                  <a:pt x="76" y="36"/>
                </a:cubicBezTo>
                <a:cubicBezTo>
                  <a:pt x="236" y="0"/>
                  <a:pt x="236" y="0"/>
                  <a:pt x="236" y="0"/>
                </a:cubicBezTo>
                <a:cubicBezTo>
                  <a:pt x="243" y="0"/>
                  <a:pt x="248" y="5"/>
                  <a:pt x="248" y="12"/>
                </a:cubicBezTo>
                <a:cubicBezTo>
                  <a:pt x="248" y="184"/>
                  <a:pt x="248" y="184"/>
                  <a:pt x="248" y="184"/>
                </a:cubicBezTo>
                <a:cubicBezTo>
                  <a:pt x="248" y="192"/>
                  <a:pt x="248" y="192"/>
                  <a:pt x="248" y="192"/>
                </a:cubicBezTo>
                <a:lnTo>
                  <a:pt x="248" y="19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09" name="Freeform 91"/>
          <p:cNvSpPr>
            <a:spLocks noEditPoints="1"/>
          </p:cNvSpPr>
          <p:nvPr/>
        </p:nvSpPr>
        <p:spPr bwMode="auto">
          <a:xfrm>
            <a:off x="9017000" y="2535238"/>
            <a:ext cx="330200" cy="301625"/>
          </a:xfrm>
          <a:custGeom>
            <a:gdLst>
              <a:gd fmla="*/ 307258 w 168" name="T0"/>
              <a:gd fmla="*/ 302647 h 152" name="T1"/>
              <a:gd fmla="*/ 283623 w 168" name="T2"/>
              <a:gd fmla="*/ 278754 h 152" name="T3"/>
              <a:gd fmla="*/ 283623 w 168" name="T4"/>
              <a:gd fmla="*/ 23893 h 152" name="T5"/>
              <a:gd fmla="*/ 307258 w 168" name="T6"/>
              <a:gd fmla="*/ 0 h 152" name="T7"/>
              <a:gd fmla="*/ 330893 w 168" name="T8"/>
              <a:gd fmla="*/ 23893 h 152" name="T9"/>
              <a:gd fmla="*/ 330893 w 168" name="T10"/>
              <a:gd fmla="*/ 278754 h 152" name="T11"/>
              <a:gd fmla="*/ 307258 w 168" name="T12"/>
              <a:gd fmla="*/ 302647 h 152" name="T13"/>
              <a:gd fmla="*/ 212717 w 168" name="T14"/>
              <a:gd fmla="*/ 302647 h 152" name="T15"/>
              <a:gd fmla="*/ 189082 w 168" name="T16"/>
              <a:gd fmla="*/ 278754 h 152" name="T17"/>
              <a:gd fmla="*/ 189082 w 168" name="T18"/>
              <a:gd fmla="*/ 87608 h 152" name="T19"/>
              <a:gd fmla="*/ 212717 w 168" name="T20"/>
              <a:gd fmla="*/ 63715 h 152" name="T21"/>
              <a:gd fmla="*/ 236352 w 168" name="T22"/>
              <a:gd fmla="*/ 87608 h 152" name="T23"/>
              <a:gd fmla="*/ 236352 w 168" name="T24"/>
              <a:gd fmla="*/ 278754 h 152" name="T25"/>
              <a:gd fmla="*/ 212717 w 168" name="T26"/>
              <a:gd fmla="*/ 302647 h 152" name="T27"/>
              <a:gd fmla="*/ 118176 w 168" name="T28"/>
              <a:gd fmla="*/ 302647 h 152" name="T29"/>
              <a:gd fmla="*/ 94541 w 168" name="T30"/>
              <a:gd fmla="*/ 278754 h 152" name="T31"/>
              <a:gd fmla="*/ 94541 w 168" name="T32"/>
              <a:gd fmla="*/ 151324 h 152" name="T33"/>
              <a:gd fmla="*/ 118176 w 168" name="T34"/>
              <a:gd fmla="*/ 127430 h 152" name="T35"/>
              <a:gd fmla="*/ 141811 w 168" name="T36"/>
              <a:gd fmla="*/ 151324 h 152" name="T37"/>
              <a:gd fmla="*/ 141811 w 168" name="T38"/>
              <a:gd fmla="*/ 278754 h 152" name="T39"/>
              <a:gd fmla="*/ 118176 w 168" name="T40"/>
              <a:gd fmla="*/ 302647 h 152" name="T41"/>
              <a:gd fmla="*/ 23635 w 168" name="T42"/>
              <a:gd fmla="*/ 302647 h 152" name="T43"/>
              <a:gd fmla="*/ 0 w 168" name="T44"/>
              <a:gd fmla="*/ 278754 h 152" name="T45"/>
              <a:gd fmla="*/ 0 w 168" name="T46"/>
              <a:gd fmla="*/ 215039 h 152" name="T47"/>
              <a:gd fmla="*/ 23635 w 168" name="T48"/>
              <a:gd fmla="*/ 191145 h 152" name="T49"/>
              <a:gd fmla="*/ 47270 w 168" name="T50"/>
              <a:gd fmla="*/ 215039 h 152" name="T51"/>
              <a:gd fmla="*/ 47270 w 168" name="T52"/>
              <a:gd fmla="*/ 278754 h 152" name="T53"/>
              <a:gd fmla="*/ 23635 w 168" name="T54"/>
              <a:gd fmla="*/ 302647 h 15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52" w="168">
                <a:moveTo>
                  <a:pt x="156" y="152"/>
                </a:moveTo>
                <a:cubicBezTo>
                  <a:pt x="149" y="152"/>
                  <a:pt x="144" y="147"/>
                  <a:pt x="144" y="140"/>
                </a:cubicBezTo>
                <a:cubicBezTo>
                  <a:pt x="144" y="12"/>
                  <a:pt x="144" y="12"/>
                  <a:pt x="144" y="12"/>
                </a:cubicBezTo>
                <a:cubicBezTo>
                  <a:pt x="144" y="5"/>
                  <a:pt x="149" y="0"/>
                  <a:pt x="156" y="0"/>
                </a:cubicBezTo>
                <a:cubicBezTo>
                  <a:pt x="163" y="0"/>
                  <a:pt x="168" y="5"/>
                  <a:pt x="168" y="12"/>
                </a:cubicBezTo>
                <a:cubicBezTo>
                  <a:pt x="168" y="140"/>
                  <a:pt x="168" y="140"/>
                  <a:pt x="168" y="140"/>
                </a:cubicBezTo>
                <a:cubicBezTo>
                  <a:pt x="168" y="147"/>
                  <a:pt x="163" y="152"/>
                  <a:pt x="156" y="152"/>
                </a:cubicBezTo>
                <a:moveTo>
                  <a:pt x="108" y="152"/>
                </a:moveTo>
                <a:cubicBezTo>
                  <a:pt x="101" y="152"/>
                  <a:pt x="96" y="147"/>
                  <a:pt x="96" y="140"/>
                </a:cubicBezTo>
                <a:cubicBezTo>
                  <a:pt x="96" y="44"/>
                  <a:pt x="96" y="44"/>
                  <a:pt x="96" y="44"/>
                </a:cubicBezTo>
                <a:cubicBezTo>
                  <a:pt x="96" y="37"/>
                  <a:pt x="101" y="32"/>
                  <a:pt x="108" y="32"/>
                </a:cubicBezTo>
                <a:cubicBezTo>
                  <a:pt x="115" y="32"/>
                  <a:pt x="120" y="37"/>
                  <a:pt x="120" y="44"/>
                </a:cubicBezTo>
                <a:cubicBezTo>
                  <a:pt x="120" y="140"/>
                  <a:pt x="120" y="140"/>
                  <a:pt x="120" y="140"/>
                </a:cubicBezTo>
                <a:cubicBezTo>
                  <a:pt x="120" y="147"/>
                  <a:pt x="115" y="152"/>
                  <a:pt x="108" y="152"/>
                </a:cubicBezTo>
                <a:moveTo>
                  <a:pt x="60" y="152"/>
                </a:moveTo>
                <a:cubicBezTo>
                  <a:pt x="53" y="152"/>
                  <a:pt x="48" y="147"/>
                  <a:pt x="48" y="140"/>
                </a:cubicBezTo>
                <a:cubicBezTo>
                  <a:pt x="48" y="76"/>
                  <a:pt x="48" y="76"/>
                  <a:pt x="48" y="76"/>
                </a:cubicBezTo>
                <a:cubicBezTo>
                  <a:pt x="48" y="69"/>
                  <a:pt x="53" y="64"/>
                  <a:pt x="60" y="64"/>
                </a:cubicBezTo>
                <a:cubicBezTo>
                  <a:pt x="67" y="64"/>
                  <a:pt x="72" y="69"/>
                  <a:pt x="72" y="76"/>
                </a:cubicBezTo>
                <a:cubicBezTo>
                  <a:pt x="72" y="140"/>
                  <a:pt x="72" y="140"/>
                  <a:pt x="72" y="140"/>
                </a:cubicBezTo>
                <a:cubicBezTo>
                  <a:pt x="72" y="147"/>
                  <a:pt x="67" y="152"/>
                  <a:pt x="60" y="152"/>
                </a:cubicBezTo>
                <a:moveTo>
                  <a:pt x="12" y="152"/>
                </a:moveTo>
                <a:cubicBezTo>
                  <a:pt x="5" y="152"/>
                  <a:pt x="0" y="147"/>
                  <a:pt x="0" y="140"/>
                </a:cubicBezTo>
                <a:cubicBezTo>
                  <a:pt x="0" y="108"/>
                  <a:pt x="0" y="108"/>
                  <a:pt x="0" y="108"/>
                </a:cubicBezTo>
                <a:cubicBezTo>
                  <a:pt x="0" y="101"/>
                  <a:pt x="5" y="96"/>
                  <a:pt x="12" y="96"/>
                </a:cubicBezTo>
                <a:cubicBezTo>
                  <a:pt x="19" y="96"/>
                  <a:pt x="24" y="101"/>
                  <a:pt x="24" y="108"/>
                </a:cubicBezTo>
                <a:cubicBezTo>
                  <a:pt x="24" y="140"/>
                  <a:pt x="24" y="140"/>
                  <a:pt x="24" y="140"/>
                </a:cubicBezTo>
                <a:cubicBezTo>
                  <a:pt x="24" y="147"/>
                  <a:pt x="19" y="152"/>
                  <a:pt x="12" y="15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0" name="Freeform 92"/>
          <p:cNvSpPr>
            <a:spLocks noEditPoints="1"/>
          </p:cNvSpPr>
          <p:nvPr/>
        </p:nvSpPr>
        <p:spPr bwMode="auto">
          <a:xfrm>
            <a:off x="8043863" y="2457450"/>
            <a:ext cx="504825" cy="379413"/>
          </a:xfrm>
          <a:custGeom>
            <a:gdLst>
              <a:gd fmla="*/ 496529 w 256" name="T0"/>
              <a:gd fmla="*/ 207438 h 192" name="T1"/>
              <a:gd fmla="*/ 496529 w 256" name="T2"/>
              <a:gd fmla="*/ 207438 h 192" name="T3"/>
              <a:gd fmla="*/ 401952 w 256" name="T4"/>
              <a:gd fmla="*/ 302267 h 192" name="T5"/>
              <a:gd fmla="*/ 401952 w 256" name="T6"/>
              <a:gd fmla="*/ 302267 h 192" name="T7"/>
              <a:gd fmla="*/ 386189 w 256" name="T8"/>
              <a:gd fmla="*/ 308193 h 192" name="T9"/>
              <a:gd fmla="*/ 362545 w 256" name="T10"/>
              <a:gd fmla="*/ 284486 h 192" name="T11"/>
              <a:gd fmla="*/ 370426 w 256" name="T12"/>
              <a:gd fmla="*/ 268681 h 192" name="T13"/>
              <a:gd fmla="*/ 370426 w 256" name="T14"/>
              <a:gd fmla="*/ 268681 h 192" name="T15"/>
              <a:gd fmla="*/ 447270 w 256" name="T16"/>
              <a:gd fmla="*/ 189658 h 192" name="T17"/>
              <a:gd fmla="*/ 370426 w 256" name="T18"/>
              <a:gd fmla="*/ 112609 h 192" name="T19"/>
              <a:gd fmla="*/ 370426 w 256" name="T20"/>
              <a:gd fmla="*/ 112609 h 192" name="T21"/>
              <a:gd fmla="*/ 362545 w 256" name="T22"/>
              <a:gd fmla="*/ 94829 h 192" name="T23"/>
              <a:gd fmla="*/ 386189 w 256" name="T24"/>
              <a:gd fmla="*/ 71122 h 192" name="T25"/>
              <a:gd fmla="*/ 403922 w 256" name="T26"/>
              <a:gd fmla="*/ 79024 h 192" name="T27"/>
              <a:gd fmla="*/ 403922 w 256" name="T28"/>
              <a:gd fmla="*/ 79024 h 192" name="T29"/>
              <a:gd fmla="*/ 496529 w 256" name="T30"/>
              <a:gd fmla="*/ 171877 h 192" name="T31"/>
              <a:gd fmla="*/ 504410 w 256" name="T32"/>
              <a:gd fmla="*/ 189658 h 192" name="T33"/>
              <a:gd fmla="*/ 496529 w 256" name="T34"/>
              <a:gd fmla="*/ 207438 h 192" name="T35"/>
              <a:gd fmla="*/ 210828 w 256" name="T36"/>
              <a:gd fmla="*/ 363510 h 192" name="T37"/>
              <a:gd fmla="*/ 189154 w 256" name="T38"/>
              <a:gd fmla="*/ 379315 h 192" name="T39"/>
              <a:gd fmla="*/ 165510 w 256" name="T40"/>
              <a:gd fmla="*/ 355608 h 192" name="T41"/>
              <a:gd fmla="*/ 167480 w 256" name="T42"/>
              <a:gd fmla="*/ 347705 h 192" name="T43"/>
              <a:gd fmla="*/ 293582 w 256" name="T44"/>
              <a:gd fmla="*/ 15805 h 192" name="T45"/>
              <a:gd fmla="*/ 315256 w 256" name="T46"/>
              <a:gd fmla="*/ 0 h 192" name="T47"/>
              <a:gd fmla="*/ 338900 w 256" name="T48"/>
              <a:gd fmla="*/ 23707 h 192" name="T49"/>
              <a:gd fmla="*/ 336930 w 256" name="T50"/>
              <a:gd fmla="*/ 31610 h 192" name="T51"/>
              <a:gd fmla="*/ 210828 w 256" name="T52"/>
              <a:gd fmla="*/ 363510 h 192" name="T53"/>
              <a:gd fmla="*/ 133984 w 256" name="T54"/>
              <a:gd fmla="*/ 112609 h 192" name="T55"/>
              <a:gd fmla="*/ 57140 w 256" name="T56"/>
              <a:gd fmla="*/ 189658 h 192" name="T57"/>
              <a:gd fmla="*/ 135954 w 256" name="T58"/>
              <a:gd fmla="*/ 268681 h 192" name="T59"/>
              <a:gd fmla="*/ 135954 w 256" name="T60"/>
              <a:gd fmla="*/ 268681 h 192" name="T61"/>
              <a:gd fmla="*/ 141865 w 256" name="T62"/>
              <a:gd fmla="*/ 284486 h 192" name="T63"/>
              <a:gd fmla="*/ 118221 w 256" name="T64"/>
              <a:gd fmla="*/ 308193 h 192" name="T65"/>
              <a:gd fmla="*/ 102458 w 256" name="T66"/>
              <a:gd fmla="*/ 302267 h 192" name="T67"/>
              <a:gd fmla="*/ 102458 w 256" name="T68"/>
              <a:gd fmla="*/ 302267 h 192" name="T69"/>
              <a:gd fmla="*/ 7881 w 256" name="T70"/>
              <a:gd fmla="*/ 207438 h 192" name="T71"/>
              <a:gd fmla="*/ 7881 w 256" name="T72"/>
              <a:gd fmla="*/ 207438 h 192" name="T73"/>
              <a:gd fmla="*/ 0 w 256" name="T74"/>
              <a:gd fmla="*/ 189658 h 192" name="T75"/>
              <a:gd fmla="*/ 7881 w 256" name="T76"/>
              <a:gd fmla="*/ 171877 h 192" name="T77"/>
              <a:gd fmla="*/ 102458 w 256" name="T78"/>
              <a:gd fmla="*/ 79024 h 192" name="T79"/>
              <a:gd fmla="*/ 102458 w 256" name="T80"/>
              <a:gd fmla="*/ 79024 h 192" name="T81"/>
              <a:gd fmla="*/ 118221 w 256" name="T82"/>
              <a:gd fmla="*/ 71122 h 192" name="T83"/>
              <a:gd fmla="*/ 141865 w 256" name="T84"/>
              <a:gd fmla="*/ 94829 h 192" name="T85"/>
              <a:gd fmla="*/ 133984 w 256" name="T86"/>
              <a:gd fmla="*/ 112609 h 19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92" w="256">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90"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1" name="Freeform 93"/>
          <p:cNvSpPr>
            <a:spLocks noEditPoints="1"/>
          </p:cNvSpPr>
          <p:nvPr/>
        </p:nvSpPr>
        <p:spPr bwMode="auto">
          <a:xfrm>
            <a:off x="7164388" y="2397125"/>
            <a:ext cx="492125" cy="496888"/>
          </a:xfrm>
          <a:custGeom>
            <a:gdLst>
              <a:gd fmla="*/ 456715 w 249" name="T0"/>
              <a:gd fmla="*/ 170741 h 250" name="T1"/>
              <a:gd fmla="*/ 391470 w 249" name="T2"/>
              <a:gd fmla="*/ 236257 h 250" name="T3"/>
              <a:gd fmla="*/ 300522 w 249" name="T4"/>
              <a:gd fmla="*/ 260082 h 250" name="T5"/>
              <a:gd fmla="*/ 355882 w 249" name="T6"/>
              <a:gd fmla="*/ 204492 h 250" name="T7"/>
              <a:gd fmla="*/ 357859 w 249" name="T8"/>
              <a:gd fmla="*/ 202506 h 250" name="T9"/>
              <a:gd fmla="*/ 423104 w 249" name="T10"/>
              <a:gd fmla="*/ 136990 h 250" name="T11"/>
              <a:gd fmla="*/ 423104 w 249" name="T12"/>
              <a:gd fmla="*/ 69487 h 250" name="T13"/>
              <a:gd fmla="*/ 357859 w 249" name="T14"/>
              <a:gd fmla="*/ 69487 h 250" name="T15"/>
              <a:gd fmla="*/ 290637 w 249" name="T16"/>
              <a:gd fmla="*/ 136990 h 250" name="T17"/>
              <a:gd fmla="*/ 290637 w 249" name="T18"/>
              <a:gd fmla="*/ 136990 h 250" name="T19"/>
              <a:gd fmla="*/ 290637 w 249" name="T20"/>
              <a:gd fmla="*/ 136990 h 250" name="T21"/>
              <a:gd fmla="*/ 235277 w 249" name="T22"/>
              <a:gd fmla="*/ 194565 h 250" name="T23"/>
              <a:gd fmla="*/ 259003 w 249" name="T24"/>
              <a:gd fmla="*/ 103239 h 250" name="T25"/>
              <a:gd fmla="*/ 324248 w 249" name="T26"/>
              <a:gd fmla="*/ 37722 h 250" name="T27"/>
              <a:gd fmla="*/ 456715 w 249" name="T28"/>
              <a:gd fmla="*/ 37722 h 250" name="T29"/>
              <a:gd fmla="*/ 456715 w 249" name="T30"/>
              <a:gd fmla="*/ 170741 h 250" name="T31"/>
              <a:gd fmla="*/ 185849 w 249" name="T32"/>
              <a:gd fmla="*/ 343467 h 250" name="T33"/>
              <a:gd fmla="*/ 185849 w 249" name="T34"/>
              <a:gd fmla="*/ 343467 h 250" name="T35"/>
              <a:gd fmla="*/ 168055 w 249" name="T36"/>
              <a:gd fmla="*/ 351408 h 250" name="T37"/>
              <a:gd fmla="*/ 144330 w 249" name="T38"/>
              <a:gd fmla="*/ 327584 h 250" name="T39"/>
              <a:gd fmla="*/ 152238 w 249" name="T40"/>
              <a:gd fmla="*/ 309716 h 250" name="T41"/>
              <a:gd fmla="*/ 308431 w 249" name="T42"/>
              <a:gd fmla="*/ 152872 h 250" name="T43"/>
              <a:gd fmla="*/ 326225 w 249" name="T44"/>
              <a:gd fmla="*/ 144931 h 250" name="T45"/>
              <a:gd fmla="*/ 349950 w 249" name="T46"/>
              <a:gd fmla="*/ 168755 h 250" name="T47"/>
              <a:gd fmla="*/ 344019 w 249" name="T48"/>
              <a:gd fmla="*/ 184638 h 250" name="T49"/>
              <a:gd fmla="*/ 344019 w 249" name="T50"/>
              <a:gd fmla="*/ 184638 h 250" name="T51"/>
              <a:gd fmla="*/ 185849 w 249" name="T52"/>
              <a:gd fmla="*/ 343467 h 250" name="T53"/>
              <a:gd fmla="*/ 136421 w 249" name="T54"/>
              <a:gd fmla="*/ 291847 h 250" name="T55"/>
              <a:gd fmla="*/ 69199 w 249" name="T56"/>
              <a:gd fmla="*/ 359349 h 250" name="T57"/>
              <a:gd fmla="*/ 69199 w 249" name="T58"/>
              <a:gd fmla="*/ 424866 h 250" name="T59"/>
              <a:gd fmla="*/ 136421 w 249" name="T60"/>
              <a:gd fmla="*/ 424866 h 250" name="T61"/>
              <a:gd fmla="*/ 201666 w 249" name="T62"/>
              <a:gd fmla="*/ 359349 h 250" name="T63"/>
              <a:gd fmla="*/ 203643 w 249" name="T64"/>
              <a:gd fmla="*/ 357364 h 250" name="T65"/>
              <a:gd fmla="*/ 259003 w 249" name="T66"/>
              <a:gd fmla="*/ 301774 h 250" name="T67"/>
              <a:gd fmla="*/ 235277 w 249" name="T68"/>
              <a:gd fmla="*/ 393100 h 250" name="T69"/>
              <a:gd fmla="*/ 170032 w 249" name="T70"/>
              <a:gd fmla="*/ 458617 h 250" name="T71"/>
              <a:gd fmla="*/ 37565 w 249" name="T72"/>
              <a:gd fmla="*/ 458617 h 250" name="T73"/>
              <a:gd fmla="*/ 37565 w 249" name="T74"/>
              <a:gd fmla="*/ 325598 h 250" name="T75"/>
              <a:gd fmla="*/ 102810 w 249" name="T76"/>
              <a:gd fmla="*/ 260082 h 250" name="T77"/>
              <a:gd fmla="*/ 193758 w 249" name="T78"/>
              <a:gd fmla="*/ 234272 h 250" name="T79"/>
              <a:gd fmla="*/ 136421 w 249" name="T80"/>
              <a:gd fmla="*/ 291847 h 250" name="T81"/>
              <a:gd fmla="*/ 136421 w 249" name="T82"/>
              <a:gd fmla="*/ 291847 h 25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50" w="249">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4"/>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2" name="Freeform 94"/>
          <p:cNvSpPr>
            <a:spLocks noEditPoints="1"/>
          </p:cNvSpPr>
          <p:nvPr/>
        </p:nvSpPr>
        <p:spPr bwMode="auto">
          <a:xfrm>
            <a:off x="6348413" y="2417763"/>
            <a:ext cx="379412" cy="460375"/>
          </a:xfrm>
          <a:custGeom>
            <a:gdLst>
              <a:gd fmla="*/ 0 w 192" name="T0"/>
              <a:gd fmla="*/ 71383 h 232" name="T1"/>
              <a:gd fmla="*/ 23707 w 192" name="T2"/>
              <a:gd fmla="*/ 47588 h 232" name="T3"/>
              <a:gd fmla="*/ 142244 w 192" name="T4"/>
              <a:gd fmla="*/ 47588 h 232" name="T5"/>
              <a:gd fmla="*/ 142244 w 192" name="T6"/>
              <a:gd fmla="*/ 23794 h 232" name="T7"/>
              <a:gd fmla="*/ 165951 w 192" name="T8"/>
              <a:gd fmla="*/ 0 h 232" name="T9"/>
              <a:gd fmla="*/ 213365 w 192" name="T10"/>
              <a:gd fmla="*/ 0 h 232" name="T11"/>
              <a:gd fmla="*/ 237073 w 192" name="T12"/>
              <a:gd fmla="*/ 23794 h 232" name="T13"/>
              <a:gd fmla="*/ 237073 w 192" name="T14"/>
              <a:gd fmla="*/ 47588 h 232" name="T15"/>
              <a:gd fmla="*/ 355609 w 192" name="T16"/>
              <a:gd fmla="*/ 47588 h 232" name="T17"/>
              <a:gd fmla="*/ 379316 w 192" name="T18"/>
              <a:gd fmla="*/ 71383 h 232" name="T19"/>
              <a:gd fmla="*/ 379316 w 192" name="T20"/>
              <a:gd fmla="*/ 95177 h 232" name="T21"/>
              <a:gd fmla="*/ 0 w 192" name="T22"/>
              <a:gd fmla="*/ 95177 h 232" name="T23"/>
              <a:gd fmla="*/ 0 w 192" name="T24"/>
              <a:gd fmla="*/ 71383 h 232" name="T25"/>
              <a:gd fmla="*/ 355609 w 192" name="T26"/>
              <a:gd fmla="*/ 142765 h 232" name="T27"/>
              <a:gd fmla="*/ 355609 w 192" name="T28"/>
              <a:gd fmla="*/ 190354 h 232" name="T29"/>
              <a:gd fmla="*/ 355609 w 192" name="T30"/>
              <a:gd fmla="*/ 436227 h 232" name="T31"/>
              <a:gd fmla="*/ 331902 w 192" name="T32"/>
              <a:gd fmla="*/ 460021 h 232" name="T33"/>
              <a:gd fmla="*/ 47415 w 192" name="T34"/>
              <a:gd fmla="*/ 460021 h 232" name="T35"/>
              <a:gd fmla="*/ 23707 w 192" name="T36"/>
              <a:gd fmla="*/ 436227 h 232" name="T37"/>
              <a:gd fmla="*/ 23707 w 192" name="T38"/>
              <a:gd fmla="*/ 190354 h 232" name="T39"/>
              <a:gd fmla="*/ 23707 w 192" name="T40"/>
              <a:gd fmla="*/ 142765 h 232" name="T41"/>
              <a:gd fmla="*/ 23707 w 192" name="T42"/>
              <a:gd fmla="*/ 118971 h 232" name="T43"/>
              <a:gd fmla="*/ 355609 w 192" name="T44"/>
              <a:gd fmla="*/ 118971 h 232" name="T45"/>
              <a:gd fmla="*/ 355609 w 192" name="T46"/>
              <a:gd fmla="*/ 142765 h 232" name="T47"/>
              <a:gd fmla="*/ 118536 w 192" name="T48"/>
              <a:gd fmla="*/ 190354 h 232" name="T49"/>
              <a:gd fmla="*/ 94829 w 192" name="T50"/>
              <a:gd fmla="*/ 166559 h 232" name="T51"/>
              <a:gd fmla="*/ 71122 w 192" name="T52"/>
              <a:gd fmla="*/ 190354 h 232" name="T53"/>
              <a:gd fmla="*/ 71122 w 192" name="T54"/>
              <a:gd fmla="*/ 388638 h 232" name="T55"/>
              <a:gd fmla="*/ 94829 w 192" name="T56"/>
              <a:gd fmla="*/ 412433 h 232" name="T57"/>
              <a:gd fmla="*/ 118536 w 192" name="T58"/>
              <a:gd fmla="*/ 388638 h 232" name="T59"/>
              <a:gd fmla="*/ 118536 w 192" name="T60"/>
              <a:gd fmla="*/ 190354 h 232" name="T61"/>
              <a:gd fmla="*/ 213365 w 192" name="T62"/>
              <a:gd fmla="*/ 190354 h 232" name="T63"/>
              <a:gd fmla="*/ 189658 w 192" name="T64"/>
              <a:gd fmla="*/ 166559 h 232" name="T65"/>
              <a:gd fmla="*/ 165951 w 192" name="T66"/>
              <a:gd fmla="*/ 190354 h 232" name="T67"/>
              <a:gd fmla="*/ 165951 w 192" name="T68"/>
              <a:gd fmla="*/ 388638 h 232" name="T69"/>
              <a:gd fmla="*/ 189658 w 192" name="T70"/>
              <a:gd fmla="*/ 412433 h 232" name="T71"/>
              <a:gd fmla="*/ 213365 w 192" name="T72"/>
              <a:gd fmla="*/ 388638 h 232" name="T73"/>
              <a:gd fmla="*/ 213365 w 192" name="T74"/>
              <a:gd fmla="*/ 190354 h 232" name="T75"/>
              <a:gd fmla="*/ 308194 w 192" name="T76"/>
              <a:gd fmla="*/ 190354 h 232" name="T77"/>
              <a:gd fmla="*/ 284487 w 192" name="T78"/>
              <a:gd fmla="*/ 166559 h 232" name="T79"/>
              <a:gd fmla="*/ 260780 w 192" name="T80"/>
              <a:gd fmla="*/ 190354 h 232" name="T81"/>
              <a:gd fmla="*/ 260780 w 192" name="T82"/>
              <a:gd fmla="*/ 388638 h 232" name="T83"/>
              <a:gd fmla="*/ 284487 w 192" name="T84"/>
              <a:gd fmla="*/ 412433 h 232" name="T85"/>
              <a:gd fmla="*/ 308194 w 192" name="T86"/>
              <a:gd fmla="*/ 388638 h 232" name="T87"/>
              <a:gd fmla="*/ 308194 w 192" name="T88"/>
              <a:gd fmla="*/ 190354 h 23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31" w="192">
                <a:moveTo>
                  <a:pt x="0" y="36"/>
                </a:moveTo>
                <a:cubicBezTo>
                  <a:pt x="0" y="29"/>
                  <a:pt x="5" y="24"/>
                  <a:pt x="12" y="24"/>
                </a:cubicBezTo>
                <a:cubicBezTo>
                  <a:pt x="72" y="24"/>
                  <a:pt x="72" y="24"/>
                  <a:pt x="72" y="24"/>
                </a:cubicBezTo>
                <a:cubicBezTo>
                  <a:pt x="72" y="12"/>
                  <a:pt x="72" y="12"/>
                  <a:pt x="72" y="12"/>
                </a:cubicBezTo>
                <a:cubicBezTo>
                  <a:pt x="72" y="5"/>
                  <a:pt x="77" y="0"/>
                  <a:pt x="84" y="0"/>
                </a:cubicBezTo>
                <a:cubicBezTo>
                  <a:pt x="108" y="0"/>
                  <a:pt x="108" y="0"/>
                  <a:pt x="108" y="0"/>
                </a:cubicBezTo>
                <a:cubicBezTo>
                  <a:pt x="115" y="0"/>
                  <a:pt x="120" y="5"/>
                  <a:pt x="120" y="12"/>
                </a:cubicBezTo>
                <a:cubicBezTo>
                  <a:pt x="120" y="24"/>
                  <a:pt x="120" y="24"/>
                  <a:pt x="120" y="24"/>
                </a:cubicBezTo>
                <a:cubicBezTo>
                  <a:pt x="180" y="24"/>
                  <a:pt x="180" y="24"/>
                  <a:pt x="180" y="24"/>
                </a:cubicBezTo>
                <a:cubicBezTo>
                  <a:pt x="187" y="24"/>
                  <a:pt x="192" y="29"/>
                  <a:pt x="192" y="36"/>
                </a:cubicBezTo>
                <a:cubicBezTo>
                  <a:pt x="192" y="48"/>
                  <a:pt x="192" y="48"/>
                  <a:pt x="192" y="48"/>
                </a:cubicBezTo>
                <a:cubicBezTo>
                  <a:pt x="0" y="48"/>
                  <a:pt x="0" y="48"/>
                  <a:pt x="0" y="48"/>
                </a:cubicBezTo>
                <a:lnTo>
                  <a:pt x="0" y="36"/>
                </a:lnTo>
                <a:close/>
                <a:moveTo>
                  <a:pt x="180" y="72"/>
                </a:moveTo>
                <a:cubicBezTo>
                  <a:pt x="180" y="96"/>
                  <a:pt x="180" y="96"/>
                  <a:pt x="180" y="96"/>
                </a:cubicBezTo>
                <a:cubicBezTo>
                  <a:pt x="180" y="220"/>
                  <a:pt x="180" y="220"/>
                  <a:pt x="180" y="220"/>
                </a:cubicBezTo>
                <a:cubicBezTo>
                  <a:pt x="180" y="227"/>
                  <a:pt x="175" y="232"/>
                  <a:pt x="168" y="232"/>
                </a:cubicBezTo>
                <a:cubicBezTo>
                  <a:pt x="24" y="232"/>
                  <a:pt x="24" y="232"/>
                  <a:pt x="24" y="232"/>
                </a:cubicBezTo>
                <a:cubicBezTo>
                  <a:pt x="17" y="232"/>
                  <a:pt x="12" y="227"/>
                  <a:pt x="12" y="220"/>
                </a:cubicBezTo>
                <a:cubicBezTo>
                  <a:pt x="12" y="96"/>
                  <a:pt x="12" y="96"/>
                  <a:pt x="12" y="96"/>
                </a:cubicBezTo>
                <a:cubicBezTo>
                  <a:pt x="12" y="72"/>
                  <a:pt x="12" y="72"/>
                  <a:pt x="12" y="72"/>
                </a:cubicBezTo>
                <a:cubicBezTo>
                  <a:pt x="12" y="60"/>
                  <a:pt x="12" y="60"/>
                  <a:pt x="12" y="60"/>
                </a:cubicBezTo>
                <a:cubicBezTo>
                  <a:pt x="180" y="60"/>
                  <a:pt x="180" y="60"/>
                  <a:pt x="180" y="60"/>
                </a:cubicBezTo>
                <a:lnTo>
                  <a:pt x="180" y="72"/>
                </a:lnTo>
                <a:close/>
                <a:moveTo>
                  <a:pt x="60" y="96"/>
                </a:moveTo>
                <a:cubicBezTo>
                  <a:pt x="60" y="89"/>
                  <a:pt x="55" y="84"/>
                  <a:pt x="48" y="84"/>
                </a:cubicBezTo>
                <a:cubicBezTo>
                  <a:pt x="41" y="84"/>
                  <a:pt x="36" y="89"/>
                  <a:pt x="36" y="96"/>
                </a:cubicBezTo>
                <a:cubicBezTo>
                  <a:pt x="36" y="196"/>
                  <a:pt x="36" y="196"/>
                  <a:pt x="36" y="196"/>
                </a:cubicBezTo>
                <a:cubicBezTo>
                  <a:pt x="36" y="203"/>
                  <a:pt x="41" y="208"/>
                  <a:pt x="48" y="208"/>
                </a:cubicBezTo>
                <a:cubicBezTo>
                  <a:pt x="55" y="208"/>
                  <a:pt x="60" y="203"/>
                  <a:pt x="60" y="196"/>
                </a:cubicBezTo>
                <a:lnTo>
                  <a:pt x="60" y="96"/>
                </a:lnTo>
                <a:close/>
                <a:moveTo>
                  <a:pt x="108" y="96"/>
                </a:moveTo>
                <a:cubicBezTo>
                  <a:pt x="108" y="89"/>
                  <a:pt x="103" y="84"/>
                  <a:pt x="96" y="84"/>
                </a:cubicBezTo>
                <a:cubicBezTo>
                  <a:pt x="89" y="84"/>
                  <a:pt x="84" y="89"/>
                  <a:pt x="84" y="96"/>
                </a:cubicBezTo>
                <a:cubicBezTo>
                  <a:pt x="84" y="196"/>
                  <a:pt x="84" y="196"/>
                  <a:pt x="84" y="196"/>
                </a:cubicBezTo>
                <a:cubicBezTo>
                  <a:pt x="84" y="203"/>
                  <a:pt x="89" y="208"/>
                  <a:pt x="96" y="208"/>
                </a:cubicBezTo>
                <a:cubicBezTo>
                  <a:pt x="103" y="208"/>
                  <a:pt x="108" y="203"/>
                  <a:pt x="108" y="196"/>
                </a:cubicBezTo>
                <a:lnTo>
                  <a:pt x="108" y="96"/>
                </a:lnTo>
                <a:close/>
                <a:moveTo>
                  <a:pt x="156" y="96"/>
                </a:moveTo>
                <a:cubicBezTo>
                  <a:pt x="156" y="89"/>
                  <a:pt x="151" y="84"/>
                  <a:pt x="144" y="84"/>
                </a:cubicBezTo>
                <a:cubicBezTo>
                  <a:pt x="137" y="84"/>
                  <a:pt x="132" y="89"/>
                  <a:pt x="132" y="96"/>
                </a:cubicBezTo>
                <a:cubicBezTo>
                  <a:pt x="132" y="196"/>
                  <a:pt x="132" y="196"/>
                  <a:pt x="132" y="196"/>
                </a:cubicBezTo>
                <a:cubicBezTo>
                  <a:pt x="132" y="203"/>
                  <a:pt x="137" y="208"/>
                  <a:pt x="144" y="208"/>
                </a:cubicBezTo>
                <a:cubicBezTo>
                  <a:pt x="151" y="208"/>
                  <a:pt x="156" y="203"/>
                  <a:pt x="156" y="196"/>
                </a:cubicBezTo>
                <a:lnTo>
                  <a:pt x="156" y="9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3" name="Freeform 95"/>
          <p:cNvSpPr>
            <a:spLocks noEditPoints="1"/>
          </p:cNvSpPr>
          <p:nvPr/>
        </p:nvSpPr>
        <p:spPr bwMode="auto">
          <a:xfrm>
            <a:off x="5429250" y="2393950"/>
            <a:ext cx="442913" cy="504825"/>
          </a:xfrm>
          <a:custGeom>
            <a:gdLst>
              <a:gd fmla="*/ 420101 w 224" name="T0"/>
              <a:gd fmla="*/ 260086 h 256" name="T1"/>
              <a:gd fmla="*/ 372542 w 224" name="T2"/>
              <a:gd fmla="*/ 260086 h 256" name="T3"/>
              <a:gd fmla="*/ 348763 w 224" name="T4"/>
              <a:gd fmla="*/ 236442 h 256" name="T5"/>
              <a:gd fmla="*/ 348763 w 224" name="T6"/>
              <a:gd fmla="*/ 141865 h 256" name="T7"/>
              <a:gd fmla="*/ 372542 w 224" name="T8"/>
              <a:gd fmla="*/ 118221 h 256" name="T9"/>
              <a:gd fmla="*/ 420101 w 224" name="T10"/>
              <a:gd fmla="*/ 118221 h 256" name="T11"/>
              <a:gd fmla="*/ 443880 w 224" name="T12"/>
              <a:gd fmla="*/ 141865 h 256" name="T13"/>
              <a:gd fmla="*/ 443880 w 224" name="T14"/>
              <a:gd fmla="*/ 236442 h 256" name="T15"/>
              <a:gd fmla="*/ 420101 w 224" name="T16"/>
              <a:gd fmla="*/ 260086 h 256" name="T17"/>
              <a:gd fmla="*/ 372542 w 224" name="T18"/>
              <a:gd fmla="*/ 23644 h 256" name="T19"/>
              <a:gd fmla="*/ 396321 w 224" name="T20"/>
              <a:gd fmla="*/ 0 h 256" name="T21"/>
              <a:gd fmla="*/ 420101 w 224" name="T22"/>
              <a:gd fmla="*/ 23644 h 256" name="T23"/>
              <a:gd fmla="*/ 420101 w 224" name="T24"/>
              <a:gd fmla="*/ 94577 h 256" name="T25"/>
              <a:gd fmla="*/ 372542 w 224" name="T26"/>
              <a:gd fmla="*/ 94577 h 256" name="T27"/>
              <a:gd fmla="*/ 372542 w 224" name="T28"/>
              <a:gd fmla="*/ 23644 h 256" name="T29"/>
              <a:gd fmla="*/ 245719 w 224" name="T30"/>
              <a:gd fmla="*/ 386189 h 256" name="T31"/>
              <a:gd fmla="*/ 198161 w 224" name="T32"/>
              <a:gd fmla="*/ 386189 h 256" name="T33"/>
              <a:gd fmla="*/ 174381 w 224" name="T34"/>
              <a:gd fmla="*/ 362545 h 256" name="T35"/>
              <a:gd fmla="*/ 174381 w 224" name="T36"/>
              <a:gd fmla="*/ 267968 h 256" name="T37"/>
              <a:gd fmla="*/ 198161 w 224" name="T38"/>
              <a:gd fmla="*/ 244324 h 256" name="T39"/>
              <a:gd fmla="*/ 245719 w 224" name="T40"/>
              <a:gd fmla="*/ 244324 h 256" name="T41"/>
              <a:gd fmla="*/ 269499 w 224" name="T42"/>
              <a:gd fmla="*/ 267968 h 256" name="T43"/>
              <a:gd fmla="*/ 269499 w 224" name="T44"/>
              <a:gd fmla="*/ 362545 h 256" name="T45"/>
              <a:gd fmla="*/ 245719 w 224" name="T46"/>
              <a:gd fmla="*/ 386189 h 256" name="T47"/>
              <a:gd fmla="*/ 198161 w 224" name="T48"/>
              <a:gd fmla="*/ 23644 h 256" name="T49"/>
              <a:gd fmla="*/ 221940 w 224" name="T50"/>
              <a:gd fmla="*/ 0 h 256" name="T51"/>
              <a:gd fmla="*/ 245719 w 224" name="T52"/>
              <a:gd fmla="*/ 23644 h 256" name="T53"/>
              <a:gd fmla="*/ 245719 w 224" name="T54"/>
              <a:gd fmla="*/ 220679 h 256" name="T55"/>
              <a:gd fmla="*/ 198161 w 224" name="T56"/>
              <a:gd fmla="*/ 220679 h 256" name="T57"/>
              <a:gd fmla="*/ 198161 w 224" name="T58"/>
              <a:gd fmla="*/ 23644 h 256" name="T59"/>
              <a:gd fmla="*/ 71338 w 224" name="T60"/>
              <a:gd fmla="*/ 323138 h 256" name="T61"/>
              <a:gd fmla="*/ 23779 w 224" name="T62"/>
              <a:gd fmla="*/ 323138 h 256" name="T63"/>
              <a:gd fmla="*/ 0 w 224" name="T64"/>
              <a:gd fmla="*/ 299493 h 256" name="T65"/>
              <a:gd fmla="*/ 0 w 224" name="T66"/>
              <a:gd fmla="*/ 204917 h 256" name="T67"/>
              <a:gd fmla="*/ 23779 w 224" name="T68"/>
              <a:gd fmla="*/ 181272 h 256" name="T69"/>
              <a:gd fmla="*/ 71338 w 224" name="T70"/>
              <a:gd fmla="*/ 181272 h 256" name="T71"/>
              <a:gd fmla="*/ 95117 w 224" name="T72"/>
              <a:gd fmla="*/ 204917 h 256" name="T73"/>
              <a:gd fmla="*/ 95117 w 224" name="T74"/>
              <a:gd fmla="*/ 299493 h 256" name="T75"/>
              <a:gd fmla="*/ 71338 w 224" name="T76"/>
              <a:gd fmla="*/ 323138 h 256" name="T77"/>
              <a:gd fmla="*/ 23779 w 224" name="T78"/>
              <a:gd fmla="*/ 23644 h 256" name="T79"/>
              <a:gd fmla="*/ 47559 w 224" name="T80"/>
              <a:gd fmla="*/ 0 h 256" name="T81"/>
              <a:gd fmla="*/ 71338 w 224" name="T82"/>
              <a:gd fmla="*/ 23644 h 256" name="T83"/>
              <a:gd fmla="*/ 71338 w 224" name="T84"/>
              <a:gd fmla="*/ 157628 h 256" name="T85"/>
              <a:gd fmla="*/ 23779 w 224" name="T86"/>
              <a:gd fmla="*/ 157628 h 256" name="T87"/>
              <a:gd fmla="*/ 23779 w 224" name="T88"/>
              <a:gd fmla="*/ 23644 h 256" name="T89"/>
              <a:gd fmla="*/ 71338 w 224" name="T90"/>
              <a:gd fmla="*/ 480766 h 256" name="T91"/>
              <a:gd fmla="*/ 47559 w 224" name="T92"/>
              <a:gd fmla="*/ 504410 h 256" name="T93"/>
              <a:gd fmla="*/ 23779 w 224" name="T94"/>
              <a:gd fmla="*/ 480766 h 256" name="T95"/>
              <a:gd fmla="*/ 23779 w 224" name="T96"/>
              <a:gd fmla="*/ 346782 h 256" name="T97"/>
              <a:gd fmla="*/ 71338 w 224" name="T98"/>
              <a:gd fmla="*/ 346782 h 256" name="T99"/>
              <a:gd fmla="*/ 71338 w 224" name="T100"/>
              <a:gd fmla="*/ 480766 h 256" name="T101"/>
              <a:gd fmla="*/ 245719 w 224" name="T102"/>
              <a:gd fmla="*/ 480766 h 256" name="T103"/>
              <a:gd fmla="*/ 221940 w 224" name="T104"/>
              <a:gd fmla="*/ 504410 h 256" name="T105"/>
              <a:gd fmla="*/ 198161 w 224" name="T106"/>
              <a:gd fmla="*/ 480766 h 256" name="T107"/>
              <a:gd fmla="*/ 198161 w 224" name="T108"/>
              <a:gd fmla="*/ 409833 h 256" name="T109"/>
              <a:gd fmla="*/ 245719 w 224" name="T110"/>
              <a:gd fmla="*/ 409833 h 256" name="T111"/>
              <a:gd fmla="*/ 245719 w 224" name="T112"/>
              <a:gd fmla="*/ 480766 h 256" name="T113"/>
              <a:gd fmla="*/ 420101 w 224" name="T114"/>
              <a:gd fmla="*/ 480766 h 256" name="T115"/>
              <a:gd fmla="*/ 396321 w 224" name="T116"/>
              <a:gd fmla="*/ 504410 h 256" name="T117"/>
              <a:gd fmla="*/ 372542 w 224" name="T118"/>
              <a:gd fmla="*/ 480766 h 256" name="T119"/>
              <a:gd fmla="*/ 372542 w 224" name="T120"/>
              <a:gd fmla="*/ 283731 h 256" name="T121"/>
              <a:gd fmla="*/ 420101 w 224" name="T122"/>
              <a:gd fmla="*/ 283731 h 256" name="T123"/>
              <a:gd fmla="*/ 420101 w 224" name="T124"/>
              <a:gd fmla="*/ 480766 h 25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6" w="224">
                <a:moveTo>
                  <a:pt x="212" y="132"/>
                </a:moveTo>
                <a:cubicBezTo>
                  <a:pt x="188" y="132"/>
                  <a:pt x="188" y="132"/>
                  <a:pt x="188" y="132"/>
                </a:cubicBezTo>
                <a:cubicBezTo>
                  <a:pt x="181" y="132"/>
                  <a:pt x="176" y="127"/>
                  <a:pt x="176" y="120"/>
                </a:cubicBezTo>
                <a:cubicBezTo>
                  <a:pt x="176" y="72"/>
                  <a:pt x="176" y="72"/>
                  <a:pt x="176" y="72"/>
                </a:cubicBezTo>
                <a:cubicBezTo>
                  <a:pt x="176" y="65"/>
                  <a:pt x="181" y="60"/>
                  <a:pt x="188" y="60"/>
                </a:cubicBezTo>
                <a:cubicBezTo>
                  <a:pt x="212" y="60"/>
                  <a:pt x="212" y="60"/>
                  <a:pt x="212" y="60"/>
                </a:cubicBezTo>
                <a:cubicBezTo>
                  <a:pt x="219" y="60"/>
                  <a:pt x="224" y="65"/>
                  <a:pt x="224" y="72"/>
                </a:cubicBezTo>
                <a:cubicBezTo>
                  <a:pt x="224" y="120"/>
                  <a:pt x="224" y="120"/>
                  <a:pt x="224" y="120"/>
                </a:cubicBezTo>
                <a:cubicBezTo>
                  <a:pt x="224" y="127"/>
                  <a:pt x="219" y="132"/>
                  <a:pt x="212" y="132"/>
                </a:cubicBezTo>
                <a:moveTo>
                  <a:pt x="188" y="12"/>
                </a:moveTo>
                <a:cubicBezTo>
                  <a:pt x="188" y="5"/>
                  <a:pt x="193" y="0"/>
                  <a:pt x="200" y="0"/>
                </a:cubicBezTo>
                <a:cubicBezTo>
                  <a:pt x="207" y="0"/>
                  <a:pt x="212" y="5"/>
                  <a:pt x="212" y="12"/>
                </a:cubicBezTo>
                <a:cubicBezTo>
                  <a:pt x="212" y="48"/>
                  <a:pt x="212" y="48"/>
                  <a:pt x="212" y="48"/>
                </a:cubicBezTo>
                <a:cubicBezTo>
                  <a:pt x="188" y="48"/>
                  <a:pt x="188" y="48"/>
                  <a:pt x="188" y="48"/>
                </a:cubicBezTo>
                <a:lnTo>
                  <a:pt x="188" y="12"/>
                </a:lnTo>
                <a:close/>
                <a:moveTo>
                  <a:pt x="124" y="196"/>
                </a:moveTo>
                <a:cubicBezTo>
                  <a:pt x="100" y="196"/>
                  <a:pt x="100" y="196"/>
                  <a:pt x="100" y="196"/>
                </a:cubicBezTo>
                <a:cubicBezTo>
                  <a:pt x="93" y="196"/>
                  <a:pt x="88" y="191"/>
                  <a:pt x="88" y="184"/>
                </a:cubicBezTo>
                <a:cubicBezTo>
                  <a:pt x="88" y="136"/>
                  <a:pt x="88" y="136"/>
                  <a:pt x="88" y="136"/>
                </a:cubicBezTo>
                <a:cubicBezTo>
                  <a:pt x="88" y="129"/>
                  <a:pt x="93" y="124"/>
                  <a:pt x="100" y="124"/>
                </a:cubicBezTo>
                <a:cubicBezTo>
                  <a:pt x="124" y="124"/>
                  <a:pt x="124" y="124"/>
                  <a:pt x="124" y="124"/>
                </a:cubicBezTo>
                <a:cubicBezTo>
                  <a:pt x="131" y="124"/>
                  <a:pt x="136" y="129"/>
                  <a:pt x="136" y="136"/>
                </a:cubicBezTo>
                <a:cubicBezTo>
                  <a:pt x="136" y="184"/>
                  <a:pt x="136" y="184"/>
                  <a:pt x="136" y="184"/>
                </a:cubicBezTo>
                <a:cubicBezTo>
                  <a:pt x="136" y="191"/>
                  <a:pt x="131" y="196"/>
                  <a:pt x="124" y="196"/>
                </a:cubicBezTo>
                <a:moveTo>
                  <a:pt x="100" y="12"/>
                </a:moveTo>
                <a:cubicBezTo>
                  <a:pt x="100" y="5"/>
                  <a:pt x="105" y="0"/>
                  <a:pt x="112" y="0"/>
                </a:cubicBezTo>
                <a:cubicBezTo>
                  <a:pt x="119" y="0"/>
                  <a:pt x="124" y="5"/>
                  <a:pt x="124" y="12"/>
                </a:cubicBezTo>
                <a:cubicBezTo>
                  <a:pt x="124" y="112"/>
                  <a:pt x="124" y="112"/>
                  <a:pt x="124" y="112"/>
                </a:cubicBezTo>
                <a:cubicBezTo>
                  <a:pt x="100" y="112"/>
                  <a:pt x="100" y="112"/>
                  <a:pt x="100" y="112"/>
                </a:cubicBezTo>
                <a:lnTo>
                  <a:pt x="100" y="12"/>
                </a:lnTo>
                <a:close/>
                <a:moveTo>
                  <a:pt x="36" y="164"/>
                </a:moveTo>
                <a:cubicBezTo>
                  <a:pt x="12" y="164"/>
                  <a:pt x="12" y="164"/>
                  <a:pt x="12" y="164"/>
                </a:cubicBezTo>
                <a:cubicBezTo>
                  <a:pt x="5" y="164"/>
                  <a:pt x="0" y="159"/>
                  <a:pt x="0" y="152"/>
                </a:cubicBezTo>
                <a:cubicBezTo>
                  <a:pt x="0" y="104"/>
                  <a:pt x="0" y="104"/>
                  <a:pt x="0" y="104"/>
                </a:cubicBezTo>
                <a:cubicBezTo>
                  <a:pt x="0" y="97"/>
                  <a:pt x="5" y="92"/>
                  <a:pt x="12" y="92"/>
                </a:cubicBezTo>
                <a:cubicBezTo>
                  <a:pt x="36" y="92"/>
                  <a:pt x="36" y="92"/>
                  <a:pt x="36" y="92"/>
                </a:cubicBezTo>
                <a:cubicBezTo>
                  <a:pt x="43" y="92"/>
                  <a:pt x="48" y="97"/>
                  <a:pt x="48" y="104"/>
                </a:cubicBezTo>
                <a:cubicBezTo>
                  <a:pt x="48" y="152"/>
                  <a:pt x="48" y="152"/>
                  <a:pt x="48" y="152"/>
                </a:cubicBezTo>
                <a:cubicBezTo>
                  <a:pt x="48" y="159"/>
                  <a:pt x="43" y="164"/>
                  <a:pt x="36" y="164"/>
                </a:cubicBezTo>
                <a:moveTo>
                  <a:pt x="12" y="12"/>
                </a:moveTo>
                <a:cubicBezTo>
                  <a:pt x="12" y="5"/>
                  <a:pt x="17" y="0"/>
                  <a:pt x="24" y="0"/>
                </a:cubicBezTo>
                <a:cubicBezTo>
                  <a:pt x="31" y="0"/>
                  <a:pt x="36" y="5"/>
                  <a:pt x="36" y="12"/>
                </a:cubicBezTo>
                <a:cubicBezTo>
                  <a:pt x="36" y="80"/>
                  <a:pt x="36" y="80"/>
                  <a:pt x="36" y="80"/>
                </a:cubicBezTo>
                <a:cubicBezTo>
                  <a:pt x="12" y="80"/>
                  <a:pt x="12" y="80"/>
                  <a:pt x="12" y="80"/>
                </a:cubicBezTo>
                <a:lnTo>
                  <a:pt x="12" y="12"/>
                </a:lnTo>
                <a:close/>
                <a:moveTo>
                  <a:pt x="36" y="244"/>
                </a:moveTo>
                <a:cubicBezTo>
                  <a:pt x="36" y="251"/>
                  <a:pt x="31" y="256"/>
                  <a:pt x="24" y="256"/>
                </a:cubicBezTo>
                <a:cubicBezTo>
                  <a:pt x="17" y="256"/>
                  <a:pt x="12" y="251"/>
                  <a:pt x="12" y="244"/>
                </a:cubicBezTo>
                <a:cubicBezTo>
                  <a:pt x="12" y="176"/>
                  <a:pt x="12" y="176"/>
                  <a:pt x="12" y="176"/>
                </a:cubicBezTo>
                <a:cubicBezTo>
                  <a:pt x="36" y="176"/>
                  <a:pt x="36" y="176"/>
                  <a:pt x="36" y="176"/>
                </a:cubicBezTo>
                <a:lnTo>
                  <a:pt x="36" y="244"/>
                </a:lnTo>
                <a:close/>
                <a:moveTo>
                  <a:pt x="124" y="244"/>
                </a:moveTo>
                <a:cubicBezTo>
                  <a:pt x="124" y="251"/>
                  <a:pt x="119" y="256"/>
                  <a:pt x="112" y="256"/>
                </a:cubicBezTo>
                <a:cubicBezTo>
                  <a:pt x="105" y="256"/>
                  <a:pt x="100" y="251"/>
                  <a:pt x="100" y="244"/>
                </a:cubicBezTo>
                <a:cubicBezTo>
                  <a:pt x="100" y="208"/>
                  <a:pt x="100" y="208"/>
                  <a:pt x="100" y="208"/>
                </a:cubicBezTo>
                <a:cubicBezTo>
                  <a:pt x="124" y="208"/>
                  <a:pt x="124" y="208"/>
                  <a:pt x="124" y="208"/>
                </a:cubicBezTo>
                <a:lnTo>
                  <a:pt x="124" y="244"/>
                </a:lnTo>
                <a:close/>
                <a:moveTo>
                  <a:pt x="212" y="244"/>
                </a:moveTo>
                <a:cubicBezTo>
                  <a:pt x="212" y="251"/>
                  <a:pt x="207" y="256"/>
                  <a:pt x="200" y="256"/>
                </a:cubicBezTo>
                <a:cubicBezTo>
                  <a:pt x="193" y="256"/>
                  <a:pt x="188" y="251"/>
                  <a:pt x="188" y="244"/>
                </a:cubicBezTo>
                <a:cubicBezTo>
                  <a:pt x="188" y="144"/>
                  <a:pt x="188" y="144"/>
                  <a:pt x="188" y="144"/>
                </a:cubicBezTo>
                <a:cubicBezTo>
                  <a:pt x="212" y="144"/>
                  <a:pt x="212" y="144"/>
                  <a:pt x="212" y="144"/>
                </a:cubicBezTo>
                <a:lnTo>
                  <a:pt x="212" y="24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4" name="Freeform 96"/>
          <p:cNvSpPr>
            <a:spLocks noEditPoints="1"/>
          </p:cNvSpPr>
          <p:nvPr/>
        </p:nvSpPr>
        <p:spPr bwMode="auto">
          <a:xfrm>
            <a:off x="4735513" y="2449513"/>
            <a:ext cx="92075" cy="396875"/>
          </a:xfrm>
          <a:custGeom>
            <a:gdLst>
              <a:gd fmla="*/ 0 w 48" name="T0"/>
              <a:gd fmla="*/ 348002 h 200" name="T1"/>
              <a:gd fmla="*/ 46407 w 48" name="T2"/>
              <a:gd fmla="*/ 300547 h 200" name="T3"/>
              <a:gd fmla="*/ 92813 w 48" name="T4"/>
              <a:gd fmla="*/ 348002 h 200" name="T5"/>
              <a:gd fmla="*/ 46407 w 48" name="T6"/>
              <a:gd fmla="*/ 395457 h 200" name="T7"/>
              <a:gd fmla="*/ 0 w 48" name="T8"/>
              <a:gd fmla="*/ 348002 h 200" name="T9"/>
              <a:gd fmla="*/ 0 w 48" name="T10"/>
              <a:gd fmla="*/ 197729 h 200" name="T11"/>
              <a:gd fmla="*/ 46407 w 48" name="T12"/>
              <a:gd fmla="*/ 150274 h 200" name="T13"/>
              <a:gd fmla="*/ 92813 w 48" name="T14"/>
              <a:gd fmla="*/ 197729 h 200" name="T15"/>
              <a:gd fmla="*/ 46407 w 48" name="T16"/>
              <a:gd fmla="*/ 245183 h 200" name="T17"/>
              <a:gd fmla="*/ 0 w 48" name="T18"/>
              <a:gd fmla="*/ 197729 h 200" name="T19"/>
              <a:gd fmla="*/ 0 w 48" name="T20"/>
              <a:gd fmla="*/ 47455 h 200" name="T21"/>
              <a:gd fmla="*/ 46407 w 48" name="T22"/>
              <a:gd fmla="*/ 0 h 200" name="T23"/>
              <a:gd fmla="*/ 92813 w 48" name="T24"/>
              <a:gd fmla="*/ 47455 h 200" name="T25"/>
              <a:gd fmla="*/ 46407 w 48" name="T26"/>
              <a:gd fmla="*/ 94910 h 200" name="T27"/>
              <a:gd fmla="*/ 0 w 48" name="T28"/>
              <a:gd fmla="*/ 47455 h 2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0" w="48">
                <a:moveTo>
                  <a:pt x="0" y="176"/>
                </a:moveTo>
                <a:cubicBezTo>
                  <a:pt x="0" y="163"/>
                  <a:pt x="11" y="152"/>
                  <a:pt x="24" y="152"/>
                </a:cubicBezTo>
                <a:cubicBezTo>
                  <a:pt x="37" y="152"/>
                  <a:pt x="48" y="163"/>
                  <a:pt x="48" y="176"/>
                </a:cubicBezTo>
                <a:cubicBezTo>
                  <a:pt x="48" y="189"/>
                  <a:pt x="37" y="200"/>
                  <a:pt x="24" y="200"/>
                </a:cubicBezTo>
                <a:cubicBezTo>
                  <a:pt x="11" y="200"/>
                  <a:pt x="0" y="189"/>
                  <a:pt x="0" y="176"/>
                </a:cubicBezTo>
                <a:moveTo>
                  <a:pt x="0" y="100"/>
                </a:moveTo>
                <a:cubicBezTo>
                  <a:pt x="0" y="87"/>
                  <a:pt x="11" y="76"/>
                  <a:pt x="24" y="76"/>
                </a:cubicBezTo>
                <a:cubicBezTo>
                  <a:pt x="37" y="76"/>
                  <a:pt x="48" y="87"/>
                  <a:pt x="48" y="100"/>
                </a:cubicBezTo>
                <a:cubicBezTo>
                  <a:pt x="48" y="113"/>
                  <a:pt x="37" y="124"/>
                  <a:pt x="24" y="124"/>
                </a:cubicBezTo>
                <a:cubicBezTo>
                  <a:pt x="11" y="124"/>
                  <a:pt x="0" y="113"/>
                  <a:pt x="0" y="100"/>
                </a:cubicBezTo>
                <a:moveTo>
                  <a:pt x="0" y="24"/>
                </a:moveTo>
                <a:cubicBezTo>
                  <a:pt x="0" y="11"/>
                  <a:pt x="11" y="0"/>
                  <a:pt x="24" y="0"/>
                </a:cubicBezTo>
                <a:cubicBezTo>
                  <a:pt x="37" y="0"/>
                  <a:pt x="48" y="11"/>
                  <a:pt x="48" y="24"/>
                </a:cubicBezTo>
                <a:cubicBezTo>
                  <a:pt x="48" y="37"/>
                  <a:pt x="37" y="48"/>
                  <a:pt x="24" y="48"/>
                </a:cubicBezTo>
                <a:cubicBezTo>
                  <a:pt x="11" y="48"/>
                  <a:pt x="0" y="37"/>
                  <a:pt x="0" y="24"/>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5" name="Freeform 97"/>
          <p:cNvSpPr>
            <a:spLocks noEditPoints="1"/>
          </p:cNvSpPr>
          <p:nvPr/>
        </p:nvSpPr>
        <p:spPr bwMode="auto">
          <a:xfrm>
            <a:off x="3641725" y="2433638"/>
            <a:ext cx="508000" cy="428625"/>
          </a:xfrm>
          <a:custGeom>
            <a:gdLst>
              <a:gd fmla="*/ 484611 w 256" name="T0"/>
              <a:gd fmla="*/ 47526 h 216" name="T1"/>
              <a:gd fmla="*/ 23833 w 256" name="T2"/>
              <a:gd fmla="*/ 47526 h 216" name="T3"/>
              <a:gd fmla="*/ 0 w 256" name="T4"/>
              <a:gd fmla="*/ 23763 h 216" name="T5"/>
              <a:gd fmla="*/ 23833 w 256" name="T6"/>
              <a:gd fmla="*/ 0 h 216" name="T7"/>
              <a:gd fmla="*/ 484611 w 256" name="T8"/>
              <a:gd fmla="*/ 0 h 216" name="T9"/>
              <a:gd fmla="*/ 508444 w 256" name="T10"/>
              <a:gd fmla="*/ 23763 h 216" name="T11"/>
              <a:gd fmla="*/ 484611 w 256" name="T12"/>
              <a:gd fmla="*/ 47526 h 216" name="T13"/>
              <a:gd fmla="*/ 166833 w 256" name="T14"/>
              <a:gd fmla="*/ 174264 h 216" name="T15"/>
              <a:gd fmla="*/ 166833 w 256" name="T16"/>
              <a:gd fmla="*/ 174264 h 216" name="T17"/>
              <a:gd fmla="*/ 119167 w 256" name="T18"/>
              <a:gd fmla="*/ 174264 h 216" name="T19"/>
              <a:gd fmla="*/ 95333 w 256" name="T20"/>
              <a:gd fmla="*/ 150500 h 216" name="T21"/>
              <a:gd fmla="*/ 119167 w 256" name="T22"/>
              <a:gd fmla="*/ 126737 h 216" name="T23"/>
              <a:gd fmla="*/ 222444 w 256" name="T24"/>
              <a:gd fmla="*/ 126737 h 216" name="T25"/>
              <a:gd fmla="*/ 246278 w 256" name="T26"/>
              <a:gd fmla="*/ 126737 h 216" name="T27"/>
              <a:gd fmla="*/ 349555 w 256" name="T28"/>
              <a:gd fmla="*/ 126737 h 216" name="T29"/>
              <a:gd fmla="*/ 484611 w 256" name="T30"/>
              <a:gd fmla="*/ 126737 h 216" name="T31"/>
              <a:gd fmla="*/ 508444 w 256" name="T32"/>
              <a:gd fmla="*/ 150500 h 216" name="T33"/>
              <a:gd fmla="*/ 484611 w 256" name="T34"/>
              <a:gd fmla="*/ 174264 h 216" name="T35"/>
              <a:gd fmla="*/ 349555 w 256" name="T36"/>
              <a:gd fmla="*/ 174264 h 216" name="T37"/>
              <a:gd fmla="*/ 166833 w 256" name="T38"/>
              <a:gd fmla="*/ 174264 h 216" name="T39"/>
              <a:gd fmla="*/ 23833 w 256" name="T40"/>
              <a:gd fmla="*/ 253474 h 216" name="T41"/>
              <a:gd fmla="*/ 484611 w 256" name="T42"/>
              <a:gd fmla="*/ 253474 h 216" name="T43"/>
              <a:gd fmla="*/ 508444 w 256" name="T44"/>
              <a:gd fmla="*/ 277238 h 216" name="T45"/>
              <a:gd fmla="*/ 484611 w 256" name="T46"/>
              <a:gd fmla="*/ 301001 h 216" name="T47"/>
              <a:gd fmla="*/ 23833 w 256" name="T48"/>
              <a:gd fmla="*/ 301001 h 216" name="T49"/>
              <a:gd fmla="*/ 0 w 256" name="T50"/>
              <a:gd fmla="*/ 277238 h 216" name="T51"/>
              <a:gd fmla="*/ 23833 w 256" name="T52"/>
              <a:gd fmla="*/ 253474 h 216" name="T53"/>
              <a:gd fmla="*/ 166833 w 256" name="T54"/>
              <a:gd fmla="*/ 380212 h 216" name="T55"/>
              <a:gd fmla="*/ 246278 w 256" name="T56"/>
              <a:gd fmla="*/ 380212 h 216" name="T57"/>
              <a:gd fmla="*/ 349555 w 256" name="T58"/>
              <a:gd fmla="*/ 380212 h 216" name="T59"/>
              <a:gd fmla="*/ 484611 w 256" name="T60"/>
              <a:gd fmla="*/ 380212 h 216" name="T61"/>
              <a:gd fmla="*/ 508444 w 256" name="T62"/>
              <a:gd fmla="*/ 403975 h 216" name="T63"/>
              <a:gd fmla="*/ 484611 w 256" name="T64"/>
              <a:gd fmla="*/ 427738 h 216" name="T65"/>
              <a:gd fmla="*/ 246278 w 256" name="T66"/>
              <a:gd fmla="*/ 427738 h 216" name="T67"/>
              <a:gd fmla="*/ 166833 w 256" name="T68"/>
              <a:gd fmla="*/ 427738 h 216" name="T69"/>
              <a:gd fmla="*/ 143000 w 256" name="T70"/>
              <a:gd fmla="*/ 403975 h 216" name="T71"/>
              <a:gd fmla="*/ 166833 w 256" name="T72"/>
              <a:gd fmla="*/ 380212 h 21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 w="25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84" y="88"/>
                </a:moveTo>
                <a:cubicBezTo>
                  <a:pt x="84" y="88"/>
                  <a:pt x="84" y="88"/>
                  <a:pt x="84" y="88"/>
                </a:cubicBezTo>
                <a:cubicBezTo>
                  <a:pt x="60" y="88"/>
                  <a:pt x="60" y="88"/>
                  <a:pt x="60" y="88"/>
                </a:cubicBezTo>
                <a:cubicBezTo>
                  <a:pt x="53" y="88"/>
                  <a:pt x="48" y="83"/>
                  <a:pt x="48" y="76"/>
                </a:cubicBezTo>
                <a:cubicBezTo>
                  <a:pt x="48" y="69"/>
                  <a:pt x="53" y="64"/>
                  <a:pt x="60" y="64"/>
                </a:cubicBezTo>
                <a:cubicBezTo>
                  <a:pt x="112" y="64"/>
                  <a:pt x="112" y="64"/>
                  <a:pt x="112" y="64"/>
                </a:cubicBezTo>
                <a:cubicBezTo>
                  <a:pt x="124" y="64"/>
                  <a:pt x="124" y="64"/>
                  <a:pt x="124" y="64"/>
                </a:cubicBezTo>
                <a:cubicBezTo>
                  <a:pt x="176" y="64"/>
                  <a:pt x="176" y="64"/>
                  <a:pt x="176" y="64"/>
                </a:cubicBezTo>
                <a:cubicBezTo>
                  <a:pt x="244" y="64"/>
                  <a:pt x="244" y="64"/>
                  <a:pt x="244" y="64"/>
                </a:cubicBezTo>
                <a:cubicBezTo>
                  <a:pt x="251" y="64"/>
                  <a:pt x="256" y="69"/>
                  <a:pt x="256" y="76"/>
                </a:cubicBezTo>
                <a:cubicBezTo>
                  <a:pt x="256" y="83"/>
                  <a:pt x="251" y="88"/>
                  <a:pt x="244" y="88"/>
                </a:cubicBezTo>
                <a:cubicBezTo>
                  <a:pt x="176" y="88"/>
                  <a:pt x="176" y="88"/>
                  <a:pt x="176" y="88"/>
                </a:cubicBezTo>
                <a:lnTo>
                  <a:pt x="84"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24" y="192"/>
                  <a:pt x="124" y="192"/>
                  <a:pt x="124" y="192"/>
                </a:cubicBezTo>
                <a:cubicBezTo>
                  <a:pt x="176" y="192"/>
                  <a:pt x="176" y="192"/>
                  <a:pt x="176" y="192"/>
                </a:cubicBezTo>
                <a:cubicBezTo>
                  <a:pt x="244" y="192"/>
                  <a:pt x="244" y="192"/>
                  <a:pt x="244" y="192"/>
                </a:cubicBezTo>
                <a:cubicBezTo>
                  <a:pt x="251" y="192"/>
                  <a:pt x="256" y="197"/>
                  <a:pt x="256" y="204"/>
                </a:cubicBezTo>
                <a:cubicBezTo>
                  <a:pt x="256" y="211"/>
                  <a:pt x="251" y="216"/>
                  <a:pt x="244" y="216"/>
                </a:cubicBezTo>
                <a:cubicBezTo>
                  <a:pt x="124" y="216"/>
                  <a:pt x="124" y="216"/>
                  <a:pt x="124"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6" name="Freeform 98"/>
          <p:cNvSpPr>
            <a:spLocks noEditPoints="1"/>
          </p:cNvSpPr>
          <p:nvPr/>
        </p:nvSpPr>
        <p:spPr bwMode="auto">
          <a:xfrm>
            <a:off x="2757488" y="2433638"/>
            <a:ext cx="504825" cy="428625"/>
          </a:xfrm>
          <a:custGeom>
            <a:gdLst>
              <a:gd fmla="*/ 480766 w 256" name="T0"/>
              <a:gd fmla="*/ 47526 h 216" name="T1"/>
              <a:gd fmla="*/ 23644 w 256" name="T2"/>
              <a:gd fmla="*/ 47526 h 216" name="T3"/>
              <a:gd fmla="*/ 0 w 256" name="T4"/>
              <a:gd fmla="*/ 23763 h 216" name="T5"/>
              <a:gd fmla="*/ 23644 w 256" name="T6"/>
              <a:gd fmla="*/ 0 h 216" name="T7"/>
              <a:gd fmla="*/ 480766 w 256" name="T8"/>
              <a:gd fmla="*/ 0 h 216" name="T9"/>
              <a:gd fmla="*/ 504410 w 256" name="T10"/>
              <a:gd fmla="*/ 23763 h 216" name="T11"/>
              <a:gd fmla="*/ 480766 w 256" name="T12"/>
              <a:gd fmla="*/ 47526 h 216" name="T13"/>
              <a:gd fmla="*/ 338900 w 256" name="T14"/>
              <a:gd fmla="*/ 174264 h 216" name="T15"/>
              <a:gd fmla="*/ 338900 w 256" name="T16"/>
              <a:gd fmla="*/ 174264 h 216" name="T17"/>
              <a:gd fmla="*/ 299493 w 256" name="T18"/>
              <a:gd fmla="*/ 174264 h 216" name="T19"/>
              <a:gd fmla="*/ 204917 w 256" name="T20"/>
              <a:gd fmla="*/ 174264 h 216" name="T21"/>
              <a:gd fmla="*/ 165510 w 256" name="T22"/>
              <a:gd fmla="*/ 174264 h 216" name="T23"/>
              <a:gd fmla="*/ 165510 w 256" name="T24"/>
              <a:gd fmla="*/ 174264 h 216" name="T25"/>
              <a:gd fmla="*/ 118221 w 256" name="T26"/>
              <a:gd fmla="*/ 174264 h 216" name="T27"/>
              <a:gd fmla="*/ 94577 w 256" name="T28"/>
              <a:gd fmla="*/ 150500 h 216" name="T29"/>
              <a:gd fmla="*/ 118221 w 256" name="T30"/>
              <a:gd fmla="*/ 126737 h 216" name="T31"/>
              <a:gd fmla="*/ 386189 w 256" name="T32"/>
              <a:gd fmla="*/ 126737 h 216" name="T33"/>
              <a:gd fmla="*/ 409833 w 256" name="T34"/>
              <a:gd fmla="*/ 150500 h 216" name="T35"/>
              <a:gd fmla="*/ 386189 w 256" name="T36"/>
              <a:gd fmla="*/ 174264 h 216" name="T37"/>
              <a:gd fmla="*/ 338900 w 256" name="T38"/>
              <a:gd fmla="*/ 174264 h 216" name="T39"/>
              <a:gd fmla="*/ 23644 w 256" name="T40"/>
              <a:gd fmla="*/ 253474 h 216" name="T41"/>
              <a:gd fmla="*/ 480766 w 256" name="T42"/>
              <a:gd fmla="*/ 253474 h 216" name="T43"/>
              <a:gd fmla="*/ 504410 w 256" name="T44"/>
              <a:gd fmla="*/ 277238 h 216" name="T45"/>
              <a:gd fmla="*/ 480766 w 256" name="T46"/>
              <a:gd fmla="*/ 301001 h 216" name="T47"/>
              <a:gd fmla="*/ 23644 w 256" name="T48"/>
              <a:gd fmla="*/ 301001 h 216" name="T49"/>
              <a:gd fmla="*/ 0 w 256" name="T50"/>
              <a:gd fmla="*/ 277238 h 216" name="T51"/>
              <a:gd fmla="*/ 23644 w 256" name="T52"/>
              <a:gd fmla="*/ 253474 h 216" name="T53"/>
              <a:gd fmla="*/ 165510 w 256" name="T54"/>
              <a:gd fmla="*/ 380212 h 216" name="T55"/>
              <a:gd fmla="*/ 212798 w 256" name="T56"/>
              <a:gd fmla="*/ 380212 h 216" name="T57"/>
              <a:gd fmla="*/ 244324 w 256" name="T58"/>
              <a:gd fmla="*/ 380212 h 216" name="T59"/>
              <a:gd fmla="*/ 260086 w 256" name="T60"/>
              <a:gd fmla="*/ 380212 h 216" name="T61"/>
              <a:gd fmla="*/ 299493 w 256" name="T62"/>
              <a:gd fmla="*/ 380212 h 216" name="T63"/>
              <a:gd fmla="*/ 338900 w 256" name="T64"/>
              <a:gd fmla="*/ 380212 h 216" name="T65"/>
              <a:gd fmla="*/ 362545 w 256" name="T66"/>
              <a:gd fmla="*/ 403975 h 216" name="T67"/>
              <a:gd fmla="*/ 338900 w 256" name="T68"/>
              <a:gd fmla="*/ 427738 h 216" name="T69"/>
              <a:gd fmla="*/ 299493 w 256" name="T70"/>
              <a:gd fmla="*/ 427738 h 216" name="T71"/>
              <a:gd fmla="*/ 260086 w 256" name="T72"/>
              <a:gd fmla="*/ 427738 h 216" name="T73"/>
              <a:gd fmla="*/ 244324 w 256" name="T74"/>
              <a:gd fmla="*/ 427738 h 216" name="T75"/>
              <a:gd fmla="*/ 212798 w 256" name="T76"/>
              <a:gd fmla="*/ 427738 h 216" name="T77"/>
              <a:gd fmla="*/ 165510 w 256" name="T78"/>
              <a:gd fmla="*/ 427738 h 216" name="T79"/>
              <a:gd fmla="*/ 141865 w 256" name="T80"/>
              <a:gd fmla="*/ 403975 h 216" name="T81"/>
              <a:gd fmla="*/ 165510 w 256" name="T82"/>
              <a:gd fmla="*/ 380212 h 21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16" w="25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72" y="88"/>
                </a:moveTo>
                <a:cubicBezTo>
                  <a:pt x="172" y="88"/>
                  <a:pt x="172" y="88"/>
                  <a:pt x="172" y="88"/>
                </a:cubicBezTo>
                <a:cubicBezTo>
                  <a:pt x="152" y="88"/>
                  <a:pt x="152" y="88"/>
                  <a:pt x="152" y="88"/>
                </a:cubicBezTo>
                <a:cubicBezTo>
                  <a:pt x="104" y="88"/>
                  <a:pt x="104" y="88"/>
                  <a:pt x="104" y="88"/>
                </a:cubicBezTo>
                <a:cubicBezTo>
                  <a:pt x="84" y="88"/>
                  <a:pt x="84" y="88"/>
                  <a:pt x="84" y="88"/>
                </a:cubicBezTo>
                <a:cubicBezTo>
                  <a:pt x="84" y="88"/>
                  <a:pt x="84" y="88"/>
                  <a:pt x="84" y="88"/>
                </a:cubicBezTo>
                <a:cubicBezTo>
                  <a:pt x="60" y="88"/>
                  <a:pt x="60" y="88"/>
                  <a:pt x="60" y="88"/>
                </a:cubicBezTo>
                <a:cubicBezTo>
                  <a:pt x="53" y="88"/>
                  <a:pt x="48" y="83"/>
                  <a:pt x="48" y="76"/>
                </a:cubicBezTo>
                <a:cubicBezTo>
                  <a:pt x="48" y="69"/>
                  <a:pt x="53" y="64"/>
                  <a:pt x="60" y="64"/>
                </a:cubicBezTo>
                <a:cubicBezTo>
                  <a:pt x="196" y="64"/>
                  <a:pt x="196" y="64"/>
                  <a:pt x="196" y="64"/>
                </a:cubicBezTo>
                <a:cubicBezTo>
                  <a:pt x="203" y="64"/>
                  <a:pt x="208" y="69"/>
                  <a:pt x="208" y="76"/>
                </a:cubicBezTo>
                <a:cubicBezTo>
                  <a:pt x="208" y="83"/>
                  <a:pt x="203" y="88"/>
                  <a:pt x="196" y="88"/>
                </a:cubicBezTo>
                <a:lnTo>
                  <a:pt x="172"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08" y="192"/>
                  <a:pt x="108" y="192"/>
                  <a:pt x="108" y="192"/>
                </a:cubicBezTo>
                <a:cubicBezTo>
                  <a:pt x="124" y="192"/>
                  <a:pt x="124" y="192"/>
                  <a:pt x="124" y="192"/>
                </a:cubicBezTo>
                <a:cubicBezTo>
                  <a:pt x="132" y="192"/>
                  <a:pt x="132" y="192"/>
                  <a:pt x="132" y="192"/>
                </a:cubicBezTo>
                <a:cubicBezTo>
                  <a:pt x="152" y="192"/>
                  <a:pt x="152" y="192"/>
                  <a:pt x="152" y="192"/>
                </a:cubicBezTo>
                <a:cubicBezTo>
                  <a:pt x="172" y="192"/>
                  <a:pt x="172" y="192"/>
                  <a:pt x="172" y="192"/>
                </a:cubicBezTo>
                <a:cubicBezTo>
                  <a:pt x="179" y="192"/>
                  <a:pt x="184" y="197"/>
                  <a:pt x="184" y="204"/>
                </a:cubicBezTo>
                <a:cubicBezTo>
                  <a:pt x="184" y="211"/>
                  <a:pt x="179" y="216"/>
                  <a:pt x="172" y="216"/>
                </a:cubicBezTo>
                <a:cubicBezTo>
                  <a:pt x="152" y="216"/>
                  <a:pt x="152" y="216"/>
                  <a:pt x="152" y="216"/>
                </a:cubicBezTo>
                <a:cubicBezTo>
                  <a:pt x="132" y="216"/>
                  <a:pt x="132" y="216"/>
                  <a:pt x="132" y="216"/>
                </a:cubicBezTo>
                <a:cubicBezTo>
                  <a:pt x="124" y="216"/>
                  <a:pt x="124" y="216"/>
                  <a:pt x="124" y="216"/>
                </a:cubicBezTo>
                <a:cubicBezTo>
                  <a:pt x="108" y="216"/>
                  <a:pt x="108" y="216"/>
                  <a:pt x="108"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7" name="Freeform 99"/>
          <p:cNvSpPr>
            <a:spLocks noEditPoints="1"/>
          </p:cNvSpPr>
          <p:nvPr/>
        </p:nvSpPr>
        <p:spPr bwMode="auto">
          <a:xfrm>
            <a:off x="1870075" y="2433638"/>
            <a:ext cx="504825" cy="428625"/>
          </a:xfrm>
          <a:custGeom>
            <a:gdLst>
              <a:gd fmla="*/ 480766 w 256" name="T0"/>
              <a:gd fmla="*/ 47526 h 216" name="T1"/>
              <a:gd fmla="*/ 23644 w 256" name="T2"/>
              <a:gd fmla="*/ 47526 h 216" name="T3"/>
              <a:gd fmla="*/ 0 w 256" name="T4"/>
              <a:gd fmla="*/ 23763 h 216" name="T5"/>
              <a:gd fmla="*/ 23644 w 256" name="T6"/>
              <a:gd fmla="*/ 0 h 216" name="T7"/>
              <a:gd fmla="*/ 480766 w 256" name="T8"/>
              <a:gd fmla="*/ 0 h 216" name="T9"/>
              <a:gd fmla="*/ 504410 w 256" name="T10"/>
              <a:gd fmla="*/ 23763 h 216" name="T11"/>
              <a:gd fmla="*/ 480766 w 256" name="T12"/>
              <a:gd fmla="*/ 47526 h 216" name="T13"/>
              <a:gd fmla="*/ 23644 w 256" name="T14"/>
              <a:gd fmla="*/ 126737 h 216" name="T15"/>
              <a:gd fmla="*/ 157628 w 256" name="T16"/>
              <a:gd fmla="*/ 126737 h 216" name="T17"/>
              <a:gd fmla="*/ 260086 w 256" name="T18"/>
              <a:gd fmla="*/ 126737 h 216" name="T19"/>
              <a:gd fmla="*/ 283731 w 256" name="T20"/>
              <a:gd fmla="*/ 126737 h 216" name="T21"/>
              <a:gd fmla="*/ 386189 w 256" name="T22"/>
              <a:gd fmla="*/ 126737 h 216" name="T23"/>
              <a:gd fmla="*/ 409833 w 256" name="T24"/>
              <a:gd fmla="*/ 150500 h 216" name="T25"/>
              <a:gd fmla="*/ 386189 w 256" name="T26"/>
              <a:gd fmla="*/ 174264 h 216" name="T27"/>
              <a:gd fmla="*/ 338900 w 256" name="T28"/>
              <a:gd fmla="*/ 174264 h 216" name="T29"/>
              <a:gd fmla="*/ 338900 w 256" name="T30"/>
              <a:gd fmla="*/ 174264 h 216" name="T31"/>
              <a:gd fmla="*/ 157628 w 256" name="T32"/>
              <a:gd fmla="*/ 174264 h 216" name="T33"/>
              <a:gd fmla="*/ 23644 w 256" name="T34"/>
              <a:gd fmla="*/ 174264 h 216" name="T35"/>
              <a:gd fmla="*/ 0 w 256" name="T36"/>
              <a:gd fmla="*/ 150500 h 216" name="T37"/>
              <a:gd fmla="*/ 23644 w 256" name="T38"/>
              <a:gd fmla="*/ 126737 h 216" name="T39"/>
              <a:gd fmla="*/ 23644 w 256" name="T40"/>
              <a:gd fmla="*/ 253474 h 216" name="T41"/>
              <a:gd fmla="*/ 480766 w 256" name="T42"/>
              <a:gd fmla="*/ 253474 h 216" name="T43"/>
              <a:gd fmla="*/ 504410 w 256" name="T44"/>
              <a:gd fmla="*/ 277238 h 216" name="T45"/>
              <a:gd fmla="*/ 480766 w 256" name="T46"/>
              <a:gd fmla="*/ 301001 h 216" name="T47"/>
              <a:gd fmla="*/ 23644 w 256" name="T48"/>
              <a:gd fmla="*/ 301001 h 216" name="T49"/>
              <a:gd fmla="*/ 0 w 256" name="T50"/>
              <a:gd fmla="*/ 277238 h 216" name="T51"/>
              <a:gd fmla="*/ 23644 w 256" name="T52"/>
              <a:gd fmla="*/ 253474 h 216" name="T53"/>
              <a:gd fmla="*/ 23644 w 256" name="T54"/>
              <a:gd fmla="*/ 380212 h 216" name="T55"/>
              <a:gd fmla="*/ 157628 w 256" name="T56"/>
              <a:gd fmla="*/ 380212 h 216" name="T57"/>
              <a:gd fmla="*/ 260086 w 256" name="T58"/>
              <a:gd fmla="*/ 380212 h 216" name="T59"/>
              <a:gd fmla="*/ 338900 w 256" name="T60"/>
              <a:gd fmla="*/ 380212 h 216" name="T61"/>
              <a:gd fmla="*/ 362545 w 256" name="T62"/>
              <a:gd fmla="*/ 403975 h 216" name="T63"/>
              <a:gd fmla="*/ 338900 w 256" name="T64"/>
              <a:gd fmla="*/ 427738 h 216" name="T65"/>
              <a:gd fmla="*/ 260086 w 256" name="T66"/>
              <a:gd fmla="*/ 427738 h 216" name="T67"/>
              <a:gd fmla="*/ 23644 w 256" name="T68"/>
              <a:gd fmla="*/ 427738 h 216" name="T69"/>
              <a:gd fmla="*/ 0 w 256" name="T70"/>
              <a:gd fmla="*/ 403975 h 216" name="T71"/>
              <a:gd fmla="*/ 23644 w 256" name="T72"/>
              <a:gd fmla="*/ 380212 h 21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 w="25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64"/>
                </a:moveTo>
                <a:cubicBezTo>
                  <a:pt x="80" y="64"/>
                  <a:pt x="80" y="64"/>
                  <a:pt x="80" y="64"/>
                </a:cubicBezTo>
                <a:cubicBezTo>
                  <a:pt x="132" y="64"/>
                  <a:pt x="132" y="64"/>
                  <a:pt x="132" y="64"/>
                </a:cubicBezTo>
                <a:cubicBezTo>
                  <a:pt x="144" y="64"/>
                  <a:pt x="144" y="64"/>
                  <a:pt x="144" y="64"/>
                </a:cubicBezTo>
                <a:cubicBezTo>
                  <a:pt x="196" y="64"/>
                  <a:pt x="196" y="64"/>
                  <a:pt x="196" y="64"/>
                </a:cubicBezTo>
                <a:cubicBezTo>
                  <a:pt x="203" y="64"/>
                  <a:pt x="208" y="69"/>
                  <a:pt x="208" y="76"/>
                </a:cubicBezTo>
                <a:cubicBezTo>
                  <a:pt x="208" y="83"/>
                  <a:pt x="203" y="88"/>
                  <a:pt x="196" y="88"/>
                </a:cubicBezTo>
                <a:cubicBezTo>
                  <a:pt x="172" y="88"/>
                  <a:pt x="172" y="88"/>
                  <a:pt x="172" y="88"/>
                </a:cubicBezTo>
                <a:cubicBezTo>
                  <a:pt x="172" y="88"/>
                  <a:pt x="172" y="88"/>
                  <a:pt x="172" y="88"/>
                </a:cubicBezTo>
                <a:cubicBezTo>
                  <a:pt x="80" y="88"/>
                  <a:pt x="80" y="88"/>
                  <a:pt x="80" y="88"/>
                </a:cubicBezTo>
                <a:cubicBezTo>
                  <a:pt x="12" y="88"/>
                  <a:pt x="12" y="88"/>
                  <a:pt x="12" y="88"/>
                </a:cubicBezTo>
                <a:cubicBezTo>
                  <a:pt x="5" y="88"/>
                  <a:pt x="0" y="83"/>
                  <a:pt x="0" y="76"/>
                </a:cubicBezTo>
                <a:cubicBezTo>
                  <a:pt x="0" y="69"/>
                  <a:pt x="5" y="64"/>
                  <a:pt x="12" y="64"/>
                </a:cubicBezTo>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12" y="192"/>
                </a:moveTo>
                <a:cubicBezTo>
                  <a:pt x="80" y="192"/>
                  <a:pt x="80" y="192"/>
                  <a:pt x="80" y="192"/>
                </a:cubicBezTo>
                <a:cubicBezTo>
                  <a:pt x="132" y="192"/>
                  <a:pt x="132" y="192"/>
                  <a:pt x="132" y="192"/>
                </a:cubicBezTo>
                <a:cubicBezTo>
                  <a:pt x="172" y="192"/>
                  <a:pt x="172" y="192"/>
                  <a:pt x="172" y="192"/>
                </a:cubicBezTo>
                <a:cubicBezTo>
                  <a:pt x="179" y="192"/>
                  <a:pt x="184" y="197"/>
                  <a:pt x="184" y="204"/>
                </a:cubicBezTo>
                <a:cubicBezTo>
                  <a:pt x="184" y="211"/>
                  <a:pt x="179" y="216"/>
                  <a:pt x="172" y="216"/>
                </a:cubicBezTo>
                <a:cubicBezTo>
                  <a:pt x="132" y="216"/>
                  <a:pt x="132" y="216"/>
                  <a:pt x="132"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8" name="Freeform 100"/>
          <p:cNvSpPr>
            <a:spLocks noEditPoints="1"/>
          </p:cNvSpPr>
          <p:nvPr/>
        </p:nvSpPr>
        <p:spPr bwMode="auto">
          <a:xfrm>
            <a:off x="982663" y="2433638"/>
            <a:ext cx="508000" cy="428625"/>
          </a:xfrm>
          <a:custGeom>
            <a:gdLst>
              <a:gd fmla="*/ 484611 w 256" name="T0"/>
              <a:gd fmla="*/ 301001 h 216" name="T1"/>
              <a:gd fmla="*/ 23833 w 256" name="T2"/>
              <a:gd fmla="*/ 301001 h 216" name="T3"/>
              <a:gd fmla="*/ 0 w 256" name="T4"/>
              <a:gd fmla="*/ 277238 h 216" name="T5"/>
              <a:gd fmla="*/ 23833 w 256" name="T6"/>
              <a:gd fmla="*/ 253474 h 216" name="T7"/>
              <a:gd fmla="*/ 484611 w 256" name="T8"/>
              <a:gd fmla="*/ 253474 h 216" name="T9"/>
              <a:gd fmla="*/ 508444 w 256" name="T10"/>
              <a:gd fmla="*/ 277238 h 216" name="T11"/>
              <a:gd fmla="*/ 484611 w 256" name="T12"/>
              <a:gd fmla="*/ 301001 h 216" name="T13"/>
              <a:gd fmla="*/ 484611 w 256" name="T14"/>
              <a:gd fmla="*/ 174264 h 216" name="T15"/>
              <a:gd fmla="*/ 23833 w 256" name="T16"/>
              <a:gd fmla="*/ 174264 h 216" name="T17"/>
              <a:gd fmla="*/ 0 w 256" name="T18"/>
              <a:gd fmla="*/ 150500 h 216" name="T19"/>
              <a:gd fmla="*/ 23833 w 256" name="T20"/>
              <a:gd fmla="*/ 126737 h 216" name="T21"/>
              <a:gd fmla="*/ 484611 w 256" name="T22"/>
              <a:gd fmla="*/ 126737 h 216" name="T23"/>
              <a:gd fmla="*/ 508444 w 256" name="T24"/>
              <a:gd fmla="*/ 150500 h 216" name="T25"/>
              <a:gd fmla="*/ 484611 w 256" name="T26"/>
              <a:gd fmla="*/ 174264 h 216" name="T27"/>
              <a:gd fmla="*/ 484611 w 256" name="T28"/>
              <a:gd fmla="*/ 47526 h 216" name="T29"/>
              <a:gd fmla="*/ 23833 w 256" name="T30"/>
              <a:gd fmla="*/ 47526 h 216" name="T31"/>
              <a:gd fmla="*/ 0 w 256" name="T32"/>
              <a:gd fmla="*/ 23763 h 216" name="T33"/>
              <a:gd fmla="*/ 23833 w 256" name="T34"/>
              <a:gd fmla="*/ 0 h 216" name="T35"/>
              <a:gd fmla="*/ 484611 w 256" name="T36"/>
              <a:gd fmla="*/ 0 h 216" name="T37"/>
              <a:gd fmla="*/ 508444 w 256" name="T38"/>
              <a:gd fmla="*/ 23763 h 216" name="T39"/>
              <a:gd fmla="*/ 484611 w 256" name="T40"/>
              <a:gd fmla="*/ 47526 h 216" name="T41"/>
              <a:gd fmla="*/ 23833 w 256" name="T42"/>
              <a:gd fmla="*/ 380212 h 216" name="T43"/>
              <a:gd fmla="*/ 484611 w 256" name="T44"/>
              <a:gd fmla="*/ 380212 h 216" name="T45"/>
              <a:gd fmla="*/ 508444 w 256" name="T46"/>
              <a:gd fmla="*/ 403975 h 216" name="T47"/>
              <a:gd fmla="*/ 484611 w 256" name="T48"/>
              <a:gd fmla="*/ 427738 h 216" name="T49"/>
              <a:gd fmla="*/ 23833 w 256" name="T50"/>
              <a:gd fmla="*/ 427738 h 216" name="T51"/>
              <a:gd fmla="*/ 0 w 256" name="T52"/>
              <a:gd fmla="*/ 403975 h 216" name="T53"/>
              <a:gd fmla="*/ 23833 w 256" name="T54"/>
              <a:gd fmla="*/ 380212 h 21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16" w="256">
                <a:moveTo>
                  <a:pt x="244" y="152"/>
                </a:moveTo>
                <a:cubicBezTo>
                  <a:pt x="12" y="152"/>
                  <a:pt x="12" y="152"/>
                  <a:pt x="12" y="152"/>
                </a:cubicBezTo>
                <a:cubicBezTo>
                  <a:pt x="5" y="152"/>
                  <a:pt x="0" y="147"/>
                  <a:pt x="0" y="140"/>
                </a:cubicBezTo>
                <a:cubicBezTo>
                  <a:pt x="0" y="133"/>
                  <a:pt x="5" y="128"/>
                  <a:pt x="12" y="128"/>
                </a:cubicBezTo>
                <a:cubicBezTo>
                  <a:pt x="244" y="128"/>
                  <a:pt x="244" y="128"/>
                  <a:pt x="244" y="128"/>
                </a:cubicBezTo>
                <a:cubicBezTo>
                  <a:pt x="251" y="128"/>
                  <a:pt x="256" y="133"/>
                  <a:pt x="256" y="140"/>
                </a:cubicBezTo>
                <a:cubicBezTo>
                  <a:pt x="256" y="147"/>
                  <a:pt x="251" y="152"/>
                  <a:pt x="244" y="152"/>
                </a:cubicBezTo>
                <a:moveTo>
                  <a:pt x="244" y="88"/>
                </a:moveTo>
                <a:cubicBezTo>
                  <a:pt x="12" y="88"/>
                  <a:pt x="12" y="88"/>
                  <a:pt x="12" y="88"/>
                </a:cubicBezTo>
                <a:cubicBezTo>
                  <a:pt x="5" y="88"/>
                  <a:pt x="0" y="83"/>
                  <a:pt x="0" y="76"/>
                </a:cubicBezTo>
                <a:cubicBezTo>
                  <a:pt x="0" y="69"/>
                  <a:pt x="5" y="64"/>
                  <a:pt x="12" y="64"/>
                </a:cubicBezTo>
                <a:cubicBezTo>
                  <a:pt x="244" y="64"/>
                  <a:pt x="244" y="64"/>
                  <a:pt x="244" y="64"/>
                </a:cubicBezTo>
                <a:cubicBezTo>
                  <a:pt x="251" y="64"/>
                  <a:pt x="256" y="69"/>
                  <a:pt x="256" y="76"/>
                </a:cubicBezTo>
                <a:cubicBezTo>
                  <a:pt x="256" y="83"/>
                  <a:pt x="251" y="88"/>
                  <a:pt x="244" y="88"/>
                </a:cubicBezTo>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192"/>
                </a:moveTo>
                <a:cubicBezTo>
                  <a:pt x="244" y="192"/>
                  <a:pt x="244" y="192"/>
                  <a:pt x="244" y="192"/>
                </a:cubicBezTo>
                <a:cubicBezTo>
                  <a:pt x="251" y="192"/>
                  <a:pt x="256" y="197"/>
                  <a:pt x="256" y="204"/>
                </a:cubicBezTo>
                <a:cubicBezTo>
                  <a:pt x="256" y="211"/>
                  <a:pt x="251" y="216"/>
                  <a:pt x="244"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19" name="Freeform 101"/>
          <p:cNvSpPr>
            <a:spLocks noEditPoints="1"/>
          </p:cNvSpPr>
          <p:nvPr/>
        </p:nvSpPr>
        <p:spPr bwMode="auto">
          <a:xfrm>
            <a:off x="10702925" y="1643063"/>
            <a:ext cx="504825" cy="233362"/>
          </a:xfrm>
          <a:custGeom>
            <a:gdLst>
              <a:gd fmla="*/ 480766 w 256" name="T0"/>
              <a:gd fmla="*/ 163832 h 120" name="T1"/>
              <a:gd fmla="*/ 480766 w 256" name="T2"/>
              <a:gd fmla="*/ 210641 h 120" name="T3"/>
              <a:gd fmla="*/ 457122 w 256" name="T4"/>
              <a:gd fmla="*/ 234045 h 120" name="T5"/>
              <a:gd fmla="*/ 23644 w 256" name="T6"/>
              <a:gd fmla="*/ 234045 h 120" name="T7"/>
              <a:gd fmla="*/ 0 w 256" name="T8"/>
              <a:gd fmla="*/ 210641 h 120" name="T9"/>
              <a:gd fmla="*/ 0 w 256" name="T10"/>
              <a:gd fmla="*/ 23405 h 120" name="T11"/>
              <a:gd fmla="*/ 23644 w 256" name="T12"/>
              <a:gd fmla="*/ 0 h 120" name="T13"/>
              <a:gd fmla="*/ 457122 w 256" name="T14"/>
              <a:gd fmla="*/ 0 h 120" name="T15"/>
              <a:gd fmla="*/ 480766 w 256" name="T16"/>
              <a:gd fmla="*/ 23405 h 120" name="T17"/>
              <a:gd fmla="*/ 480766 w 256" name="T18"/>
              <a:gd fmla="*/ 70214 h 120" name="T19"/>
              <a:gd fmla="*/ 504410 w 256" name="T20"/>
              <a:gd fmla="*/ 93618 h 120" name="T21"/>
              <a:gd fmla="*/ 504410 w 256" name="T22"/>
              <a:gd fmla="*/ 140427 h 120" name="T23"/>
              <a:gd fmla="*/ 480766 w 256" name="T24"/>
              <a:gd fmla="*/ 163832 h 120" name="T25"/>
              <a:gd fmla="*/ 433477 w 256" name="T26"/>
              <a:gd fmla="*/ 140427 h 120" name="T27"/>
              <a:gd fmla="*/ 433477 w 256" name="T28"/>
              <a:gd fmla="*/ 93618 h 120" name="T29"/>
              <a:gd fmla="*/ 433477 w 256" name="T30"/>
              <a:gd fmla="*/ 46809 h 120" name="T31"/>
              <a:gd fmla="*/ 47288 w 256" name="T32"/>
              <a:gd fmla="*/ 46809 h 120" name="T33"/>
              <a:gd fmla="*/ 47288 w 256" name="T34"/>
              <a:gd fmla="*/ 187236 h 120" name="T35"/>
              <a:gd fmla="*/ 433477 w 256" name="T36"/>
              <a:gd fmla="*/ 187236 h 120" name="T37"/>
              <a:gd fmla="*/ 433477 w 256" name="T38"/>
              <a:gd fmla="*/ 140427 h 120" name="T39"/>
              <a:gd fmla="*/ 409833 w 256" name="T40"/>
              <a:gd fmla="*/ 163832 h 120" name="T41"/>
              <a:gd fmla="*/ 70933 w 256" name="T42"/>
              <a:gd fmla="*/ 163832 h 120" name="T43"/>
              <a:gd fmla="*/ 70933 w 256" name="T44"/>
              <a:gd fmla="*/ 70214 h 120" name="T45"/>
              <a:gd fmla="*/ 409833 w 256" name="T46"/>
              <a:gd fmla="*/ 70214 h 120" name="T47"/>
              <a:gd fmla="*/ 409833 w 256" name="T48"/>
              <a:gd fmla="*/ 163832 h 12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20" w="256">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208" y="84"/>
                </a:moveTo>
                <a:cubicBezTo>
                  <a:pt x="36" y="84"/>
                  <a:pt x="36" y="84"/>
                  <a:pt x="36" y="84"/>
                </a:cubicBezTo>
                <a:cubicBezTo>
                  <a:pt x="36" y="36"/>
                  <a:pt x="36" y="36"/>
                  <a:pt x="36" y="36"/>
                </a:cubicBezTo>
                <a:cubicBezTo>
                  <a:pt x="208" y="36"/>
                  <a:pt x="208" y="36"/>
                  <a:pt x="208" y="36"/>
                </a:cubicBezTo>
                <a:lnTo>
                  <a:pt x="208" y="8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0" name="Freeform 102"/>
          <p:cNvSpPr>
            <a:spLocks noEditPoints="1"/>
          </p:cNvSpPr>
          <p:nvPr/>
        </p:nvSpPr>
        <p:spPr bwMode="auto">
          <a:xfrm>
            <a:off x="9815513" y="1643063"/>
            <a:ext cx="508000" cy="233362"/>
          </a:xfrm>
          <a:custGeom>
            <a:gdLst>
              <a:gd fmla="*/ 484611 w 256" name="T0"/>
              <a:gd fmla="*/ 163832 h 120" name="T1"/>
              <a:gd fmla="*/ 484611 w 256" name="T2"/>
              <a:gd fmla="*/ 210641 h 120" name="T3"/>
              <a:gd fmla="*/ 460777 w 256" name="T4"/>
              <a:gd fmla="*/ 234045 h 120" name="T5"/>
              <a:gd fmla="*/ 23833 w 256" name="T6"/>
              <a:gd fmla="*/ 234045 h 120" name="T7"/>
              <a:gd fmla="*/ 0 w 256" name="T8"/>
              <a:gd fmla="*/ 210641 h 120" name="T9"/>
              <a:gd fmla="*/ 0 w 256" name="T10"/>
              <a:gd fmla="*/ 23405 h 120" name="T11"/>
              <a:gd fmla="*/ 23833 w 256" name="T12"/>
              <a:gd fmla="*/ 0 h 120" name="T13"/>
              <a:gd fmla="*/ 460777 w 256" name="T14"/>
              <a:gd fmla="*/ 0 h 120" name="T15"/>
              <a:gd fmla="*/ 484611 w 256" name="T16"/>
              <a:gd fmla="*/ 23405 h 120" name="T17"/>
              <a:gd fmla="*/ 484611 w 256" name="T18"/>
              <a:gd fmla="*/ 70214 h 120" name="T19"/>
              <a:gd fmla="*/ 508444 w 256" name="T20"/>
              <a:gd fmla="*/ 93618 h 120" name="T21"/>
              <a:gd fmla="*/ 508444 w 256" name="T22"/>
              <a:gd fmla="*/ 140427 h 120" name="T23"/>
              <a:gd fmla="*/ 484611 w 256" name="T24"/>
              <a:gd fmla="*/ 163832 h 120" name="T25"/>
              <a:gd fmla="*/ 436944 w 256" name="T26"/>
              <a:gd fmla="*/ 140427 h 120" name="T27"/>
              <a:gd fmla="*/ 436944 w 256" name="T28"/>
              <a:gd fmla="*/ 93618 h 120" name="T29"/>
              <a:gd fmla="*/ 436944 w 256" name="T30"/>
              <a:gd fmla="*/ 46809 h 120" name="T31"/>
              <a:gd fmla="*/ 47667 w 256" name="T32"/>
              <a:gd fmla="*/ 46809 h 120" name="T33"/>
              <a:gd fmla="*/ 47667 w 256" name="T34"/>
              <a:gd fmla="*/ 187236 h 120" name="T35"/>
              <a:gd fmla="*/ 436944 w 256" name="T36"/>
              <a:gd fmla="*/ 187236 h 120" name="T37"/>
              <a:gd fmla="*/ 436944 w 256" name="T38"/>
              <a:gd fmla="*/ 140427 h 120" name="T39"/>
              <a:gd fmla="*/ 293944 w 256" name="T40"/>
              <a:gd fmla="*/ 163832 h 120" name="T41"/>
              <a:gd fmla="*/ 293944 w 256" name="T42"/>
              <a:gd fmla="*/ 163832 h 120" name="T43"/>
              <a:gd fmla="*/ 71500 w 256" name="T44"/>
              <a:gd fmla="*/ 163832 h 120" name="T45"/>
              <a:gd fmla="*/ 71500 w 256" name="T46"/>
              <a:gd fmla="*/ 70214 h 120" name="T47"/>
              <a:gd fmla="*/ 293944 w 256" name="T48"/>
              <a:gd fmla="*/ 70214 h 120" name="T49"/>
              <a:gd fmla="*/ 293944 w 256" name="T50"/>
              <a:gd fmla="*/ 163832 h 12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20" w="256">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148" y="84"/>
                </a:moveTo>
                <a:cubicBezTo>
                  <a:pt x="148" y="84"/>
                  <a:pt x="148" y="84"/>
                  <a:pt x="148" y="84"/>
                </a:cubicBezTo>
                <a:cubicBezTo>
                  <a:pt x="36" y="84"/>
                  <a:pt x="36" y="84"/>
                  <a:pt x="36" y="84"/>
                </a:cubicBezTo>
                <a:cubicBezTo>
                  <a:pt x="36" y="36"/>
                  <a:pt x="36" y="36"/>
                  <a:pt x="36" y="36"/>
                </a:cubicBezTo>
                <a:cubicBezTo>
                  <a:pt x="148" y="36"/>
                  <a:pt x="148" y="36"/>
                  <a:pt x="148" y="36"/>
                </a:cubicBezTo>
                <a:lnTo>
                  <a:pt x="148" y="8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1" name="Freeform 103"/>
          <p:cNvSpPr>
            <a:spLocks noEditPoints="1"/>
          </p:cNvSpPr>
          <p:nvPr/>
        </p:nvSpPr>
        <p:spPr bwMode="auto">
          <a:xfrm>
            <a:off x="8928100" y="1643063"/>
            <a:ext cx="508000" cy="233362"/>
          </a:xfrm>
          <a:custGeom>
            <a:gdLst>
              <a:gd fmla="*/ 484611 w 256" name="T0"/>
              <a:gd fmla="*/ 163832 h 120" name="T1"/>
              <a:gd fmla="*/ 484611 w 256" name="T2"/>
              <a:gd fmla="*/ 210641 h 120" name="T3"/>
              <a:gd fmla="*/ 460777 w 256" name="T4"/>
              <a:gd fmla="*/ 234045 h 120" name="T5"/>
              <a:gd fmla="*/ 23833 w 256" name="T6"/>
              <a:gd fmla="*/ 234045 h 120" name="T7"/>
              <a:gd fmla="*/ 0 w 256" name="T8"/>
              <a:gd fmla="*/ 210641 h 120" name="T9"/>
              <a:gd fmla="*/ 0 w 256" name="T10"/>
              <a:gd fmla="*/ 23405 h 120" name="T11"/>
              <a:gd fmla="*/ 23833 w 256" name="T12"/>
              <a:gd fmla="*/ 0 h 120" name="T13"/>
              <a:gd fmla="*/ 460777 w 256" name="T14"/>
              <a:gd fmla="*/ 0 h 120" name="T15"/>
              <a:gd fmla="*/ 484611 w 256" name="T16"/>
              <a:gd fmla="*/ 23405 h 120" name="T17"/>
              <a:gd fmla="*/ 484611 w 256" name="T18"/>
              <a:gd fmla="*/ 70214 h 120" name="T19"/>
              <a:gd fmla="*/ 508444 w 256" name="T20"/>
              <a:gd fmla="*/ 93618 h 120" name="T21"/>
              <a:gd fmla="*/ 508444 w 256" name="T22"/>
              <a:gd fmla="*/ 140427 h 120" name="T23"/>
              <a:gd fmla="*/ 484611 w 256" name="T24"/>
              <a:gd fmla="*/ 163832 h 120" name="T25"/>
              <a:gd fmla="*/ 436944 w 256" name="T26"/>
              <a:gd fmla="*/ 140427 h 120" name="T27"/>
              <a:gd fmla="*/ 436944 w 256" name="T28"/>
              <a:gd fmla="*/ 93618 h 120" name="T29"/>
              <a:gd fmla="*/ 436944 w 256" name="T30"/>
              <a:gd fmla="*/ 46809 h 120" name="T31"/>
              <a:gd fmla="*/ 429000 w 256" name="T32"/>
              <a:gd fmla="*/ 46809 h 120" name="T33"/>
              <a:gd fmla="*/ 293944 w 256" name="T34"/>
              <a:gd fmla="*/ 46809 h 120" name="T35"/>
              <a:gd fmla="*/ 47667 w 256" name="T36"/>
              <a:gd fmla="*/ 46809 h 120" name="T37"/>
              <a:gd fmla="*/ 47667 w 256" name="T38"/>
              <a:gd fmla="*/ 187236 h 120" name="T39"/>
              <a:gd fmla="*/ 436944 w 256" name="T40"/>
              <a:gd fmla="*/ 187236 h 120" name="T41"/>
              <a:gd fmla="*/ 436944 w 256" name="T42"/>
              <a:gd fmla="*/ 140427 h 120" name="T43"/>
              <a:gd fmla="*/ 174778 w 256" name="T44"/>
              <a:gd fmla="*/ 163832 h 120" name="T45"/>
              <a:gd fmla="*/ 71500 w 256" name="T46"/>
              <a:gd fmla="*/ 163832 h 120" name="T47"/>
              <a:gd fmla="*/ 71500 w 256" name="T48"/>
              <a:gd fmla="*/ 70214 h 120" name="T49"/>
              <a:gd fmla="*/ 174778 w 256" name="T50"/>
              <a:gd fmla="*/ 70214 h 120" name="T51"/>
              <a:gd fmla="*/ 174778 w 256" name="T52"/>
              <a:gd fmla="*/ 163832 h 1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20" w="256">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16" y="24"/>
                  <a:pt x="216" y="24"/>
                  <a:pt x="216" y="24"/>
                </a:cubicBezTo>
                <a:cubicBezTo>
                  <a:pt x="148" y="24"/>
                  <a:pt x="148" y="24"/>
                  <a:pt x="148" y="24"/>
                </a:cubicBezTo>
                <a:cubicBezTo>
                  <a:pt x="24" y="24"/>
                  <a:pt x="24" y="24"/>
                  <a:pt x="24" y="24"/>
                </a:cubicBezTo>
                <a:cubicBezTo>
                  <a:pt x="24" y="96"/>
                  <a:pt x="24" y="96"/>
                  <a:pt x="24" y="96"/>
                </a:cubicBezTo>
                <a:cubicBezTo>
                  <a:pt x="220" y="96"/>
                  <a:pt x="220" y="96"/>
                  <a:pt x="220" y="96"/>
                </a:cubicBezTo>
                <a:lnTo>
                  <a:pt x="220" y="72"/>
                </a:lnTo>
                <a:close/>
                <a:moveTo>
                  <a:pt x="88" y="84"/>
                </a:moveTo>
                <a:cubicBezTo>
                  <a:pt x="36" y="84"/>
                  <a:pt x="36" y="84"/>
                  <a:pt x="36" y="84"/>
                </a:cubicBezTo>
                <a:cubicBezTo>
                  <a:pt x="36" y="36"/>
                  <a:pt x="36" y="36"/>
                  <a:pt x="36" y="36"/>
                </a:cubicBezTo>
                <a:cubicBezTo>
                  <a:pt x="88" y="36"/>
                  <a:pt x="88" y="36"/>
                  <a:pt x="88" y="36"/>
                </a:cubicBezTo>
                <a:lnTo>
                  <a:pt x="88" y="8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2" name="Freeform 104"/>
          <p:cNvSpPr>
            <a:spLocks noEditPoints="1"/>
          </p:cNvSpPr>
          <p:nvPr/>
        </p:nvSpPr>
        <p:spPr bwMode="auto">
          <a:xfrm>
            <a:off x="8043863" y="1643063"/>
            <a:ext cx="504825" cy="233362"/>
          </a:xfrm>
          <a:custGeom>
            <a:gdLst>
              <a:gd fmla="*/ 480766 w 256" name="T0"/>
              <a:gd fmla="*/ 163832 h 120" name="T1"/>
              <a:gd fmla="*/ 480766 w 256" name="T2"/>
              <a:gd fmla="*/ 210641 h 120" name="T3"/>
              <a:gd fmla="*/ 457122 w 256" name="T4"/>
              <a:gd fmla="*/ 234045 h 120" name="T5"/>
              <a:gd fmla="*/ 23644 w 256" name="T6"/>
              <a:gd fmla="*/ 234045 h 120" name="T7"/>
              <a:gd fmla="*/ 0 w 256" name="T8"/>
              <a:gd fmla="*/ 210641 h 120" name="T9"/>
              <a:gd fmla="*/ 0 w 256" name="T10"/>
              <a:gd fmla="*/ 23405 h 120" name="T11"/>
              <a:gd fmla="*/ 23644 w 256" name="T12"/>
              <a:gd fmla="*/ 0 h 120" name="T13"/>
              <a:gd fmla="*/ 457122 w 256" name="T14"/>
              <a:gd fmla="*/ 0 h 120" name="T15"/>
              <a:gd fmla="*/ 480766 w 256" name="T16"/>
              <a:gd fmla="*/ 23405 h 120" name="T17"/>
              <a:gd fmla="*/ 480766 w 256" name="T18"/>
              <a:gd fmla="*/ 70214 h 120" name="T19"/>
              <a:gd fmla="*/ 504410 w 256" name="T20"/>
              <a:gd fmla="*/ 93618 h 120" name="T21"/>
              <a:gd fmla="*/ 504410 w 256" name="T22"/>
              <a:gd fmla="*/ 140427 h 120" name="T23"/>
              <a:gd fmla="*/ 480766 w 256" name="T24"/>
              <a:gd fmla="*/ 163832 h 120" name="T25"/>
              <a:gd fmla="*/ 433477 w 256" name="T26"/>
              <a:gd fmla="*/ 46809 h 120" name="T27"/>
              <a:gd fmla="*/ 47288 w 256" name="T28"/>
              <a:gd fmla="*/ 46809 h 120" name="T29"/>
              <a:gd fmla="*/ 47288 w 256" name="T30"/>
              <a:gd fmla="*/ 187236 h 120" name="T31"/>
              <a:gd fmla="*/ 433477 w 256" name="T32"/>
              <a:gd fmla="*/ 187236 h 120" name="T33"/>
              <a:gd fmla="*/ 433477 w 256" name="T34"/>
              <a:gd fmla="*/ 46809 h 12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20" w="256">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24"/>
                </a:moveTo>
                <a:cubicBezTo>
                  <a:pt x="24" y="24"/>
                  <a:pt x="24" y="24"/>
                  <a:pt x="24" y="24"/>
                </a:cubicBezTo>
                <a:cubicBezTo>
                  <a:pt x="24" y="96"/>
                  <a:pt x="24" y="96"/>
                  <a:pt x="24" y="96"/>
                </a:cubicBezTo>
                <a:cubicBezTo>
                  <a:pt x="220" y="96"/>
                  <a:pt x="220" y="96"/>
                  <a:pt x="220" y="96"/>
                </a:cubicBezTo>
                <a:lnTo>
                  <a:pt x="220" y="2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3" name="Freeform 105"/>
          <p:cNvSpPr/>
          <p:nvPr/>
        </p:nvSpPr>
        <p:spPr bwMode="auto">
          <a:xfrm>
            <a:off x="7156450" y="1522413"/>
            <a:ext cx="508000" cy="484187"/>
          </a:xfrm>
          <a:custGeom>
            <a:gdLst>
              <a:gd fmla="*/ 498513 w 256" name="T0"/>
              <a:gd fmla="*/ 210363 h 244" name="T1"/>
              <a:gd fmla="*/ 498513 w 256" name="T2"/>
              <a:gd fmla="*/ 210363 h 244" name="T3"/>
              <a:gd fmla="*/ 371402 w 256" name="T4"/>
              <a:gd fmla="*/ 301653 h 244" name="T5"/>
              <a:gd fmla="*/ 419069 w 256" name="T6"/>
              <a:gd fmla="*/ 452479 h 244" name="T7"/>
              <a:gd fmla="*/ 421055 w 256" name="T8"/>
              <a:gd fmla="*/ 460417 h 244" name="T9"/>
              <a:gd fmla="*/ 397222 w 256" name="T10"/>
              <a:gd fmla="*/ 484232 h 244" name="T11"/>
              <a:gd fmla="*/ 383319 w 256" name="T12"/>
              <a:gd fmla="*/ 480263 h 244" name="T13"/>
              <a:gd fmla="*/ 383319 w 256" name="T14"/>
              <a:gd fmla="*/ 480263 h 244" name="T15"/>
              <a:gd fmla="*/ 254222 w 256" name="T16"/>
              <a:gd fmla="*/ 386989 h 244" name="T17"/>
              <a:gd fmla="*/ 125125 w 256" name="T18"/>
              <a:gd fmla="*/ 480263 h 244" name="T19"/>
              <a:gd fmla="*/ 125125 w 256" name="T20"/>
              <a:gd fmla="*/ 480263 h 244" name="T21"/>
              <a:gd fmla="*/ 111222 w 256" name="T22"/>
              <a:gd fmla="*/ 484232 h 244" name="T23"/>
              <a:gd fmla="*/ 87389 w 256" name="T24"/>
              <a:gd fmla="*/ 460417 h 244" name="T25"/>
              <a:gd fmla="*/ 89375 w 256" name="T26"/>
              <a:gd fmla="*/ 452479 h 244" name="T27"/>
              <a:gd fmla="*/ 137042 w 256" name="T28"/>
              <a:gd fmla="*/ 301653 h 244" name="T29"/>
              <a:gd fmla="*/ 9931 w 256" name="T30"/>
              <a:gd fmla="*/ 210363 h 244" name="T31"/>
              <a:gd fmla="*/ 0 w 256" name="T32"/>
              <a:gd fmla="*/ 190518 h 244" name="T33"/>
              <a:gd fmla="*/ 23833 w 256" name="T34"/>
              <a:gd fmla="*/ 166703 h 244" name="T35"/>
              <a:gd fmla="*/ 182722 w 256" name="T36"/>
              <a:gd fmla="*/ 166703 h 244" name="T37"/>
              <a:gd fmla="*/ 232375 w 256" name="T38"/>
              <a:gd fmla="*/ 15876 h 244" name="T39"/>
              <a:gd fmla="*/ 254222 w 256" name="T40"/>
              <a:gd fmla="*/ 0 h 244" name="T41"/>
              <a:gd fmla="*/ 276069 w 256" name="T42"/>
              <a:gd fmla="*/ 15876 h 244" name="T43"/>
              <a:gd fmla="*/ 325722 w 256" name="T44"/>
              <a:gd fmla="*/ 166703 h 244" name="T45"/>
              <a:gd fmla="*/ 484611 w 256" name="T46"/>
              <a:gd fmla="*/ 166703 h 244" name="T47"/>
              <a:gd fmla="*/ 508444 w 256" name="T48"/>
              <a:gd fmla="*/ 190518 h 244" name="T49"/>
              <a:gd fmla="*/ 498513 w 256" name="T50"/>
              <a:gd fmla="*/ 210363 h 24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44" w="256">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4" name="Freeform 106"/>
          <p:cNvSpPr>
            <a:spLocks noEditPoints="1"/>
          </p:cNvSpPr>
          <p:nvPr/>
        </p:nvSpPr>
        <p:spPr bwMode="auto">
          <a:xfrm>
            <a:off x="6284913" y="1522413"/>
            <a:ext cx="500062" cy="484187"/>
          </a:xfrm>
          <a:custGeom>
            <a:gdLst>
              <a:gd fmla="*/ 476547 w 252" name="T0"/>
              <a:gd fmla="*/ 285776 h 244" name="T1"/>
              <a:gd fmla="*/ 468604 w 252" name="T2"/>
              <a:gd fmla="*/ 285776 h 244" name="T3"/>
              <a:gd fmla="*/ 460662 w 252" name="T4"/>
              <a:gd fmla="*/ 285776 h 244" name="T5"/>
              <a:gd fmla="*/ 460662 w 252" name="T6"/>
              <a:gd fmla="*/ 325467 h 244" name="T7"/>
              <a:gd fmla="*/ 460662 w 252" name="T8"/>
              <a:gd fmla="*/ 329437 h 244" name="T9"/>
              <a:gd fmla="*/ 458676 w 252" name="T10"/>
              <a:gd fmla="*/ 333406 h 244" name="T11"/>
              <a:gd fmla="*/ 458676 w 252" name="T12"/>
              <a:gd fmla="*/ 335390 h 244" name="T13"/>
              <a:gd fmla="*/ 456691 w 252" name="T14"/>
              <a:gd fmla="*/ 337375 h 244" name="T15"/>
              <a:gd fmla="*/ 456691 w 252" name="T16"/>
              <a:gd fmla="*/ 339359 h 244" name="T17"/>
              <a:gd fmla="*/ 454705 w 252" name="T18"/>
              <a:gd fmla="*/ 341344 h 244" name="T19"/>
              <a:gd fmla="*/ 452719 w 252" name="T20"/>
              <a:gd fmla="*/ 341344 h 244" name="T21"/>
              <a:gd fmla="*/ 436834 w 252" name="T22"/>
              <a:gd fmla="*/ 349282 h 244" name="T23"/>
              <a:gd fmla="*/ 436834 w 252" name="T24"/>
              <a:gd fmla="*/ 349282 h 244" name="T25"/>
              <a:gd fmla="*/ 420950 w 252" name="T26"/>
              <a:gd fmla="*/ 341344 h 244" name="T27"/>
              <a:gd fmla="*/ 363367 w 252" name="T28"/>
              <a:gd fmla="*/ 285776 h 244" name="T29"/>
              <a:gd fmla="*/ 361381 w 252" name="T30"/>
              <a:gd fmla="*/ 285776 h 244" name="T31"/>
              <a:gd fmla="*/ 142964 w 252" name="T32"/>
              <a:gd fmla="*/ 285776 h 244" name="T33"/>
              <a:gd fmla="*/ 119137 w 252" name="T34"/>
              <a:gd fmla="*/ 261962 h 244" name="T35"/>
              <a:gd fmla="*/ 119137 w 252" name="T36"/>
              <a:gd fmla="*/ 23815 h 244" name="T37"/>
              <a:gd fmla="*/ 142964 w 252" name="T38"/>
              <a:gd fmla="*/ 0 h 244" name="T39"/>
              <a:gd fmla="*/ 476547 w 252" name="T40"/>
              <a:gd fmla="*/ 0 h 244" name="T41"/>
              <a:gd fmla="*/ 500374 w 252" name="T42"/>
              <a:gd fmla="*/ 23815 h 244" name="T43"/>
              <a:gd fmla="*/ 500374 w 252" name="T44"/>
              <a:gd fmla="*/ 261962 h 244" name="T45"/>
              <a:gd fmla="*/ 476547 w 252" name="T46"/>
              <a:gd fmla="*/ 285776 h 244" name="T47"/>
              <a:gd fmla="*/ 353439 w 252" name="T48"/>
              <a:gd fmla="*/ 309591 h 244" name="T49"/>
              <a:gd fmla="*/ 403079 w 252" name="T50"/>
              <a:gd fmla="*/ 359205 h 244" name="T51"/>
              <a:gd fmla="*/ 403079 w 252" name="T52"/>
              <a:gd fmla="*/ 359205 h 244" name="T53"/>
              <a:gd fmla="*/ 436834 w 252" name="T54"/>
              <a:gd fmla="*/ 373097 h 244" name="T55"/>
              <a:gd fmla="*/ 436834 w 252" name="T56"/>
              <a:gd fmla="*/ 388973 h 244" name="T57"/>
              <a:gd fmla="*/ 413007 w 252" name="T58"/>
              <a:gd fmla="*/ 412788 h 244" name="T59"/>
              <a:gd fmla="*/ 246216 w 252" name="T60"/>
              <a:gd fmla="*/ 412788 h 244" name="T61"/>
              <a:gd fmla="*/ 190619 w 252" name="T62"/>
              <a:gd fmla="*/ 412788 h 244" name="T63"/>
              <a:gd fmla="*/ 166791 w 252" name="T64"/>
              <a:gd fmla="*/ 412788 h 244" name="T65"/>
              <a:gd fmla="*/ 160835 w 252" name="T66"/>
              <a:gd fmla="*/ 412788 h 244" name="T67"/>
              <a:gd fmla="*/ 95309 w 252" name="T68"/>
              <a:gd fmla="*/ 476294 h 244" name="T69"/>
              <a:gd fmla="*/ 79424 w 252" name="T70"/>
              <a:gd fmla="*/ 484232 h 244" name="T71"/>
              <a:gd fmla="*/ 79424 w 252" name="T72"/>
              <a:gd fmla="*/ 484232 h 244" name="T73"/>
              <a:gd fmla="*/ 63540 w 252" name="T74"/>
              <a:gd fmla="*/ 476294 h 244" name="T75"/>
              <a:gd fmla="*/ 61554 w 252" name="T76"/>
              <a:gd fmla="*/ 476294 h 244" name="T77"/>
              <a:gd fmla="*/ 59568 w 252" name="T78"/>
              <a:gd fmla="*/ 474309 h 244" name="T79"/>
              <a:gd fmla="*/ 59568 w 252" name="T80"/>
              <a:gd fmla="*/ 472325 h 244" name="T81"/>
              <a:gd fmla="*/ 57583 w 252" name="T82"/>
              <a:gd fmla="*/ 470340 h 244" name="T83"/>
              <a:gd fmla="*/ 57583 w 252" name="T84"/>
              <a:gd fmla="*/ 468356 h 244" name="T85"/>
              <a:gd fmla="*/ 55597 w 252" name="T86"/>
              <a:gd fmla="*/ 464386 h 244" name="T87"/>
              <a:gd fmla="*/ 55597 w 252" name="T88"/>
              <a:gd fmla="*/ 460417 h 244" name="T89"/>
              <a:gd fmla="*/ 55597 w 252" name="T90"/>
              <a:gd fmla="*/ 412788 h 244" name="T91"/>
              <a:gd fmla="*/ 51626 w 252" name="T92"/>
              <a:gd fmla="*/ 412788 h 244" name="T93"/>
              <a:gd fmla="*/ 23827 w 252" name="T94"/>
              <a:gd fmla="*/ 412788 h 244" name="T95"/>
              <a:gd fmla="*/ 0 w 252" name="T96"/>
              <a:gd fmla="*/ 388973 h 244" name="T97"/>
              <a:gd fmla="*/ 0 w 252" name="T98"/>
              <a:gd fmla="*/ 119073 h 244" name="T99"/>
              <a:gd fmla="*/ 23827 w 252" name="T100"/>
              <a:gd fmla="*/ 95259 h 244" name="T101"/>
              <a:gd fmla="*/ 95309 w 252" name="T102"/>
              <a:gd fmla="*/ 95259 h 244" name="T103"/>
              <a:gd fmla="*/ 95309 w 252" name="T104"/>
              <a:gd fmla="*/ 261962 h 244" name="T105"/>
              <a:gd fmla="*/ 142964 w 252" name="T106"/>
              <a:gd fmla="*/ 309591 h 244" name="T107"/>
              <a:gd fmla="*/ 353439 w 252" name="T108"/>
              <a:gd fmla="*/ 309591 h 24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44" w="251">
                <a:moveTo>
                  <a:pt x="240" y="144"/>
                </a:moveTo>
                <a:cubicBezTo>
                  <a:pt x="236" y="144"/>
                  <a:pt x="236" y="144"/>
                  <a:pt x="236" y="144"/>
                </a:cubicBezTo>
                <a:cubicBezTo>
                  <a:pt x="232" y="144"/>
                  <a:pt x="232" y="144"/>
                  <a:pt x="232" y="144"/>
                </a:cubicBezTo>
                <a:cubicBezTo>
                  <a:pt x="232" y="164"/>
                  <a:pt x="232" y="164"/>
                  <a:pt x="232" y="164"/>
                </a:cubicBezTo>
                <a:cubicBezTo>
                  <a:pt x="232" y="165"/>
                  <a:pt x="232" y="166"/>
                  <a:pt x="232" y="166"/>
                </a:cubicBezTo>
                <a:cubicBezTo>
                  <a:pt x="232" y="167"/>
                  <a:pt x="231" y="167"/>
                  <a:pt x="231" y="168"/>
                </a:cubicBezTo>
                <a:cubicBezTo>
                  <a:pt x="231" y="168"/>
                  <a:pt x="231" y="168"/>
                  <a:pt x="231" y="169"/>
                </a:cubicBezTo>
                <a:cubicBezTo>
                  <a:pt x="231" y="169"/>
                  <a:pt x="231" y="170"/>
                  <a:pt x="230" y="170"/>
                </a:cubicBezTo>
                <a:cubicBezTo>
                  <a:pt x="230" y="170"/>
                  <a:pt x="230" y="170"/>
                  <a:pt x="230" y="171"/>
                </a:cubicBezTo>
                <a:cubicBezTo>
                  <a:pt x="230" y="171"/>
                  <a:pt x="229" y="172"/>
                  <a:pt x="229" y="172"/>
                </a:cubicBezTo>
                <a:cubicBezTo>
                  <a:pt x="229" y="172"/>
                  <a:pt x="229" y="172"/>
                  <a:pt x="228" y="172"/>
                </a:cubicBezTo>
                <a:cubicBezTo>
                  <a:pt x="226" y="175"/>
                  <a:pt x="223" y="176"/>
                  <a:pt x="220" y="176"/>
                </a:cubicBezTo>
                <a:cubicBezTo>
                  <a:pt x="220" y="176"/>
                  <a:pt x="220" y="176"/>
                  <a:pt x="220" y="176"/>
                </a:cubicBezTo>
                <a:cubicBezTo>
                  <a:pt x="217" y="176"/>
                  <a:pt x="214" y="175"/>
                  <a:pt x="212" y="172"/>
                </a:cubicBezTo>
                <a:cubicBezTo>
                  <a:pt x="183" y="144"/>
                  <a:pt x="183" y="144"/>
                  <a:pt x="183" y="144"/>
                </a:cubicBezTo>
                <a:cubicBezTo>
                  <a:pt x="182" y="144"/>
                  <a:pt x="182" y="144"/>
                  <a:pt x="182" y="144"/>
                </a:cubicBezTo>
                <a:cubicBezTo>
                  <a:pt x="72" y="144"/>
                  <a:pt x="72" y="144"/>
                  <a:pt x="72" y="144"/>
                </a:cubicBezTo>
                <a:cubicBezTo>
                  <a:pt x="65" y="144"/>
                  <a:pt x="60" y="139"/>
                  <a:pt x="60" y="132"/>
                </a:cubicBezTo>
                <a:cubicBezTo>
                  <a:pt x="60" y="12"/>
                  <a:pt x="60" y="12"/>
                  <a:pt x="60" y="12"/>
                </a:cubicBezTo>
                <a:cubicBezTo>
                  <a:pt x="60" y="5"/>
                  <a:pt x="65" y="0"/>
                  <a:pt x="72" y="0"/>
                </a:cubicBezTo>
                <a:cubicBezTo>
                  <a:pt x="240" y="0"/>
                  <a:pt x="240" y="0"/>
                  <a:pt x="240" y="0"/>
                </a:cubicBezTo>
                <a:cubicBezTo>
                  <a:pt x="247" y="0"/>
                  <a:pt x="252" y="5"/>
                  <a:pt x="252" y="12"/>
                </a:cubicBezTo>
                <a:cubicBezTo>
                  <a:pt x="252" y="132"/>
                  <a:pt x="252" y="132"/>
                  <a:pt x="252" y="132"/>
                </a:cubicBezTo>
                <a:cubicBezTo>
                  <a:pt x="252" y="139"/>
                  <a:pt x="247" y="144"/>
                  <a:pt x="240" y="144"/>
                </a:cubicBezTo>
                <a:moveTo>
                  <a:pt x="178" y="156"/>
                </a:moveTo>
                <a:cubicBezTo>
                  <a:pt x="203" y="181"/>
                  <a:pt x="203" y="181"/>
                  <a:pt x="203" y="181"/>
                </a:cubicBezTo>
                <a:cubicBezTo>
                  <a:pt x="203" y="181"/>
                  <a:pt x="203" y="181"/>
                  <a:pt x="203" y="181"/>
                </a:cubicBezTo>
                <a:cubicBezTo>
                  <a:pt x="208" y="185"/>
                  <a:pt x="214" y="188"/>
                  <a:pt x="220" y="188"/>
                </a:cubicBezTo>
                <a:cubicBezTo>
                  <a:pt x="220" y="196"/>
                  <a:pt x="220" y="196"/>
                  <a:pt x="220" y="196"/>
                </a:cubicBezTo>
                <a:cubicBezTo>
                  <a:pt x="220" y="203"/>
                  <a:pt x="215" y="208"/>
                  <a:pt x="208" y="208"/>
                </a:cubicBezTo>
                <a:cubicBezTo>
                  <a:pt x="124" y="208"/>
                  <a:pt x="124" y="208"/>
                  <a:pt x="124" y="208"/>
                </a:cubicBezTo>
                <a:cubicBezTo>
                  <a:pt x="96" y="208"/>
                  <a:pt x="96" y="208"/>
                  <a:pt x="96" y="208"/>
                </a:cubicBezTo>
                <a:cubicBezTo>
                  <a:pt x="84" y="208"/>
                  <a:pt x="84" y="208"/>
                  <a:pt x="84" y="208"/>
                </a:cubicBezTo>
                <a:cubicBezTo>
                  <a:pt x="81" y="208"/>
                  <a:pt x="81" y="208"/>
                  <a:pt x="81" y="208"/>
                </a:cubicBezTo>
                <a:cubicBezTo>
                  <a:pt x="48" y="240"/>
                  <a:pt x="48" y="240"/>
                  <a:pt x="48" y="240"/>
                </a:cubicBezTo>
                <a:cubicBezTo>
                  <a:pt x="46" y="243"/>
                  <a:pt x="43" y="244"/>
                  <a:pt x="40" y="244"/>
                </a:cubicBezTo>
                <a:cubicBezTo>
                  <a:pt x="40" y="244"/>
                  <a:pt x="40" y="244"/>
                  <a:pt x="40" y="244"/>
                </a:cubicBezTo>
                <a:cubicBezTo>
                  <a:pt x="37" y="244"/>
                  <a:pt x="34" y="243"/>
                  <a:pt x="32" y="240"/>
                </a:cubicBezTo>
                <a:cubicBezTo>
                  <a:pt x="31" y="240"/>
                  <a:pt x="31" y="240"/>
                  <a:pt x="31" y="240"/>
                </a:cubicBezTo>
                <a:cubicBezTo>
                  <a:pt x="31" y="240"/>
                  <a:pt x="30" y="239"/>
                  <a:pt x="30" y="239"/>
                </a:cubicBezTo>
                <a:cubicBezTo>
                  <a:pt x="30" y="238"/>
                  <a:pt x="30" y="238"/>
                  <a:pt x="30" y="238"/>
                </a:cubicBezTo>
                <a:cubicBezTo>
                  <a:pt x="29" y="238"/>
                  <a:pt x="29" y="237"/>
                  <a:pt x="29" y="237"/>
                </a:cubicBezTo>
                <a:cubicBezTo>
                  <a:pt x="29" y="236"/>
                  <a:pt x="29" y="236"/>
                  <a:pt x="29" y="236"/>
                </a:cubicBezTo>
                <a:cubicBezTo>
                  <a:pt x="29" y="235"/>
                  <a:pt x="28" y="235"/>
                  <a:pt x="28" y="234"/>
                </a:cubicBezTo>
                <a:cubicBezTo>
                  <a:pt x="28" y="234"/>
                  <a:pt x="28" y="233"/>
                  <a:pt x="28" y="232"/>
                </a:cubicBezTo>
                <a:cubicBezTo>
                  <a:pt x="28" y="208"/>
                  <a:pt x="28" y="208"/>
                  <a:pt x="28" y="208"/>
                </a:cubicBezTo>
                <a:cubicBezTo>
                  <a:pt x="26" y="208"/>
                  <a:pt x="26" y="208"/>
                  <a:pt x="26" y="208"/>
                </a:cubicBezTo>
                <a:cubicBezTo>
                  <a:pt x="12" y="208"/>
                  <a:pt x="12" y="208"/>
                  <a:pt x="12" y="208"/>
                </a:cubicBezTo>
                <a:cubicBezTo>
                  <a:pt x="5" y="208"/>
                  <a:pt x="0" y="203"/>
                  <a:pt x="0" y="196"/>
                </a:cubicBezTo>
                <a:cubicBezTo>
                  <a:pt x="0" y="60"/>
                  <a:pt x="0" y="60"/>
                  <a:pt x="0" y="60"/>
                </a:cubicBezTo>
                <a:cubicBezTo>
                  <a:pt x="0" y="53"/>
                  <a:pt x="5" y="48"/>
                  <a:pt x="12" y="48"/>
                </a:cubicBezTo>
                <a:cubicBezTo>
                  <a:pt x="48" y="48"/>
                  <a:pt x="48" y="48"/>
                  <a:pt x="48" y="48"/>
                </a:cubicBezTo>
                <a:cubicBezTo>
                  <a:pt x="48" y="132"/>
                  <a:pt x="48" y="132"/>
                  <a:pt x="48" y="132"/>
                </a:cubicBezTo>
                <a:cubicBezTo>
                  <a:pt x="48" y="145"/>
                  <a:pt x="59" y="156"/>
                  <a:pt x="72" y="156"/>
                </a:cubicBezTo>
                <a:lnTo>
                  <a:pt x="178" y="156"/>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5" name="Freeform 107"/>
          <p:cNvSpPr>
            <a:spLocks noEditPoints="1"/>
          </p:cNvSpPr>
          <p:nvPr/>
        </p:nvSpPr>
        <p:spPr bwMode="auto">
          <a:xfrm>
            <a:off x="5400675" y="1530350"/>
            <a:ext cx="504825" cy="460375"/>
          </a:xfrm>
          <a:custGeom>
            <a:gdLst>
              <a:gd fmla="*/ 480766 w 256" name="T0"/>
              <a:gd fmla="*/ 388638 h 232" name="T1"/>
              <a:gd fmla="*/ 370426 w 256" name="T2"/>
              <a:gd fmla="*/ 388638 h 232" name="T3"/>
              <a:gd fmla="*/ 189154 w 256" name="T4"/>
              <a:gd fmla="*/ 388638 h 232" name="T5"/>
              <a:gd fmla="*/ 165510 w 256" name="T6"/>
              <a:gd fmla="*/ 388638 h 232" name="T7"/>
              <a:gd fmla="*/ 159598 w 256" name="T8"/>
              <a:gd fmla="*/ 388638 h 232" name="T9"/>
              <a:gd fmla="*/ 94577 w 256" name="T10"/>
              <a:gd fmla="*/ 452090 h 232" name="T11"/>
              <a:gd fmla="*/ 78814 w 256" name="T12"/>
              <a:gd fmla="*/ 460021 h 232" name="T13"/>
              <a:gd fmla="*/ 78814 w 256" name="T14"/>
              <a:gd fmla="*/ 460021 h 232" name="T15"/>
              <a:gd fmla="*/ 63051 w 256" name="T16"/>
              <a:gd fmla="*/ 452090 h 232" name="T17"/>
              <a:gd fmla="*/ 61081 w 256" name="T18"/>
              <a:gd fmla="*/ 452090 h 232" name="T19"/>
              <a:gd fmla="*/ 59111 w 256" name="T20"/>
              <a:gd fmla="*/ 450107 h 232" name="T21"/>
              <a:gd fmla="*/ 59111 w 256" name="T22"/>
              <a:gd fmla="*/ 448124 h 232" name="T23"/>
              <a:gd fmla="*/ 57140 w 256" name="T24"/>
              <a:gd fmla="*/ 446141 h 232" name="T25"/>
              <a:gd fmla="*/ 57140 w 256" name="T26"/>
              <a:gd fmla="*/ 444158 h 232" name="T27"/>
              <a:gd fmla="*/ 55170 w 256" name="T28"/>
              <a:gd fmla="*/ 440193 h 232" name="T29"/>
              <a:gd fmla="*/ 55170 w 256" name="T30"/>
              <a:gd fmla="*/ 436227 h 232" name="T31"/>
              <a:gd fmla="*/ 55170 w 256" name="T32"/>
              <a:gd fmla="*/ 388638 h 232" name="T33"/>
              <a:gd fmla="*/ 51229 w 256" name="T34"/>
              <a:gd fmla="*/ 388638 h 232" name="T35"/>
              <a:gd fmla="*/ 23644 w 256" name="T36"/>
              <a:gd fmla="*/ 388638 h 232" name="T37"/>
              <a:gd fmla="*/ 0 w 256" name="T38"/>
              <a:gd fmla="*/ 364844 h 232" name="T39"/>
              <a:gd fmla="*/ 0 w 256" name="T40"/>
              <a:gd fmla="*/ 23794 h 232" name="T41"/>
              <a:gd fmla="*/ 23644 w 256" name="T42"/>
              <a:gd fmla="*/ 0 h 232" name="T43"/>
              <a:gd fmla="*/ 480766 w 256" name="T44"/>
              <a:gd fmla="*/ 0 h 232" name="T45"/>
              <a:gd fmla="*/ 504410 w 256" name="T46"/>
              <a:gd fmla="*/ 23794 h 232" name="T47"/>
              <a:gd fmla="*/ 504410 w 256" name="T48"/>
              <a:gd fmla="*/ 364844 h 232" name="T49"/>
              <a:gd fmla="*/ 480766 w 256" name="T50"/>
              <a:gd fmla="*/ 388638 h 232" name="T51"/>
              <a:gd fmla="*/ 133984 w 256" name="T52"/>
              <a:gd fmla="*/ 150697 h 232" name="T53"/>
              <a:gd fmla="*/ 86695 w 256" name="T54"/>
              <a:gd fmla="*/ 198285 h 232" name="T55"/>
              <a:gd fmla="*/ 133984 w 256" name="T56"/>
              <a:gd fmla="*/ 245873 h 232" name="T57"/>
              <a:gd fmla="*/ 181272 w 256" name="T58"/>
              <a:gd fmla="*/ 198285 h 232" name="T59"/>
              <a:gd fmla="*/ 133984 w 256" name="T60"/>
              <a:gd fmla="*/ 150697 h 232" name="T61"/>
              <a:gd fmla="*/ 252205 w 256" name="T62"/>
              <a:gd fmla="*/ 150697 h 232" name="T63"/>
              <a:gd fmla="*/ 204917 w 256" name="T64"/>
              <a:gd fmla="*/ 198285 h 232" name="T65"/>
              <a:gd fmla="*/ 252205 w 256" name="T66"/>
              <a:gd fmla="*/ 245873 h 232" name="T67"/>
              <a:gd fmla="*/ 299493 w 256" name="T68"/>
              <a:gd fmla="*/ 198285 h 232" name="T69"/>
              <a:gd fmla="*/ 252205 w 256" name="T70"/>
              <a:gd fmla="*/ 150697 h 232" name="T71"/>
              <a:gd fmla="*/ 370426 w 256" name="T72"/>
              <a:gd fmla="*/ 150697 h 232" name="T73"/>
              <a:gd fmla="*/ 323138 w 256" name="T74"/>
              <a:gd fmla="*/ 198285 h 232" name="T75"/>
              <a:gd fmla="*/ 370426 w 256" name="T76"/>
              <a:gd fmla="*/ 245873 h 232" name="T77"/>
              <a:gd fmla="*/ 417715 w 256" name="T78"/>
              <a:gd fmla="*/ 198285 h 232" name="T79"/>
              <a:gd fmla="*/ 370426 w 256" name="T80"/>
              <a:gd fmla="*/ 150697 h 23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31" w="256">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6" name="Freeform 108"/>
          <p:cNvSpPr/>
          <p:nvPr/>
        </p:nvSpPr>
        <p:spPr bwMode="auto">
          <a:xfrm>
            <a:off x="4529138" y="1530350"/>
            <a:ext cx="504825" cy="460375"/>
          </a:xfrm>
          <a:custGeom>
            <a:gdLst>
              <a:gd fmla="*/ 480766 w 256" name="T0"/>
              <a:gd fmla="*/ 388638 h 232" name="T1"/>
              <a:gd fmla="*/ 283731 w 256" name="T2"/>
              <a:gd fmla="*/ 388638 h 232" name="T3"/>
              <a:gd fmla="*/ 189154 w 256" name="T4"/>
              <a:gd fmla="*/ 388638 h 232" name="T5"/>
              <a:gd fmla="*/ 165510 w 256" name="T6"/>
              <a:gd fmla="*/ 388638 h 232" name="T7"/>
              <a:gd fmla="*/ 159598 w 256" name="T8"/>
              <a:gd fmla="*/ 388638 h 232" name="T9"/>
              <a:gd fmla="*/ 94577 w 256" name="T10"/>
              <a:gd fmla="*/ 452090 h 232" name="T11"/>
              <a:gd fmla="*/ 78814 w 256" name="T12"/>
              <a:gd fmla="*/ 460021 h 232" name="T13"/>
              <a:gd fmla="*/ 78814 w 256" name="T14"/>
              <a:gd fmla="*/ 460021 h 232" name="T15"/>
              <a:gd fmla="*/ 63051 w 256" name="T16"/>
              <a:gd fmla="*/ 452090 h 232" name="T17"/>
              <a:gd fmla="*/ 61081 w 256" name="T18"/>
              <a:gd fmla="*/ 452090 h 232" name="T19"/>
              <a:gd fmla="*/ 59111 w 256" name="T20"/>
              <a:gd fmla="*/ 450107 h 232" name="T21"/>
              <a:gd fmla="*/ 59111 w 256" name="T22"/>
              <a:gd fmla="*/ 448124 h 232" name="T23"/>
              <a:gd fmla="*/ 57140 w 256" name="T24"/>
              <a:gd fmla="*/ 446141 h 232" name="T25"/>
              <a:gd fmla="*/ 57140 w 256" name="T26"/>
              <a:gd fmla="*/ 444158 h 232" name="T27"/>
              <a:gd fmla="*/ 55170 w 256" name="T28"/>
              <a:gd fmla="*/ 440193 h 232" name="T29"/>
              <a:gd fmla="*/ 55170 w 256" name="T30"/>
              <a:gd fmla="*/ 436227 h 232" name="T31"/>
              <a:gd fmla="*/ 55170 w 256" name="T32"/>
              <a:gd fmla="*/ 388638 h 232" name="T33"/>
              <a:gd fmla="*/ 51229 w 256" name="T34"/>
              <a:gd fmla="*/ 388638 h 232" name="T35"/>
              <a:gd fmla="*/ 23644 w 256" name="T36"/>
              <a:gd fmla="*/ 388638 h 232" name="T37"/>
              <a:gd fmla="*/ 0 w 256" name="T38"/>
              <a:gd fmla="*/ 364844 h 232" name="T39"/>
              <a:gd fmla="*/ 0 w 256" name="T40"/>
              <a:gd fmla="*/ 23794 h 232" name="T41"/>
              <a:gd fmla="*/ 23644 w 256" name="T42"/>
              <a:gd fmla="*/ 0 h 232" name="T43"/>
              <a:gd fmla="*/ 480766 w 256" name="T44"/>
              <a:gd fmla="*/ 0 h 232" name="T45"/>
              <a:gd fmla="*/ 504410 w 256" name="T46"/>
              <a:gd fmla="*/ 23794 h 232" name="T47"/>
              <a:gd fmla="*/ 504410 w 256" name="T48"/>
              <a:gd fmla="*/ 364844 h 232" name="T49"/>
              <a:gd fmla="*/ 480766 w 256" name="T50"/>
              <a:gd fmla="*/ 388638 h 23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31" w="256">
                <a:moveTo>
                  <a:pt x="244" y="196"/>
                </a:moveTo>
                <a:cubicBezTo>
                  <a:pt x="144" y="196"/>
                  <a:pt x="144" y="196"/>
                  <a:pt x="144"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7" name="Freeform 109"/>
          <p:cNvSpPr>
            <a:spLocks noEditPoints="1"/>
          </p:cNvSpPr>
          <p:nvPr/>
        </p:nvSpPr>
        <p:spPr bwMode="auto">
          <a:xfrm>
            <a:off x="3641725" y="1530350"/>
            <a:ext cx="508000" cy="460375"/>
          </a:xfrm>
          <a:custGeom>
            <a:gdLst>
              <a:gd fmla="*/ 484611 w 256" name="T0"/>
              <a:gd fmla="*/ 388638 h 232" name="T1"/>
              <a:gd fmla="*/ 166833 w 256" name="T2"/>
              <a:gd fmla="*/ 388638 h 232" name="T3"/>
              <a:gd fmla="*/ 160875 w 256" name="T4"/>
              <a:gd fmla="*/ 388638 h 232" name="T5"/>
              <a:gd fmla="*/ 95333 w 256" name="T6"/>
              <a:gd fmla="*/ 452090 h 232" name="T7"/>
              <a:gd fmla="*/ 79444 w 256" name="T8"/>
              <a:gd fmla="*/ 460021 h 232" name="T9"/>
              <a:gd fmla="*/ 79444 w 256" name="T10"/>
              <a:gd fmla="*/ 460021 h 232" name="T11"/>
              <a:gd fmla="*/ 63556 w 256" name="T12"/>
              <a:gd fmla="*/ 452090 h 232" name="T13"/>
              <a:gd fmla="*/ 61569 w 256" name="T14"/>
              <a:gd fmla="*/ 452090 h 232" name="T15"/>
              <a:gd fmla="*/ 59583 w 256" name="T16"/>
              <a:gd fmla="*/ 450107 h 232" name="T17"/>
              <a:gd fmla="*/ 59583 w 256" name="T18"/>
              <a:gd fmla="*/ 448124 h 232" name="T19"/>
              <a:gd fmla="*/ 57597 w 256" name="T20"/>
              <a:gd fmla="*/ 446141 h 232" name="T21"/>
              <a:gd fmla="*/ 57597 w 256" name="T22"/>
              <a:gd fmla="*/ 444158 h 232" name="T23"/>
              <a:gd fmla="*/ 55611 w 256" name="T24"/>
              <a:gd fmla="*/ 440193 h 232" name="T25"/>
              <a:gd fmla="*/ 55611 w 256" name="T26"/>
              <a:gd fmla="*/ 436227 h 232" name="T27"/>
              <a:gd fmla="*/ 55611 w 256" name="T28"/>
              <a:gd fmla="*/ 388638 h 232" name="T29"/>
              <a:gd fmla="*/ 23833 w 256" name="T30"/>
              <a:gd fmla="*/ 388638 h 232" name="T31"/>
              <a:gd fmla="*/ 0 w 256" name="T32"/>
              <a:gd fmla="*/ 364844 h 232" name="T33"/>
              <a:gd fmla="*/ 0 w 256" name="T34"/>
              <a:gd fmla="*/ 23794 h 232" name="T35"/>
              <a:gd fmla="*/ 23833 w 256" name="T36"/>
              <a:gd fmla="*/ 0 h 232" name="T37"/>
              <a:gd fmla="*/ 484611 w 256" name="T38"/>
              <a:gd fmla="*/ 0 h 232" name="T39"/>
              <a:gd fmla="*/ 508444 w 256" name="T40"/>
              <a:gd fmla="*/ 23794 h 232" name="T41"/>
              <a:gd fmla="*/ 508444 w 256" name="T42"/>
              <a:gd fmla="*/ 364844 h 232" name="T43"/>
              <a:gd fmla="*/ 484611 w 256" name="T44"/>
              <a:gd fmla="*/ 388638 h 232" name="T45"/>
              <a:gd fmla="*/ 460777 w 256" name="T46"/>
              <a:gd fmla="*/ 47588 h 232" name="T47"/>
              <a:gd fmla="*/ 47667 w 256" name="T48"/>
              <a:gd fmla="*/ 47588 h 232" name="T49"/>
              <a:gd fmla="*/ 47667 w 256" name="T50"/>
              <a:gd fmla="*/ 341050 h 232" name="T51"/>
              <a:gd fmla="*/ 79444 w 256" name="T52"/>
              <a:gd fmla="*/ 341050 h 232" name="T53"/>
              <a:gd fmla="*/ 103278 w 256" name="T54"/>
              <a:gd fmla="*/ 341050 h 232" name="T55"/>
              <a:gd fmla="*/ 103278 w 256" name="T56"/>
              <a:gd fmla="*/ 378724 h 232" name="T57"/>
              <a:gd fmla="*/ 141014 w 256" name="T58"/>
              <a:gd fmla="*/ 341050 h 232" name="T59"/>
              <a:gd fmla="*/ 206555 w 256" name="T60"/>
              <a:gd fmla="*/ 341050 h 232" name="T61"/>
              <a:gd fmla="*/ 460777 w 256" name="T62"/>
              <a:gd fmla="*/ 341050 h 232" name="T63"/>
              <a:gd fmla="*/ 460777 w 256" name="T64"/>
              <a:gd fmla="*/ 47588 h 23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31" w="256">
                <a:moveTo>
                  <a:pt x="244" y="196"/>
                </a:move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232" y="24"/>
                </a:moveTo>
                <a:cubicBezTo>
                  <a:pt x="24" y="24"/>
                  <a:pt x="24" y="24"/>
                  <a:pt x="24" y="24"/>
                </a:cubicBezTo>
                <a:cubicBezTo>
                  <a:pt x="24" y="172"/>
                  <a:pt x="24" y="172"/>
                  <a:pt x="24" y="172"/>
                </a:cubicBezTo>
                <a:cubicBezTo>
                  <a:pt x="40" y="172"/>
                  <a:pt x="40" y="172"/>
                  <a:pt x="40" y="172"/>
                </a:cubicBezTo>
                <a:cubicBezTo>
                  <a:pt x="52" y="172"/>
                  <a:pt x="52" y="172"/>
                  <a:pt x="52" y="172"/>
                </a:cubicBezTo>
                <a:cubicBezTo>
                  <a:pt x="52" y="191"/>
                  <a:pt x="52" y="191"/>
                  <a:pt x="52" y="191"/>
                </a:cubicBezTo>
                <a:cubicBezTo>
                  <a:pt x="71" y="172"/>
                  <a:pt x="71" y="172"/>
                  <a:pt x="71" y="172"/>
                </a:cubicBezTo>
                <a:cubicBezTo>
                  <a:pt x="104" y="172"/>
                  <a:pt x="104" y="172"/>
                  <a:pt x="104" y="172"/>
                </a:cubicBezTo>
                <a:cubicBezTo>
                  <a:pt x="232" y="172"/>
                  <a:pt x="232" y="172"/>
                  <a:pt x="232" y="172"/>
                </a:cubicBezTo>
                <a:lnTo>
                  <a:pt x="232" y="24"/>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8" name="Freeform 110"/>
          <p:cNvSpPr>
            <a:spLocks noEditPoints="1"/>
          </p:cNvSpPr>
          <p:nvPr/>
        </p:nvSpPr>
        <p:spPr bwMode="auto">
          <a:xfrm>
            <a:off x="2757488" y="1514475"/>
            <a:ext cx="504825" cy="495300"/>
          </a:xfrm>
          <a:custGeom>
            <a:gdLst>
              <a:gd fmla="*/ 447270 w 256" name="T0"/>
              <a:gd fmla="*/ 203677 h 251" name="T1"/>
              <a:gd fmla="*/ 482736 w 256" name="T2"/>
              <a:gd fmla="*/ 266955 h 251" name="T3"/>
              <a:gd fmla="*/ 378308 w 256" name="T4"/>
              <a:gd fmla="*/ 225429 h 251" name="T5"/>
              <a:gd fmla="*/ 346782 w 256" name="T6"/>
              <a:gd fmla="*/ 229384 h 251" name="T7"/>
              <a:gd fmla="*/ 204917 w 256" name="T8"/>
              <a:gd fmla="*/ 114692 h 251" name="T9"/>
              <a:gd fmla="*/ 346782 w 256" name="T10"/>
              <a:gd fmla="*/ 0 h 251" name="T11"/>
              <a:gd fmla="*/ 504410 w 256" name="T12"/>
              <a:gd fmla="*/ 114692 h 251" name="T13"/>
              <a:gd fmla="*/ 447270 w 256" name="T14"/>
              <a:gd fmla="*/ 203677 h 251" name="T15"/>
              <a:gd fmla="*/ 175361 w 256" name="T16"/>
              <a:gd fmla="*/ 126557 h 251" name="T17"/>
              <a:gd fmla="*/ 334960 w 256" name="T18"/>
              <a:gd fmla="*/ 261023 h 251" name="T19"/>
              <a:gd fmla="*/ 366485 w 256" name="T20"/>
              <a:gd fmla="*/ 257068 h 251" name="T21"/>
              <a:gd fmla="*/ 366485 w 256" name="T22"/>
              <a:gd fmla="*/ 257068 h 251" name="T23"/>
              <a:gd fmla="*/ 370426 w 256" name="T24"/>
              <a:gd fmla="*/ 257068 h 251" name="T25"/>
              <a:gd fmla="*/ 451211 w 256" name="T26"/>
              <a:gd fmla="*/ 290685 h 251" name="T27"/>
              <a:gd fmla="*/ 240383 w 256" name="T28"/>
              <a:gd fmla="*/ 425151 h 251" name="T29"/>
              <a:gd fmla="*/ 193094 w 256" name="T30"/>
              <a:gd fmla="*/ 417241 h 251" name="T31"/>
              <a:gd fmla="*/ 31526 w 256" name="T32"/>
              <a:gd fmla="*/ 482497 h 251" name="T33"/>
              <a:gd fmla="*/ 86695 w 256" name="T34"/>
              <a:gd fmla="*/ 385602 h 251" name="T35"/>
              <a:gd fmla="*/ 0 w 256" name="T36"/>
              <a:gd fmla="*/ 249158 h 251" name="T37"/>
              <a:gd fmla="*/ 183243 w 256" name="T38"/>
              <a:gd fmla="*/ 79098 h 251" name="T39"/>
              <a:gd fmla="*/ 175361 w 256" name="T40"/>
              <a:gd fmla="*/ 126557 h 25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51" w="256">
                <a:moveTo>
                  <a:pt x="227" y="103"/>
                </a:moveTo>
                <a:cubicBezTo>
                  <a:pt x="223" y="106"/>
                  <a:pt x="222" y="124"/>
                  <a:pt x="245" y="135"/>
                </a:cubicBezTo>
                <a:cubicBezTo>
                  <a:pt x="245" y="135"/>
                  <a:pt x="213" y="140"/>
                  <a:pt x="192" y="114"/>
                </a:cubicBezTo>
                <a:cubicBezTo>
                  <a:pt x="187" y="114"/>
                  <a:pt x="181" y="116"/>
                  <a:pt x="176" y="116"/>
                </a:cubicBezTo>
                <a:cubicBezTo>
                  <a:pt x="131" y="116"/>
                  <a:pt x="104" y="90"/>
                  <a:pt x="104" y="58"/>
                </a:cubicBezTo>
                <a:cubicBezTo>
                  <a:pt x="104" y="26"/>
                  <a:pt x="131" y="0"/>
                  <a:pt x="176" y="0"/>
                </a:cubicBezTo>
                <a:cubicBezTo>
                  <a:pt x="221" y="0"/>
                  <a:pt x="256" y="26"/>
                  <a:pt x="256" y="58"/>
                </a:cubicBezTo>
                <a:cubicBezTo>
                  <a:pt x="256" y="76"/>
                  <a:pt x="245" y="93"/>
                  <a:pt x="227" y="103"/>
                </a:cubicBezTo>
                <a:moveTo>
                  <a:pt x="89" y="64"/>
                </a:moveTo>
                <a:cubicBezTo>
                  <a:pt x="91" y="99"/>
                  <a:pt x="122" y="129"/>
                  <a:pt x="170" y="132"/>
                </a:cubicBezTo>
                <a:cubicBezTo>
                  <a:pt x="176" y="133"/>
                  <a:pt x="181" y="131"/>
                  <a:pt x="186" y="130"/>
                </a:cubicBezTo>
                <a:cubicBezTo>
                  <a:pt x="186" y="130"/>
                  <a:pt x="186" y="130"/>
                  <a:pt x="186" y="130"/>
                </a:cubicBezTo>
                <a:cubicBezTo>
                  <a:pt x="188" y="130"/>
                  <a:pt x="188" y="130"/>
                  <a:pt x="188" y="130"/>
                </a:cubicBezTo>
                <a:cubicBezTo>
                  <a:pt x="202" y="144"/>
                  <a:pt x="219" y="147"/>
                  <a:pt x="229" y="147"/>
                </a:cubicBezTo>
                <a:cubicBezTo>
                  <a:pt x="219" y="186"/>
                  <a:pt x="180" y="215"/>
                  <a:pt x="122" y="215"/>
                </a:cubicBezTo>
                <a:cubicBezTo>
                  <a:pt x="114" y="215"/>
                  <a:pt x="106" y="212"/>
                  <a:pt x="98" y="211"/>
                </a:cubicBezTo>
                <a:cubicBezTo>
                  <a:pt x="66" y="251"/>
                  <a:pt x="16" y="244"/>
                  <a:pt x="16" y="244"/>
                </a:cubicBezTo>
                <a:cubicBezTo>
                  <a:pt x="51" y="227"/>
                  <a:pt x="51" y="199"/>
                  <a:pt x="44" y="195"/>
                </a:cubicBezTo>
                <a:cubicBezTo>
                  <a:pt x="17" y="179"/>
                  <a:pt x="0" y="154"/>
                  <a:pt x="0" y="126"/>
                </a:cubicBezTo>
                <a:cubicBezTo>
                  <a:pt x="0" y="84"/>
                  <a:pt x="39" y="49"/>
                  <a:pt x="93" y="40"/>
                </a:cubicBezTo>
                <a:cubicBezTo>
                  <a:pt x="90" y="47"/>
                  <a:pt x="89" y="55"/>
                  <a:pt x="89" y="64"/>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29" name="Freeform 111"/>
          <p:cNvSpPr>
            <a:spLocks noEditPoints="1"/>
          </p:cNvSpPr>
          <p:nvPr/>
        </p:nvSpPr>
        <p:spPr bwMode="auto">
          <a:xfrm>
            <a:off x="1870075" y="1538288"/>
            <a:ext cx="504825" cy="468312"/>
          </a:xfrm>
          <a:custGeom>
            <a:gdLst>
              <a:gd fmla="*/ 265997 w 256" name="T0"/>
              <a:gd fmla="*/ 388754 h 236" name="T1"/>
              <a:gd fmla="*/ 212798 w 256" name="T2"/>
              <a:gd fmla="*/ 380821 h 236" name="T3"/>
              <a:gd fmla="*/ 35466 w 256" name="T4"/>
              <a:gd fmla="*/ 450241 h 236" name="T5"/>
              <a:gd fmla="*/ 96547 w 256" name="T6"/>
              <a:gd fmla="*/ 345119 h 236" name="T7"/>
              <a:gd fmla="*/ 0 w 256" name="T8"/>
              <a:gd fmla="*/ 194377 h 236" name="T9"/>
              <a:gd fmla="*/ 265997 w 256" name="T10"/>
              <a:gd fmla="*/ 0 h 236" name="T11"/>
              <a:gd fmla="*/ 504410 w 256" name="T12"/>
              <a:gd fmla="*/ 194377 h 236" name="T13"/>
              <a:gd fmla="*/ 265997 w 256" name="T14"/>
              <a:gd fmla="*/ 388754 h 236" name="T15"/>
              <a:gd fmla="*/ 133984 w 256" name="T16"/>
              <a:gd fmla="*/ 150741 h 236" name="T17"/>
              <a:gd fmla="*/ 86695 w 256" name="T18"/>
              <a:gd fmla="*/ 198344 h 236" name="T19"/>
              <a:gd fmla="*/ 133984 w 256" name="T20"/>
              <a:gd fmla="*/ 245947 h 236" name="T21"/>
              <a:gd fmla="*/ 181272 w 256" name="T22"/>
              <a:gd fmla="*/ 198344 h 236" name="T23"/>
              <a:gd fmla="*/ 133984 w 256" name="T24"/>
              <a:gd fmla="*/ 150741 h 236" name="T25"/>
              <a:gd fmla="*/ 252205 w 256" name="T26"/>
              <a:gd fmla="*/ 150741 h 236" name="T27"/>
              <a:gd fmla="*/ 204917 w 256" name="T28"/>
              <a:gd fmla="*/ 198344 h 236" name="T29"/>
              <a:gd fmla="*/ 252205 w 256" name="T30"/>
              <a:gd fmla="*/ 245947 h 236" name="T31"/>
              <a:gd fmla="*/ 299493 w 256" name="T32"/>
              <a:gd fmla="*/ 198344 h 236" name="T33"/>
              <a:gd fmla="*/ 252205 w 256" name="T34"/>
              <a:gd fmla="*/ 150741 h 236" name="T35"/>
              <a:gd fmla="*/ 370426 w 256" name="T36"/>
              <a:gd fmla="*/ 150741 h 236" name="T37"/>
              <a:gd fmla="*/ 323138 w 256" name="T38"/>
              <a:gd fmla="*/ 198344 h 236" name="T39"/>
              <a:gd fmla="*/ 370426 w 256" name="T40"/>
              <a:gd fmla="*/ 245947 h 236" name="T41"/>
              <a:gd fmla="*/ 417715 w 256" name="T42"/>
              <a:gd fmla="*/ 198344 h 236" name="T43"/>
              <a:gd fmla="*/ 370426 w 256" name="T44"/>
              <a:gd fmla="*/ 150741 h 2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36" w="256">
                <a:moveTo>
                  <a:pt x="135" y="196"/>
                </a:move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cubicBezTo>
                  <a:pt x="210" y="0"/>
                  <a:pt x="256" y="44"/>
                  <a:pt x="256" y="98"/>
                </a:cubicBezTo>
                <a:cubicBezTo>
                  <a:pt x="256" y="152"/>
                  <a:pt x="210" y="196"/>
                  <a:pt x="135"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6130" name="Freeform 112"/>
          <p:cNvSpPr/>
          <p:nvPr/>
        </p:nvSpPr>
        <p:spPr bwMode="auto">
          <a:xfrm>
            <a:off x="982663" y="1538288"/>
            <a:ext cx="508000" cy="468312"/>
          </a:xfrm>
          <a:custGeom>
            <a:gdLst>
              <a:gd fmla="*/ 268125 w 256" name="T0"/>
              <a:gd fmla="*/ 0 h 236" name="T1"/>
              <a:gd fmla="*/ 508444 w 256" name="T2"/>
              <a:gd fmla="*/ 194377 h 236" name="T3"/>
              <a:gd fmla="*/ 268125 w 256" name="T4"/>
              <a:gd fmla="*/ 388754 h 236" name="T5"/>
              <a:gd fmla="*/ 214500 w 256" name="T6"/>
              <a:gd fmla="*/ 380821 h 236" name="T7"/>
              <a:gd fmla="*/ 35750 w 256" name="T8"/>
              <a:gd fmla="*/ 450241 h 236" name="T9"/>
              <a:gd fmla="*/ 97319 w 256" name="T10"/>
              <a:gd fmla="*/ 345119 h 236" name="T11"/>
              <a:gd fmla="*/ 0 w 256" name="T12"/>
              <a:gd fmla="*/ 194377 h 236" name="T13"/>
              <a:gd fmla="*/ 268125 w 256" name="T14"/>
              <a:gd fmla="*/ 0 h 23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36" w="256">
                <a:moveTo>
                  <a:pt x="135" y="0"/>
                </a:moveTo>
                <a:cubicBezTo>
                  <a:pt x="210" y="0"/>
                  <a:pt x="256" y="44"/>
                  <a:pt x="256" y="98"/>
                </a:cubicBezTo>
                <a:cubicBezTo>
                  <a:pt x="256" y="152"/>
                  <a:pt x="210" y="196"/>
                  <a:pt x="135" y="196"/>
                </a:cubicBez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2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02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03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40" name="Content Placeholder 2"/>
          <p:cNvSpPr txBox="1"/>
          <p:nvPr/>
        </p:nvSpPr>
        <p:spPr bwMode="auto">
          <a:xfrm>
            <a:off x="809625" y="5022850"/>
            <a:ext cx="10572750" cy="1089025"/>
          </a:xfrm>
          <a:prstGeom prst="rect">
            <a:avLst/>
          </a:prstGeom>
          <a:noFill/>
          <a:ln w="9525">
            <a:noFill/>
            <a:miter lim="800000"/>
          </a:ln>
        </p:spPr>
        <p:txBody>
          <a:bodyPr bIns="60960" lIns="121920" rIns="121920" tIns="60960"/>
          <a:lstStyle/>
          <a:p>
            <a:pPr algn="ct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
        <p:nvSpPr>
          <p:cNvPr id="41" name="Rectangle 4"/>
          <p:cNvSpPr/>
          <p:nvPr/>
        </p:nvSpPr>
        <p:spPr>
          <a:xfrm>
            <a:off x="1149350" y="3368675"/>
            <a:ext cx="2132013" cy="554038"/>
          </a:xfrm>
          <a:custGeom>
            <a:gdLst>
              <a:gd fmla="*/ 292608 w 1710538" name="connsiteX0"/>
              <a:gd fmla="*/ 0 h 457200" name="connsiteY0"/>
              <a:gd fmla="*/ 1454506 w 1710538" name="connsiteX1"/>
              <a:gd fmla="*/ 0 h 457200" name="connsiteY1"/>
              <a:gd fmla="*/ 1710538 w 1710538" name="connsiteX2"/>
              <a:gd fmla="*/ 449885 h 457200" name="connsiteY2"/>
              <a:gd fmla="*/ 0 w 1710538" name="connsiteX3"/>
              <a:gd fmla="*/ 457200 h 457200" name="connsiteY3"/>
              <a:gd fmla="*/ 292608 w 1710538" name="connsiteX4"/>
              <a:gd fmla="*/ 0 h 457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7200" w="1710538">
                <a:moveTo>
                  <a:pt x="292608" y="0"/>
                </a:moveTo>
                <a:lnTo>
                  <a:pt x="1454506" y="0"/>
                </a:lnTo>
                <a:lnTo>
                  <a:pt x="1710538" y="449885"/>
                </a:lnTo>
                <a:lnTo>
                  <a:pt x="0" y="457200"/>
                </a:lnTo>
                <a:lnTo>
                  <a:pt x="292608" y="0"/>
                </a:lnTo>
                <a:close/>
              </a:path>
            </a:pathLst>
          </a:custGeom>
          <a:solidFill>
            <a:srgbClr val="1570C1"/>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2133">
              <a:solidFill>
                <a:prstClr val="white"/>
              </a:solidFill>
              <a:latin typeface="Calibri"/>
              <a:ea typeface="+mn-ea"/>
            </a:endParaRPr>
          </a:p>
        </p:txBody>
      </p:sp>
      <p:sp>
        <p:nvSpPr>
          <p:cNvPr id="42" name="Rectangle 18"/>
          <p:cNvSpPr/>
          <p:nvPr/>
        </p:nvSpPr>
        <p:spPr>
          <a:xfrm>
            <a:off x="1552575" y="2740025"/>
            <a:ext cx="1385888" cy="554038"/>
          </a:xfrm>
          <a:custGeom>
            <a:gdLst>
              <a:gd fmla="*/ 292608 w 1143000" name="connsiteX0"/>
              <a:gd fmla="*/ 0 h 457200" name="connsiteY0"/>
              <a:gd fmla="*/ 850392 w 1143000" name="connsiteX1"/>
              <a:gd fmla="*/ 0 h 457200" name="connsiteY1"/>
              <a:gd fmla="*/ 1143000 w 1143000" name="connsiteX2"/>
              <a:gd fmla="*/ 457200 h 457200" name="connsiteY2"/>
              <a:gd fmla="*/ 0 w 1143000" name="connsiteX3"/>
              <a:gd fmla="*/ 457200 h 457200" name="connsiteY3"/>
              <a:gd fmla="*/ 292608 w 1143000" name="connsiteX4"/>
              <a:gd fmla="*/ 0 h 457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7200" w="1143000">
                <a:moveTo>
                  <a:pt x="292608" y="0"/>
                </a:moveTo>
                <a:lnTo>
                  <a:pt x="850392" y="0"/>
                </a:lnTo>
                <a:lnTo>
                  <a:pt x="1143000" y="457200"/>
                </a:lnTo>
                <a:lnTo>
                  <a:pt x="0" y="457200"/>
                </a:lnTo>
                <a:lnTo>
                  <a:pt x="292608" y="0"/>
                </a:lnTo>
                <a:close/>
              </a:path>
            </a:pathLst>
          </a:custGeom>
          <a:solidFill>
            <a:srgbClr val="00B0F0"/>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2133">
              <a:solidFill>
                <a:prstClr val="white"/>
              </a:solidFill>
              <a:latin typeface="Calibri"/>
              <a:ea typeface="+mn-ea"/>
            </a:endParaRPr>
          </a:p>
        </p:txBody>
      </p:sp>
      <p:sp>
        <p:nvSpPr>
          <p:cNvPr id="43" name="Isosceles Triangle 5"/>
          <p:cNvSpPr/>
          <p:nvPr/>
        </p:nvSpPr>
        <p:spPr>
          <a:xfrm>
            <a:off x="1922463" y="2111375"/>
            <a:ext cx="646112" cy="554038"/>
          </a:xfrm>
          <a:prstGeom prst="triangle">
            <a:avLst/>
          </a:prstGeom>
          <a:solidFill>
            <a:srgbClr val="1570C1"/>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2133">
              <a:solidFill>
                <a:prstClr val="white"/>
              </a:solidFill>
              <a:latin typeface="Calibri"/>
              <a:ea typeface="+mn-ea"/>
            </a:endParaRPr>
          </a:p>
        </p:txBody>
      </p:sp>
      <p:sp>
        <p:nvSpPr>
          <p:cNvPr id="44" name="Content Placeholder 2"/>
          <p:cNvSpPr txBox="1"/>
          <p:nvPr/>
        </p:nvSpPr>
        <p:spPr>
          <a:xfrm>
            <a:off x="1139825" y="4014788"/>
            <a:ext cx="2141538" cy="1097280"/>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mtClean="0">
                <a:solidFill>
                  <a:srgbClr val="1570C1"/>
                </a:solidFill>
              </a:rPr>
              <a:t>2014 Sales</a:t>
            </a:r>
            <a:br>
              <a:rPr b="1" lang="en-US" smtClean="0">
                <a:solidFill>
                  <a:srgbClr val="1570C1"/>
                </a:solidFill>
              </a:rPr>
            </a:br>
            <a:r>
              <a:rPr b="1" lang="en-US" smtClean="0">
                <a:solidFill>
                  <a:srgbClr val="1570C1"/>
                </a:solidFill>
              </a:rPr>
              <a:t>Consectetur adipiscing elit. Fusce suscipit neque non.</a:t>
            </a:r>
          </a:p>
        </p:txBody>
      </p:sp>
      <p:cxnSp>
        <p:nvCxnSpPr>
          <p:cNvPr id="45" name="Elbow Connector 10"/>
          <p:cNvCxnSpPr>
            <a:stCxn id="43" idx="5"/>
          </p:cNvCxnSpPr>
          <p:nvPr/>
        </p:nvCxnSpPr>
        <p:spPr>
          <a:xfrm flipV="1">
            <a:off x="2406650" y="2111375"/>
            <a:ext cx="412750" cy="276225"/>
          </a:xfrm>
          <a:prstGeom prst="bentConnector3">
            <a:avLst/>
          </a:prstGeom>
          <a:noFill/>
          <a:ln algn="ctr" cap="flat" cmpd="sng" w="9525">
            <a:solidFill>
              <a:schemeClr val="bg1">
                <a:lumMod val="65000"/>
              </a:schemeClr>
            </a:solidFill>
            <a:prstDash val="solid"/>
          </a:ln>
          <a:effectLst/>
        </p:spPr>
      </p:cxnSp>
      <p:sp>
        <p:nvSpPr>
          <p:cNvPr id="46" name="Content Placeholder 2"/>
          <p:cNvSpPr txBox="1"/>
          <p:nvPr/>
        </p:nvSpPr>
        <p:spPr>
          <a:xfrm>
            <a:off x="2760663" y="193198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25%</a:t>
            </a:r>
          </a:p>
        </p:txBody>
      </p:sp>
      <p:cxnSp>
        <p:nvCxnSpPr>
          <p:cNvPr id="47" name="Elbow Connector 28"/>
          <p:cNvCxnSpPr/>
          <p:nvPr/>
        </p:nvCxnSpPr>
        <p:spPr>
          <a:xfrm flipV="1" rot="16200000">
            <a:off x="1338263" y="2770187"/>
            <a:ext cx="376238" cy="315913"/>
          </a:xfrm>
          <a:prstGeom prst="bentConnector3">
            <a:avLst/>
          </a:prstGeom>
          <a:noFill/>
          <a:ln algn="ctr" cap="flat" cmpd="sng" w="9525">
            <a:solidFill>
              <a:schemeClr val="bg1">
                <a:lumMod val="65000"/>
              </a:schemeClr>
            </a:solidFill>
            <a:prstDash val="solid"/>
          </a:ln>
          <a:effectLst/>
        </p:spPr>
      </p:cxnSp>
      <p:sp>
        <p:nvSpPr>
          <p:cNvPr id="48" name="Content Placeholder 2"/>
          <p:cNvSpPr txBox="1"/>
          <p:nvPr/>
        </p:nvSpPr>
        <p:spPr>
          <a:xfrm>
            <a:off x="1090613" y="242093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35%</a:t>
            </a:r>
          </a:p>
        </p:txBody>
      </p:sp>
      <p:cxnSp>
        <p:nvCxnSpPr>
          <p:cNvPr id="49" name="Elbow Connector 32"/>
          <p:cNvCxnSpPr/>
          <p:nvPr/>
        </p:nvCxnSpPr>
        <p:spPr>
          <a:xfrm flipV="1">
            <a:off x="3074988" y="3317875"/>
            <a:ext cx="412750" cy="277813"/>
          </a:xfrm>
          <a:prstGeom prst="bentConnector3">
            <a:avLst/>
          </a:prstGeom>
          <a:noFill/>
          <a:ln algn="ctr" cap="flat" cmpd="sng" w="9525">
            <a:solidFill>
              <a:schemeClr val="bg1">
                <a:lumMod val="65000"/>
              </a:schemeClr>
            </a:solidFill>
            <a:prstDash val="solid"/>
          </a:ln>
          <a:effectLst/>
        </p:spPr>
      </p:cxnSp>
      <p:sp>
        <p:nvSpPr>
          <p:cNvPr id="50" name="Content Placeholder 2"/>
          <p:cNvSpPr txBox="1"/>
          <p:nvPr/>
        </p:nvSpPr>
        <p:spPr>
          <a:xfrm>
            <a:off x="3417888" y="315118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40%</a:t>
            </a:r>
          </a:p>
        </p:txBody>
      </p:sp>
      <p:graphicFrame>
        <p:nvGraphicFramePr>
          <p:cNvPr id="1026" name="Chart 22"/>
          <p:cNvGraphicFramePr/>
          <p:nvPr/>
        </p:nvGraphicFramePr>
        <p:xfrm>
          <a:off x="4606925" y="1835150"/>
          <a:ext cx="2978150" cy="2306638"/>
        </p:xfrm>
        <a:graphic>
          <a:graphicData uri="http://schemas.openxmlformats.org/presentationml/2006/ole">
            <mc:AlternateContent>
              <mc:Choice xmlns:v="urn:schemas-microsoft-com:vml" Requires="v">
                <p:oleObj imgH="2316681" imgW="2987299" name="图表" progId="Excel.Chart.8" r:id="rId2" spid="_x0000_s1038">
                  <p:embed/>
                </p:oleObj>
              </mc:Choice>
              <mc:Fallback>
                <p:oleObj imgH="2316681" imgW="2987299"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4606925" y="1835150"/>
                        <a:ext cx="2978150" cy="2306638"/>
                      </a:xfrm>
                      <a:prstGeom prst="rect">
                        <a:avLst/>
                      </a:prstGeom>
                      <a:noFill/>
                    </p:spPr>
                  </p:pic>
                </p:oleObj>
              </mc:Fallback>
            </mc:AlternateContent>
          </a:graphicData>
        </a:graphic>
      </p:graphicFrame>
      <p:sp>
        <p:nvSpPr>
          <p:cNvPr id="52" name="Content Placeholder 2"/>
          <p:cNvSpPr txBox="1"/>
          <p:nvPr/>
        </p:nvSpPr>
        <p:spPr>
          <a:xfrm>
            <a:off x="5046663" y="4006850"/>
            <a:ext cx="2141537" cy="1097280"/>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mtClean="0">
                <a:solidFill>
                  <a:srgbClr val="1570C1"/>
                </a:solidFill>
              </a:rPr>
              <a:t>2015 Sales</a:t>
            </a:r>
            <a:br>
              <a:rPr b="1" lang="en-US" smtClean="0">
                <a:solidFill>
                  <a:srgbClr val="1570C1"/>
                </a:solidFill>
              </a:rPr>
            </a:br>
            <a:r>
              <a:rPr b="1" lang="en-US" smtClean="0">
                <a:solidFill>
                  <a:srgbClr val="1570C1"/>
                </a:solidFill>
              </a:rPr>
              <a:t>Consectetur adipiscing elit. Fusce suscipit neque non.</a:t>
            </a:r>
          </a:p>
        </p:txBody>
      </p:sp>
      <p:cxnSp>
        <p:nvCxnSpPr>
          <p:cNvPr id="53" name="Elbow Connector 26"/>
          <p:cNvCxnSpPr/>
          <p:nvPr/>
        </p:nvCxnSpPr>
        <p:spPr>
          <a:xfrm flipV="1">
            <a:off x="6748463" y="2114550"/>
            <a:ext cx="411162" cy="276225"/>
          </a:xfrm>
          <a:prstGeom prst="bentConnector3">
            <a:avLst/>
          </a:prstGeom>
          <a:noFill/>
          <a:ln algn="ctr" cap="flat" cmpd="sng" w="9525">
            <a:solidFill>
              <a:schemeClr val="bg1">
                <a:lumMod val="65000"/>
              </a:schemeClr>
            </a:solidFill>
            <a:prstDash val="solid"/>
          </a:ln>
          <a:effectLst/>
        </p:spPr>
      </p:cxnSp>
      <p:sp>
        <p:nvSpPr>
          <p:cNvPr id="54" name="Content Placeholder 2"/>
          <p:cNvSpPr txBox="1"/>
          <p:nvPr/>
        </p:nvSpPr>
        <p:spPr>
          <a:xfrm>
            <a:off x="7100888" y="1935163"/>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40%</a:t>
            </a:r>
          </a:p>
        </p:txBody>
      </p:sp>
      <p:cxnSp>
        <p:nvCxnSpPr>
          <p:cNvPr id="55" name="Elbow Connector 35"/>
          <p:cNvCxnSpPr/>
          <p:nvPr/>
        </p:nvCxnSpPr>
        <p:spPr>
          <a:xfrm flipV="1" rot="16200000">
            <a:off x="4910138" y="2770187"/>
            <a:ext cx="376238" cy="315913"/>
          </a:xfrm>
          <a:prstGeom prst="bentConnector3">
            <a:avLst/>
          </a:prstGeom>
          <a:noFill/>
          <a:ln algn="ctr" cap="flat" cmpd="sng" w="9525">
            <a:solidFill>
              <a:schemeClr val="bg1">
                <a:lumMod val="65000"/>
              </a:schemeClr>
            </a:solidFill>
            <a:prstDash val="solid"/>
          </a:ln>
          <a:effectLst/>
        </p:spPr>
      </p:cxnSp>
      <p:sp>
        <p:nvSpPr>
          <p:cNvPr id="56" name="Content Placeholder 2"/>
          <p:cNvSpPr txBox="1"/>
          <p:nvPr/>
        </p:nvSpPr>
        <p:spPr>
          <a:xfrm>
            <a:off x="4662488" y="242093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35%</a:t>
            </a:r>
          </a:p>
        </p:txBody>
      </p:sp>
      <p:cxnSp>
        <p:nvCxnSpPr>
          <p:cNvPr id="88" name="Elbow Connector 37"/>
          <p:cNvCxnSpPr/>
          <p:nvPr/>
        </p:nvCxnSpPr>
        <p:spPr>
          <a:xfrm flipV="1">
            <a:off x="6400800" y="3521075"/>
            <a:ext cx="871538" cy="277813"/>
          </a:xfrm>
          <a:prstGeom prst="bentConnector3">
            <a:avLst>
              <a:gd fmla="val 69031" name="adj1"/>
            </a:avLst>
          </a:prstGeom>
          <a:noFill/>
          <a:ln algn="ctr" cap="flat" cmpd="sng" w="9525">
            <a:solidFill>
              <a:schemeClr val="bg1">
                <a:lumMod val="65000"/>
              </a:schemeClr>
            </a:solidFill>
            <a:prstDash val="solid"/>
          </a:ln>
          <a:effectLst/>
        </p:spPr>
      </p:cxnSp>
      <p:sp>
        <p:nvSpPr>
          <p:cNvPr id="89" name="Content Placeholder 2"/>
          <p:cNvSpPr txBox="1"/>
          <p:nvPr/>
        </p:nvSpPr>
        <p:spPr>
          <a:xfrm>
            <a:off x="7202488" y="335438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25%</a:t>
            </a:r>
          </a:p>
        </p:txBody>
      </p:sp>
      <p:graphicFrame>
        <p:nvGraphicFramePr>
          <p:cNvPr id="1027" name="Chart 39"/>
          <p:cNvGraphicFramePr/>
          <p:nvPr/>
        </p:nvGraphicFramePr>
        <p:xfrm>
          <a:off x="7975600" y="2063750"/>
          <a:ext cx="2978150" cy="1993900"/>
        </p:xfrm>
        <a:graphic>
          <a:graphicData uri="http://schemas.openxmlformats.org/presentationml/2006/ole">
            <mc:AlternateContent>
              <mc:Choice xmlns:v="urn:schemas-microsoft-com:vml" Requires="v">
                <p:oleObj imgH="1999661" imgW="2981202" name="图表" progId="Excel.Chart.8" r:id="rId4" spid="_x0000_s1039">
                  <p:embed/>
                </p:oleObj>
              </mc:Choice>
              <mc:Fallback>
                <p:oleObj imgH="1999661" imgW="2981202"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7975600" y="2063750"/>
                        <a:ext cx="2978150" cy="1993900"/>
                      </a:xfrm>
                      <a:prstGeom prst="rect">
                        <a:avLst/>
                      </a:prstGeom>
                      <a:noFill/>
                    </p:spPr>
                  </p:pic>
                </p:oleObj>
              </mc:Fallback>
            </mc:AlternateContent>
          </a:graphicData>
        </a:graphic>
      </p:graphicFrame>
      <p:sp>
        <p:nvSpPr>
          <p:cNvPr id="91" name="Content Placeholder 2"/>
          <p:cNvSpPr txBox="1"/>
          <p:nvPr/>
        </p:nvSpPr>
        <p:spPr>
          <a:xfrm>
            <a:off x="8302625" y="1974850"/>
            <a:ext cx="619125"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40%</a:t>
            </a:r>
          </a:p>
        </p:txBody>
      </p:sp>
      <p:sp>
        <p:nvSpPr>
          <p:cNvPr id="92" name="Content Placeholder 2"/>
          <p:cNvSpPr txBox="1"/>
          <p:nvPr/>
        </p:nvSpPr>
        <p:spPr>
          <a:xfrm>
            <a:off x="9945688" y="1963738"/>
            <a:ext cx="620712"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35%</a:t>
            </a:r>
          </a:p>
        </p:txBody>
      </p:sp>
      <p:sp>
        <p:nvSpPr>
          <p:cNvPr id="93" name="Content Placeholder 2"/>
          <p:cNvSpPr txBox="1"/>
          <p:nvPr/>
        </p:nvSpPr>
        <p:spPr>
          <a:xfrm>
            <a:off x="9144000" y="1974850"/>
            <a:ext cx="620713" cy="345491"/>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467">
                <a:solidFill>
                  <a:srgbClr val="95A5A6"/>
                </a:solidFill>
              </a:rPr>
              <a:t>25%</a:t>
            </a:r>
          </a:p>
        </p:txBody>
      </p:sp>
      <p:sp>
        <p:nvSpPr>
          <p:cNvPr id="94" name="Content Placeholder 2"/>
          <p:cNvSpPr txBox="1"/>
          <p:nvPr/>
        </p:nvSpPr>
        <p:spPr>
          <a:xfrm>
            <a:off x="8383588" y="4006850"/>
            <a:ext cx="2141537" cy="1097280"/>
          </a:xfrm>
          <a:prstGeom prst="rect">
            <a:avLst/>
          </a:prstGeom>
        </p:spPr>
        <p:txBody>
          <a:bodyPr bIns="60960" lIns="121920" rIns="121920" tIns="60960">
            <a:spAutoFit/>
          </a:bodyPr>
          <a:lstStyle>
            <a:lvl1pPr algn="l" defTabSz="914400" eaLnBrk="1" hangingPunct="1" indent="-342900" latinLnBrk="0" marL="342900" rtl="0">
              <a:spcBef>
                <a:spcPct val="20000"/>
              </a:spcBef>
              <a:buFont charset="0"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mtClean="0">
                <a:solidFill>
                  <a:srgbClr val="1570C1"/>
                </a:solidFill>
              </a:rPr>
              <a:t>2016 Sales</a:t>
            </a:r>
            <a:br>
              <a:rPr b="1" lang="en-US" smtClean="0">
                <a:solidFill>
                  <a:srgbClr val="1570C1"/>
                </a:solidFill>
              </a:rPr>
            </a:br>
            <a:r>
              <a:rPr b="1" lang="en-US" smtClean="0">
                <a:solidFill>
                  <a:srgbClr val="1570C1"/>
                </a:solidFill>
              </a:rPr>
              <a:t>Consectetur adipiscing elit. Fusce suscipit neque non.</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500" id="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506"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1507"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1508"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Group 14"/>
          <p:cNvGrpSpPr/>
          <p:nvPr/>
        </p:nvGrpSpPr>
        <p:grpSpPr>
          <a:xfrm>
            <a:off x="8432800" y="2008188"/>
            <a:ext cx="2032000" cy="2032000"/>
            <a:chOff x="6324600" y="1506086"/>
            <a:chExt cx="1524000" cy="1524000"/>
          </a:xfrm>
        </p:grpSpPr>
        <p:sp>
          <p:nvSpPr>
            <p:cNvPr id="34" name="Oval 55"/>
            <p:cNvSpPr/>
            <p:nvPr/>
          </p:nvSpPr>
          <p:spPr>
            <a:xfrm>
              <a:off x="6324600" y="1506086"/>
              <a:ext cx="1524000" cy="1524000"/>
            </a:xfrm>
            <a:prstGeom prst="ellipse">
              <a:avLst/>
            </a:prstGeom>
            <a:solidFill>
              <a:srgbClr val="00B0F0">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35" name="Freeform 11"/>
            <p:cNvSpPr/>
            <p:nvPr/>
          </p:nvSpPr>
          <p:spPr bwMode="auto">
            <a:xfrm>
              <a:off x="6913960" y="2050201"/>
              <a:ext cx="345281" cy="435769"/>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lastClr="FFFFFF" val="window"/>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grpSp>
      <p:grpSp>
        <p:nvGrpSpPr>
          <p:cNvPr id="6" name="Group 12"/>
          <p:cNvGrpSpPr/>
          <p:nvPr/>
        </p:nvGrpSpPr>
        <p:grpSpPr>
          <a:xfrm>
            <a:off x="6657975" y="2008188"/>
            <a:ext cx="2032000" cy="2032000"/>
            <a:chOff x="4993943" y="1506086"/>
            <a:chExt cx="1524000" cy="1524000"/>
          </a:xfrm>
        </p:grpSpPr>
        <p:sp>
          <p:nvSpPr>
            <p:cNvPr id="37" name="Oval 50"/>
            <p:cNvSpPr/>
            <p:nvPr/>
          </p:nvSpPr>
          <p:spPr>
            <a:xfrm>
              <a:off x="4993943" y="1506086"/>
              <a:ext cx="1524000" cy="1524000"/>
            </a:xfrm>
            <a:prstGeom prst="ellipse">
              <a:avLst/>
            </a:prstGeom>
            <a:solidFill>
              <a:srgbClr val="1570C1">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38" name="Freeform 6"/>
            <p:cNvSpPr>
              <a:spLocks noEditPoints="1"/>
            </p:cNvSpPr>
            <p:nvPr/>
          </p:nvSpPr>
          <p:spPr bwMode="auto">
            <a:xfrm>
              <a:off x="5546393" y="2070442"/>
              <a:ext cx="419100" cy="419100"/>
            </a:xfrm>
            <a:custGeom>
              <a:gdLst>
                <a:gd fmla="*/ 276 w 344" name="T0"/>
                <a:gd fmla="*/ 172 h 344" name="T1"/>
                <a:gd fmla="*/ 172 w 344" name="T2"/>
                <a:gd fmla="*/ 276 h 344" name="T3"/>
                <a:gd fmla="*/ 68 w 344" name="T4"/>
                <a:gd fmla="*/ 172 h 344" name="T5"/>
                <a:gd fmla="*/ 70 w 344" name="T6"/>
                <a:gd fmla="*/ 152 h 344" name="T7"/>
                <a:gd fmla="*/ 0 w 344" name="T8"/>
                <a:gd fmla="*/ 152 h 344" name="T9"/>
                <a:gd fmla="*/ 0 w 344" name="T10"/>
                <a:gd fmla="*/ 290 h 344" name="T11"/>
                <a:gd fmla="*/ 54 w 344" name="T12"/>
                <a:gd fmla="*/ 344 h 344" name="T13"/>
                <a:gd fmla="*/ 290 w 344" name="T14"/>
                <a:gd fmla="*/ 344 h 344" name="T15"/>
                <a:gd fmla="*/ 344 w 344" name="T16"/>
                <a:gd fmla="*/ 290 h 344" name="T17"/>
                <a:gd fmla="*/ 344 w 344" name="T18"/>
                <a:gd fmla="*/ 152 h 344" name="T19"/>
                <a:gd fmla="*/ 274 w 344" name="T20"/>
                <a:gd fmla="*/ 152 h 344" name="T21"/>
                <a:gd fmla="*/ 276 w 344" name="T22"/>
                <a:gd fmla="*/ 172 h 344" name="T23"/>
                <a:gd fmla="*/ 290 w 344" name="T24"/>
                <a:gd fmla="*/ 0 h 344" name="T25"/>
                <a:gd fmla="*/ 54 w 344" name="T26"/>
                <a:gd fmla="*/ 0 h 344" name="T27"/>
                <a:gd fmla="*/ 0 w 344" name="T28"/>
                <a:gd fmla="*/ 54 h 344" name="T29"/>
                <a:gd fmla="*/ 0 w 344" name="T30"/>
                <a:gd fmla="*/ 112 h 344" name="T31"/>
                <a:gd fmla="*/ 87 w 344" name="T32"/>
                <a:gd fmla="*/ 112 h 344" name="T33"/>
                <a:gd fmla="*/ 172 w 344" name="T34"/>
                <a:gd fmla="*/ 68 h 344" name="T35"/>
                <a:gd fmla="*/ 257 w 344" name="T36"/>
                <a:gd fmla="*/ 112 h 344" name="T37"/>
                <a:gd fmla="*/ 344 w 344" name="T38"/>
                <a:gd fmla="*/ 112 h 344" name="T39"/>
                <a:gd fmla="*/ 344 w 344" name="T40"/>
                <a:gd fmla="*/ 54 h 344" name="T41"/>
                <a:gd fmla="*/ 290 w 344" name="T42"/>
                <a:gd fmla="*/ 0 h 344" name="T43"/>
                <a:gd fmla="*/ 317 w 344" name="T44"/>
                <a:gd fmla="*/ 66 h 344" name="T45"/>
                <a:gd fmla="*/ 307 w 344" name="T46"/>
                <a:gd fmla="*/ 76 h 344" name="T47"/>
                <a:gd fmla="*/ 278 w 344" name="T48"/>
                <a:gd fmla="*/ 76 h 344" name="T49"/>
                <a:gd fmla="*/ 269 w 344" name="T50"/>
                <a:gd fmla="*/ 66 h 344" name="T51"/>
                <a:gd fmla="*/ 269 w 344" name="T52"/>
                <a:gd fmla="*/ 37 h 344" name="T53"/>
                <a:gd fmla="*/ 278 w 344" name="T54"/>
                <a:gd fmla="*/ 28 h 344" name="T55"/>
                <a:gd fmla="*/ 307 w 344" name="T56"/>
                <a:gd fmla="*/ 28 h 344" name="T57"/>
                <a:gd fmla="*/ 317 w 344" name="T58"/>
                <a:gd fmla="*/ 37 h 344" name="T59"/>
                <a:gd fmla="*/ 317 w 344" name="T60"/>
                <a:gd fmla="*/ 66 h 344" name="T61"/>
                <a:gd fmla="*/ 236 w 344" name="T62"/>
                <a:gd fmla="*/ 172 h 344" name="T63"/>
                <a:gd fmla="*/ 172 w 344" name="T64"/>
                <a:gd fmla="*/ 108 h 344" name="T65"/>
                <a:gd fmla="*/ 108 w 344" name="T66"/>
                <a:gd fmla="*/ 172 h 344" name="T67"/>
                <a:gd fmla="*/ 172 w 344" name="T68"/>
                <a:gd fmla="*/ 236 h 344" name="T69"/>
                <a:gd fmla="*/ 236 w 344" name="T70"/>
                <a:gd fmla="*/ 172 h 34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44" w="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lastClr="FFFFFF" val="window"/>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grpSp>
      <p:grpSp>
        <p:nvGrpSpPr>
          <p:cNvPr id="7" name="Group 10"/>
          <p:cNvGrpSpPr/>
          <p:nvPr/>
        </p:nvGrpSpPr>
        <p:grpSpPr>
          <a:xfrm>
            <a:off x="4978400" y="2008188"/>
            <a:ext cx="2032000" cy="2032000"/>
            <a:chOff x="3733800" y="1506086"/>
            <a:chExt cx="1524000" cy="1524000"/>
          </a:xfrm>
        </p:grpSpPr>
        <p:sp>
          <p:nvSpPr>
            <p:cNvPr id="57" name="Oval 49"/>
            <p:cNvSpPr/>
            <p:nvPr/>
          </p:nvSpPr>
          <p:spPr>
            <a:xfrm>
              <a:off x="3733800" y="1506086"/>
              <a:ext cx="1524000" cy="1524000"/>
            </a:xfrm>
            <a:prstGeom prst="ellipse">
              <a:avLst/>
            </a:prstGeom>
            <a:solidFill>
              <a:srgbClr val="00B0F0">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58" name="Freeform 6"/>
            <p:cNvSpPr>
              <a:spLocks noEditPoints="1"/>
            </p:cNvSpPr>
            <p:nvPr/>
          </p:nvSpPr>
          <p:spPr bwMode="auto">
            <a:xfrm>
              <a:off x="4270772" y="2056155"/>
              <a:ext cx="450056" cy="450056"/>
            </a:xfrm>
            <a:custGeom>
              <a:gdLst>
                <a:gd fmla="*/ 176 w 352" name="T0"/>
                <a:gd fmla="*/ 0 h 352" name="T1"/>
                <a:gd fmla="*/ 0 w 352" name="T2"/>
                <a:gd fmla="*/ 176 h 352" name="T3"/>
                <a:gd fmla="*/ 44 w 352" name="T4"/>
                <a:gd fmla="*/ 292 h 352" name="T5"/>
                <a:gd fmla="*/ 152 w 352" name="T6"/>
                <a:gd fmla="*/ 250 h 352" name="T7"/>
                <a:gd fmla="*/ 276 w 352" name="T8"/>
                <a:gd fmla="*/ 321 h 352" name="T9"/>
                <a:gd fmla="*/ 352 w 352" name="T10"/>
                <a:gd fmla="*/ 176 h 352" name="T11"/>
                <a:gd fmla="*/ 176 w 352" name="T12"/>
                <a:gd fmla="*/ 0 h 352" name="T13"/>
                <a:gd fmla="*/ 262 w 352" name="T14"/>
                <a:gd fmla="*/ 239 h 352" name="T15"/>
                <a:gd fmla="*/ 247 w 352" name="T16"/>
                <a:gd fmla="*/ 242 h 352" name="T17"/>
                <a:gd fmla="*/ 95 w 352" name="T18"/>
                <a:gd fmla="*/ 226 h 352" name="T19"/>
                <a:gd fmla="*/ 82 w 352" name="T20"/>
                <a:gd fmla="*/ 217 h 352" name="T21"/>
                <a:gd fmla="*/ 90 w 352" name="T22"/>
                <a:gd fmla="*/ 204 h 352" name="T23"/>
                <a:gd fmla="*/ 259 w 352" name="T24"/>
                <a:gd fmla="*/ 224 h 352" name="T25"/>
                <a:gd fmla="*/ 262 w 352" name="T26"/>
                <a:gd fmla="*/ 239 h 352" name="T27"/>
                <a:gd fmla="*/ 283 w 352" name="T28"/>
                <a:gd fmla="*/ 189 h 352" name="T29"/>
                <a:gd fmla="*/ 265 w 352" name="T30"/>
                <a:gd fmla="*/ 193 h 352" name="T31"/>
                <a:gd fmla="*/ 92 w 352" name="T32"/>
                <a:gd fmla="*/ 173 h 352" name="T33"/>
                <a:gd fmla="*/ 75 w 352" name="T34"/>
                <a:gd fmla="*/ 164 h 352" name="T35"/>
                <a:gd fmla="*/ 84 w 352" name="T36"/>
                <a:gd fmla="*/ 147 h 352" name="T37"/>
                <a:gd fmla="*/ 279 w 352" name="T38"/>
                <a:gd fmla="*/ 170 h 352" name="T39"/>
                <a:gd fmla="*/ 283 w 352" name="T40"/>
                <a:gd fmla="*/ 189 h 352" name="T41"/>
                <a:gd fmla="*/ 285 w 352" name="T42"/>
                <a:gd fmla="*/ 137 h 352" name="T43"/>
                <a:gd fmla="*/ 84 w 352" name="T44"/>
                <a:gd fmla="*/ 117 h 352" name="T45"/>
                <a:gd fmla="*/ 64 w 352" name="T46"/>
                <a:gd fmla="*/ 106 h 352" name="T47"/>
                <a:gd fmla="*/ 74 w 352" name="T48"/>
                <a:gd fmla="*/ 86 h 352" name="T49"/>
                <a:gd fmla="*/ 302 w 352" name="T50"/>
                <a:gd fmla="*/ 109 h 352" name="T51"/>
                <a:gd fmla="*/ 308 w 352" name="T52"/>
                <a:gd fmla="*/ 131 h 352" name="T53"/>
                <a:gd fmla="*/ 285 w 352" name="T54"/>
                <a:gd fmla="*/ 137 h 352" name="T55"/>
                <a:gd fmla="*/ 151 w 352" name="T56"/>
                <a:gd fmla="*/ 303 h 352" name="T57"/>
                <a:gd fmla="*/ 91 w 352" name="T58"/>
                <a:gd fmla="*/ 330 h 352" name="T59"/>
                <a:gd fmla="*/ 176 w 352" name="T60"/>
                <a:gd fmla="*/ 352 h 352" name="T61"/>
                <a:gd fmla="*/ 220 w 352" name="T62"/>
                <a:gd fmla="*/ 347 h 352" name="T63"/>
                <a:gd fmla="*/ 151 w 352" name="T64"/>
                <a:gd fmla="*/ 303 h 35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2" w="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lastClr="FFFFFF" val="window"/>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grpSp>
      <p:grpSp>
        <p:nvGrpSpPr>
          <p:cNvPr id="9" name="Group 4"/>
          <p:cNvGrpSpPr/>
          <p:nvPr/>
        </p:nvGrpSpPr>
        <p:grpSpPr>
          <a:xfrm>
            <a:off x="3251200" y="2008188"/>
            <a:ext cx="2032000" cy="2032000"/>
            <a:chOff x="2438400" y="1506086"/>
            <a:chExt cx="1524000" cy="1524000"/>
          </a:xfrm>
        </p:grpSpPr>
        <p:sp>
          <p:nvSpPr>
            <p:cNvPr id="60" name="Oval 47"/>
            <p:cNvSpPr/>
            <p:nvPr/>
          </p:nvSpPr>
          <p:spPr>
            <a:xfrm>
              <a:off x="2438400" y="1506086"/>
              <a:ext cx="1524000" cy="1524000"/>
            </a:xfrm>
            <a:prstGeom prst="ellipse">
              <a:avLst/>
            </a:prstGeom>
            <a:solidFill>
              <a:srgbClr val="1570C1">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61" name="Freeform 11"/>
            <p:cNvSpPr/>
            <p:nvPr/>
          </p:nvSpPr>
          <p:spPr bwMode="auto">
            <a:xfrm>
              <a:off x="2980135" y="2050201"/>
              <a:ext cx="440531" cy="434579"/>
            </a:xfrm>
            <a:custGeom>
              <a:gdLst>
                <a:gd fmla="*/ 358 w 378" name="T0"/>
                <a:gd fmla="*/ 116 h 374" name="T1"/>
                <a:gd fmla="*/ 192 w 378" name="T2"/>
                <a:gd fmla="*/ 351 h 374" name="T3"/>
                <a:gd fmla="*/ 116 w 378" name="T4"/>
                <a:gd fmla="*/ 319 h 374" name="T5"/>
                <a:gd fmla="*/ 55 w 378" name="T6"/>
                <a:gd fmla="*/ 133 h 374" name="T7"/>
                <a:gd fmla="*/ 14 w 378" name="T8"/>
                <a:gd fmla="*/ 146 h 374" name="T9"/>
                <a:gd fmla="*/ 0 w 378" name="T10"/>
                <a:gd fmla="*/ 126 h 374" name="T11"/>
                <a:gd fmla="*/ 108 w 378" name="T12"/>
                <a:gd fmla="*/ 42 h 374" name="T13"/>
                <a:gd fmla="*/ 169 w 378" name="T14"/>
                <a:gd fmla="*/ 168 h 374" name="T15"/>
                <a:gd fmla="*/ 198 w 378" name="T16"/>
                <a:gd fmla="*/ 241 h 374" name="T17"/>
                <a:gd fmla="*/ 248 w 378" name="T18"/>
                <a:gd fmla="*/ 175 h 374" name="T19"/>
                <a:gd fmla="*/ 206 w 378" name="T20"/>
                <a:gd fmla="*/ 125 h 374" name="T21"/>
                <a:gd fmla="*/ 358 w 378" name="T22"/>
                <a:gd fmla="*/ 116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78">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lastClr="FFFFFF" val="window"/>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charset="-122" pitchFamily="34" typeface="微软雅黑"/>
                <a:ea typeface="+mn-ea"/>
              </a:endParaRPr>
            </a:p>
          </p:txBody>
        </p:sp>
      </p:grpSp>
      <p:grpSp>
        <p:nvGrpSpPr>
          <p:cNvPr id="10" name="Group 1"/>
          <p:cNvGrpSpPr/>
          <p:nvPr/>
        </p:nvGrpSpPr>
        <p:grpSpPr>
          <a:xfrm>
            <a:off x="1727200" y="2008188"/>
            <a:ext cx="2032000" cy="2032000"/>
            <a:chOff x="1295400" y="1506086"/>
            <a:chExt cx="1524000" cy="1524000"/>
          </a:xfrm>
        </p:grpSpPr>
        <p:sp>
          <p:nvSpPr>
            <p:cNvPr id="63" name="Oval 2"/>
            <p:cNvSpPr/>
            <p:nvPr/>
          </p:nvSpPr>
          <p:spPr>
            <a:xfrm>
              <a:off x="1295400" y="1506086"/>
              <a:ext cx="1524000" cy="1524000"/>
            </a:xfrm>
            <a:prstGeom prst="ellipse">
              <a:avLst/>
            </a:prstGeom>
            <a:solidFill>
              <a:srgbClr val="00B0F0">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64" name="Freeform 16"/>
            <p:cNvSpPr/>
            <p:nvPr/>
          </p:nvSpPr>
          <p:spPr bwMode="auto">
            <a:xfrm>
              <a:off x="1829991" y="2096636"/>
              <a:ext cx="454819" cy="369094"/>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lastClr="FFFFFF" val="window"/>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grpSp>
      <p:sp>
        <p:nvSpPr>
          <p:cNvPr id="65" name="Content Placeholder 2"/>
          <p:cNvSpPr txBox="1"/>
          <p:nvPr/>
        </p:nvSpPr>
        <p:spPr bwMode="auto">
          <a:xfrm>
            <a:off x="809625" y="5156200"/>
            <a:ext cx="10572750" cy="1089025"/>
          </a:xfrm>
          <a:prstGeom prst="rect">
            <a:avLst/>
          </a:prstGeom>
          <a:noFill/>
          <a:ln w="9525">
            <a:noFill/>
            <a:miter lim="800000"/>
          </a:ln>
        </p:spPr>
        <p:txBody>
          <a:bodyPr bIns="60960" lIns="121920" rIns="121920" tIns="60960"/>
          <a:lstStyle/>
          <a:p>
            <a:pPr algn="ct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cxnSp>
        <p:nvCxnSpPr>
          <p:cNvPr id="66" name="Straight Connector 83"/>
          <p:cNvCxnSpPr>
            <a:cxnSpLocks noChangeShapeType="1"/>
          </p:cNvCxnSpPr>
          <p:nvPr/>
        </p:nvCxnSpPr>
        <p:spPr bwMode="auto">
          <a:xfrm flipH="1">
            <a:off x="890588" y="4953000"/>
            <a:ext cx="10206037" cy="0"/>
          </a:xfrm>
          <a:prstGeom prst="line">
            <a:avLst/>
          </a:prstGeom>
          <a:noFill/>
          <a:ln algn="ctr" w="9525">
            <a:solidFill>
              <a:srgbClr val="D9D9D9"/>
            </a:solidFill>
            <a:prstDash val="sysDot"/>
            <a:round/>
          </a:ln>
        </p:spPr>
      </p:cxnSp>
      <p:sp>
        <p:nvSpPr>
          <p:cNvPr id="67" name="Rectangle 1436"/>
          <p:cNvSpPr>
            <a:spLocks noChangeArrowheads="1"/>
          </p:cNvSpPr>
          <p:nvPr/>
        </p:nvSpPr>
        <p:spPr bwMode="auto">
          <a:xfrm>
            <a:off x="2425700" y="4475163"/>
            <a:ext cx="541337" cy="182880"/>
          </a:xfrm>
          <a:prstGeom prst="rect">
            <a:avLst/>
          </a:prstGeom>
          <a:noFill/>
          <a:ln>
            <a:noFill/>
          </a:ln>
          <a:extLst/>
        </p:spPr>
        <p:txBody>
          <a:bodyPr bIns="0" lIns="0" rIns="0" tIns="0" wrap="none">
            <a:spAutoFit/>
          </a:bodyPr>
          <a:lstStyle/>
          <a:p>
            <a:pPr algn="ctr" defTabSz="1219170" eaLnBrk="1" hangingPunct="1">
              <a:defRPr/>
            </a:pPr>
            <a:r>
              <a:rPr kern="0" lang="en-US" sz="1200">
                <a:solidFill>
                  <a:srgbClr val="95A5A6"/>
                </a:solidFill>
                <a:latin typeface="+mn-lt"/>
                <a:ea typeface="+mn-ea"/>
                <a:cs charset="0" pitchFamily="34" typeface="Arial"/>
              </a:rPr>
              <a:t>53,231 K</a:t>
            </a:r>
          </a:p>
        </p:txBody>
      </p:sp>
      <p:sp>
        <p:nvSpPr>
          <p:cNvPr id="68" name="Freeform 6"/>
          <p:cNvSpPr>
            <a:spLocks noEditPoints="1"/>
          </p:cNvSpPr>
          <p:nvPr/>
        </p:nvSpPr>
        <p:spPr bwMode="auto">
          <a:xfrm>
            <a:off x="2584450" y="4243388"/>
            <a:ext cx="222250" cy="195262"/>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69" name="Rectangle 1436"/>
          <p:cNvSpPr>
            <a:spLocks noChangeArrowheads="1"/>
          </p:cNvSpPr>
          <p:nvPr/>
        </p:nvSpPr>
        <p:spPr bwMode="auto">
          <a:xfrm>
            <a:off x="3932237" y="4475163"/>
            <a:ext cx="719137" cy="182880"/>
          </a:xfrm>
          <a:prstGeom prst="rect">
            <a:avLst/>
          </a:prstGeom>
          <a:noFill/>
          <a:ln>
            <a:noFill/>
          </a:ln>
          <a:extLst/>
        </p:spPr>
        <p:txBody>
          <a:bodyPr bIns="0" lIns="0" rIns="0" tIns="0" wrap="none">
            <a:spAutoFit/>
          </a:bodyPr>
          <a:lstStyle/>
          <a:p>
            <a:pPr algn="ctr" defTabSz="1219170" eaLnBrk="1" hangingPunct="1">
              <a:defRPr/>
            </a:pPr>
            <a:r>
              <a:rPr kern="0" lang="en-US" sz="1200">
                <a:solidFill>
                  <a:srgbClr val="95A5A6"/>
                </a:solidFill>
                <a:latin typeface="+mn-lt"/>
                <a:ea typeface="+mn-ea"/>
                <a:cs charset="0" pitchFamily="34" typeface="Arial"/>
              </a:rPr>
              <a:t>5.3 Millions</a:t>
            </a:r>
          </a:p>
        </p:txBody>
      </p:sp>
      <p:sp>
        <p:nvSpPr>
          <p:cNvPr id="70" name="Freeform 6"/>
          <p:cNvSpPr>
            <a:spLocks noEditPoints="1"/>
          </p:cNvSpPr>
          <p:nvPr/>
        </p:nvSpPr>
        <p:spPr bwMode="auto">
          <a:xfrm>
            <a:off x="4179888" y="4243388"/>
            <a:ext cx="222250" cy="195262"/>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71" name="Rectangle 1436"/>
          <p:cNvSpPr>
            <a:spLocks noChangeArrowheads="1"/>
          </p:cNvSpPr>
          <p:nvPr/>
        </p:nvSpPr>
        <p:spPr bwMode="auto">
          <a:xfrm>
            <a:off x="5752306" y="4475163"/>
            <a:ext cx="428625" cy="182880"/>
          </a:xfrm>
          <a:prstGeom prst="rect">
            <a:avLst/>
          </a:prstGeom>
          <a:noFill/>
          <a:ln>
            <a:noFill/>
          </a:ln>
          <a:extLst/>
        </p:spPr>
        <p:txBody>
          <a:bodyPr bIns="0" lIns="0" rIns="0" tIns="0" wrap="none">
            <a:spAutoFit/>
          </a:bodyPr>
          <a:lstStyle/>
          <a:p>
            <a:pPr algn="ctr" defTabSz="1219170" eaLnBrk="1" hangingPunct="1">
              <a:defRPr/>
            </a:pPr>
            <a:r>
              <a:rPr kern="0" lang="en-US" sz="1200">
                <a:solidFill>
                  <a:srgbClr val="95A5A6"/>
                </a:solidFill>
                <a:latin typeface="+mn-lt"/>
                <a:ea typeface="+mn-ea"/>
                <a:cs charset="0" pitchFamily="34" typeface="Arial"/>
              </a:rPr>
              <a:t>2,356K</a:t>
            </a:r>
          </a:p>
        </p:txBody>
      </p:sp>
      <p:sp>
        <p:nvSpPr>
          <p:cNvPr id="72" name="Freeform 6"/>
          <p:cNvSpPr>
            <a:spLocks noEditPoints="1"/>
          </p:cNvSpPr>
          <p:nvPr/>
        </p:nvSpPr>
        <p:spPr bwMode="auto">
          <a:xfrm>
            <a:off x="5854700" y="4243388"/>
            <a:ext cx="222250" cy="195262"/>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73" name="Rectangle 1436"/>
          <p:cNvSpPr>
            <a:spLocks noChangeArrowheads="1"/>
          </p:cNvSpPr>
          <p:nvPr/>
        </p:nvSpPr>
        <p:spPr bwMode="auto">
          <a:xfrm>
            <a:off x="7373938" y="4475163"/>
            <a:ext cx="603250" cy="182880"/>
          </a:xfrm>
          <a:prstGeom prst="rect">
            <a:avLst/>
          </a:prstGeom>
          <a:noFill/>
          <a:ln>
            <a:noFill/>
          </a:ln>
          <a:extLst/>
        </p:spPr>
        <p:txBody>
          <a:bodyPr bIns="0" lIns="0" rIns="0" tIns="0" wrap="none">
            <a:spAutoFit/>
          </a:bodyPr>
          <a:lstStyle/>
          <a:p>
            <a:pPr algn="ctr" defTabSz="1219170" eaLnBrk="1" hangingPunct="1">
              <a:defRPr/>
            </a:pPr>
            <a:r>
              <a:rPr kern="0" lang="en-US" sz="1200">
                <a:solidFill>
                  <a:srgbClr val="95A5A6"/>
                </a:solidFill>
                <a:latin typeface="+mn-lt"/>
                <a:ea typeface="+mn-ea"/>
                <a:cs charset="0" pitchFamily="34" typeface="Arial"/>
              </a:rPr>
              <a:t>3 Millions</a:t>
            </a:r>
          </a:p>
        </p:txBody>
      </p:sp>
      <p:sp>
        <p:nvSpPr>
          <p:cNvPr id="74" name="Freeform 6"/>
          <p:cNvSpPr>
            <a:spLocks noEditPoints="1"/>
          </p:cNvSpPr>
          <p:nvPr/>
        </p:nvSpPr>
        <p:spPr bwMode="auto">
          <a:xfrm>
            <a:off x="7562850" y="4243388"/>
            <a:ext cx="223838" cy="195262"/>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
        <p:nvSpPr>
          <p:cNvPr id="75" name="Rectangle 1436"/>
          <p:cNvSpPr>
            <a:spLocks noChangeArrowheads="1"/>
          </p:cNvSpPr>
          <p:nvPr/>
        </p:nvSpPr>
        <p:spPr bwMode="auto">
          <a:xfrm>
            <a:off x="9280526" y="4475163"/>
            <a:ext cx="312737" cy="182880"/>
          </a:xfrm>
          <a:prstGeom prst="rect">
            <a:avLst/>
          </a:prstGeom>
          <a:noFill/>
          <a:ln>
            <a:noFill/>
          </a:ln>
          <a:extLst/>
        </p:spPr>
        <p:txBody>
          <a:bodyPr bIns="0" lIns="0" rIns="0" tIns="0" wrap="none">
            <a:spAutoFit/>
          </a:bodyPr>
          <a:lstStyle/>
          <a:p>
            <a:pPr algn="ctr" defTabSz="1219170" eaLnBrk="1" hangingPunct="1">
              <a:defRPr/>
            </a:pPr>
            <a:r>
              <a:rPr kern="0" lang="en-US" sz="1200">
                <a:solidFill>
                  <a:srgbClr val="95A5A6"/>
                </a:solidFill>
                <a:latin typeface="+mn-lt"/>
                <a:ea typeface="+mn-ea"/>
                <a:cs charset="0" pitchFamily="34" typeface="Arial"/>
              </a:rPr>
              <a:t>458K</a:t>
            </a:r>
          </a:p>
        </p:txBody>
      </p:sp>
      <p:sp>
        <p:nvSpPr>
          <p:cNvPr id="76" name="Freeform 6"/>
          <p:cNvSpPr>
            <a:spLocks noEditPoints="1"/>
          </p:cNvSpPr>
          <p:nvPr/>
        </p:nvSpPr>
        <p:spPr bwMode="auto">
          <a:xfrm>
            <a:off x="9324975" y="4243388"/>
            <a:ext cx="222250" cy="195262"/>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bIns="60960" lIns="121920" rIns="121920" tIns="60960"/>
          <a:lstStyle/>
          <a:p>
            <a:pPr defTabSz="1219170" eaLnBrk="1" fontAlgn="auto" hangingPunct="1">
              <a:spcBef>
                <a:spcPct val="0"/>
              </a:spcBef>
              <a:spcAft>
                <a:spcPct val="0"/>
              </a:spcAft>
              <a:defRPr/>
            </a:pPr>
            <a:endParaRPr kern="0" lang="en-US" sz="3200">
              <a:solidFill>
                <a:srgbClr val="95A5A6"/>
              </a:solidFill>
              <a:latin typeface="+mn-lt"/>
              <a:ea typeface="+mn-ea"/>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ur="500" fill="hold" id="31"/>
                                        <p:tgtEl>
                                          <p:spTgt spid="5"/>
                                        </p:tgtEl>
                                        <p:attrNameLst>
                                          <p:attrName>ppt_w</p:attrName>
                                        </p:attrNameLst>
                                      </p:cBhvr>
                                      <p:tavLst>
                                        <p:tav tm="0">
                                          <p:val>
                                            <p:fltVal val="0"/>
                                          </p:val>
                                        </p:tav>
                                        <p:tav tm="100000">
                                          <p:val>
                                            <p:strVal val="#ppt_w"/>
                                          </p:val>
                                        </p:tav>
                                      </p:tavLst>
                                    </p:anim>
                                    <p:anim calcmode="lin" valueType="num">
                                      <p:cBhvr>
                                        <p:cTn dur="500" fill="hold" id="32"/>
                                        <p:tgtEl>
                                          <p:spTgt spid="5"/>
                                        </p:tgtEl>
                                        <p:attrNameLst>
                                          <p:attrName>ppt_h</p:attrName>
                                        </p:attrNameLst>
                                      </p:cBhvr>
                                      <p:tavLst>
                                        <p:tav tm="0">
                                          <p:val>
                                            <p:fltVal val="0"/>
                                          </p:val>
                                        </p:tav>
                                        <p:tav tm="100000">
                                          <p:val>
                                            <p:strVal val="#ppt_h"/>
                                          </p:val>
                                        </p:tav>
                                      </p:tavLst>
                                    </p:anim>
                                    <p:animEffect filter="fade" transition="in">
                                      <p:cBhvr>
                                        <p:cTn dur="500" id="33"/>
                                        <p:tgtEl>
                                          <p:spTgt spid="5"/>
                                        </p:tgtEl>
                                      </p:cBhvr>
                                    </p:animEffect>
                                  </p:childTnLst>
                                </p:cTn>
                              </p:par>
                            </p:childTnLst>
                          </p:cTn>
                        </p:par>
                        <p:par>
                          <p:cTn fill="hold" id="34" nodeType="afterGroup">
                            <p:stCondLst>
                              <p:cond delay="2500"/>
                            </p:stCondLst>
                            <p:childTnLst>
                              <p:par>
                                <p:cTn fill="hold" id="35" nodeType="afterEffect" presetClass="entr" presetID="16" presetSubtype="37">
                                  <p:stCondLst>
                                    <p:cond delay="0"/>
                                  </p:stCondLst>
                                  <p:childTnLst>
                                    <p:set>
                                      <p:cBhvr>
                                        <p:cTn dur="1" fill="hold" id="36">
                                          <p:stCondLst>
                                            <p:cond delay="0"/>
                                          </p:stCondLst>
                                        </p:cTn>
                                        <p:tgtEl>
                                          <p:spTgt spid="66"/>
                                        </p:tgtEl>
                                        <p:attrNameLst>
                                          <p:attrName>style.visibility</p:attrName>
                                        </p:attrNameLst>
                                      </p:cBhvr>
                                      <p:to>
                                        <p:strVal val="visible"/>
                                      </p:to>
                                    </p:set>
                                    <p:animEffect filter="barn(outVertical)" transition="in">
                                      <p:cBhvr>
                                        <p:cTn dur="500" id="37"/>
                                        <p:tgtEl>
                                          <p:spTgt spid="66"/>
                                        </p:tgtEl>
                                      </p:cBhvr>
                                    </p:animEffect>
                                  </p:childTnLst>
                                </p:cTn>
                              </p:par>
                            </p:childTnLst>
                          </p:cTn>
                        </p:par>
                        <p:par>
                          <p:cTn fill="hold" id="38" nodeType="afterGroup">
                            <p:stCondLst>
                              <p:cond delay="3000"/>
                            </p:stCondLst>
                            <p:childTnLst>
                              <p:par>
                                <p:cTn fill="hold" grpId="0" id="39" nodeType="afterEffect" presetClass="entr" presetID="10" presetSubtype="0">
                                  <p:stCondLst>
                                    <p:cond delay="0"/>
                                  </p:stCondLst>
                                  <p:childTnLst>
                                    <p:set>
                                      <p:cBhvr>
                                        <p:cTn dur="1" fill="hold" id="40">
                                          <p:stCondLst>
                                            <p:cond delay="0"/>
                                          </p:stCondLst>
                                        </p:cTn>
                                        <p:tgtEl>
                                          <p:spTgt spid="65"/>
                                        </p:tgtEl>
                                        <p:attrNameLst>
                                          <p:attrName>style.visibility</p:attrName>
                                        </p:attrNameLst>
                                      </p:cBhvr>
                                      <p:to>
                                        <p:strVal val="visible"/>
                                      </p:to>
                                    </p:set>
                                    <p:animEffect filter="fade" transition="in">
                                      <p:cBhvr>
                                        <p:cTn dur="500" id="41"/>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530"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2531"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2532"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grpSp>
        <p:nvGrpSpPr>
          <p:cNvPr id="5" name="Group 44"/>
          <p:cNvGrpSpPr/>
          <p:nvPr/>
        </p:nvGrpSpPr>
        <p:grpSpPr>
          <a:xfrm>
            <a:off x="1111250" y="1673225"/>
            <a:ext cx="2193925" cy="2879725"/>
            <a:chOff x="888555" y="1518341"/>
            <a:chExt cx="1645276" cy="2159949"/>
          </a:xfrm>
        </p:grpSpPr>
        <p:sp>
          <p:nvSpPr>
            <p:cNvPr id="41" name="Rounded Rectangle 45"/>
            <p:cNvSpPr/>
            <p:nvPr/>
          </p:nvSpPr>
          <p:spPr>
            <a:xfrm>
              <a:off x="888555" y="1518341"/>
              <a:ext cx="1645276" cy="2159949"/>
            </a:xfrm>
            <a:prstGeom prst="roundRect">
              <a:avLst>
                <a:gd fmla="val 4218" name="adj"/>
              </a:avLst>
            </a:prstGeom>
            <a:solidFill>
              <a:srgbClr val="1570C1">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42" name="Content Placeholder 2"/>
            <p:cNvSpPr txBox="1"/>
            <p:nvPr/>
          </p:nvSpPr>
          <p:spPr>
            <a:xfrm>
              <a:off x="973081" y="2049398"/>
              <a:ext cx="1476224" cy="1385987"/>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lnSpc>
                  <a:spcPct val="150000"/>
                </a:lnSpc>
                <a:spcAft>
                  <a:spcPct val="0"/>
                </a:spcAft>
                <a:buFont charset="0" pitchFamily="34" typeface="Arial"/>
                <a:buNone/>
                <a:defRPr/>
              </a:pPr>
              <a:r>
                <a:rPr lang="en-US" sz="1467">
                  <a:solidFill>
                    <a:schemeClr val="bg1"/>
                  </a:solidFill>
                </a:rPr>
                <a:t>10,000 messages </a:t>
              </a:r>
              <a:br>
                <a:rPr lang="en-US" sz="1467">
                  <a:solidFill>
                    <a:schemeClr val="bg1"/>
                  </a:solidFill>
                </a:rPr>
              </a:br>
              <a:r>
                <a:rPr lang="en-US" sz="1467">
                  <a:solidFill>
                    <a:schemeClr val="bg1"/>
                  </a:solidFill>
                </a:rPr>
                <a:t>unlimited data </a:t>
              </a:r>
              <a:br>
                <a:rPr lang="en-US" sz="1467">
                  <a:solidFill>
                    <a:schemeClr val="bg1"/>
                  </a:solidFill>
                </a:rPr>
              </a:br>
              <a:r>
                <a:rPr lang="en-US" sz="1467">
                  <a:solidFill>
                    <a:schemeClr val="bg1"/>
                  </a:solidFill>
                </a:rPr>
                <a:t>unlimited users </a:t>
              </a:r>
              <a:br>
                <a:rPr lang="en-US" sz="1467">
                  <a:solidFill>
                    <a:schemeClr val="bg1"/>
                  </a:solidFill>
                </a:rPr>
              </a:br>
              <a:r>
                <a:rPr lang="en-US" sz="1467">
                  <a:solidFill>
                    <a:schemeClr val="bg1"/>
                  </a:solidFill>
                </a:rPr>
                <a:t>first 10 day free</a:t>
              </a:r>
            </a:p>
          </p:txBody>
        </p:sp>
        <p:sp>
          <p:nvSpPr>
            <p:cNvPr id="43" name="Title 13"/>
            <p:cNvSpPr txBox="1"/>
            <p:nvPr/>
          </p:nvSpPr>
          <p:spPr>
            <a:xfrm>
              <a:off x="1000462" y="1610283"/>
              <a:ext cx="1421461" cy="3352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133">
                  <a:solidFill>
                    <a:schemeClr val="bg1"/>
                  </a:solidFill>
                  <a:latin typeface="+mn-lt"/>
                </a:rPr>
                <a:t>Starter</a:t>
              </a:r>
            </a:p>
          </p:txBody>
        </p:sp>
        <p:sp>
          <p:nvSpPr>
            <p:cNvPr id="44" name="Rounded Rectangle 48"/>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bg1"/>
                  </a:solidFill>
                </a:rPr>
                <a:t>Get this Plan</a:t>
              </a:r>
            </a:p>
          </p:txBody>
        </p:sp>
        <p:cxnSp>
          <p:nvCxnSpPr>
            <p:cNvPr id="45" name="Straight Connector 49"/>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1"/>
          <p:cNvGrpSpPr/>
          <p:nvPr/>
        </p:nvGrpSpPr>
        <p:grpSpPr>
          <a:xfrm>
            <a:off x="3703638" y="1673225"/>
            <a:ext cx="2192337" cy="2879725"/>
            <a:chOff x="888555" y="1518341"/>
            <a:chExt cx="1645276" cy="2159949"/>
          </a:xfrm>
        </p:grpSpPr>
        <p:sp>
          <p:nvSpPr>
            <p:cNvPr id="48" name="Rounded Rectangle 52"/>
            <p:cNvSpPr/>
            <p:nvPr/>
          </p:nvSpPr>
          <p:spPr>
            <a:xfrm>
              <a:off x="888555" y="1518341"/>
              <a:ext cx="1645276" cy="2159949"/>
            </a:xfrm>
            <a:prstGeom prst="roundRect">
              <a:avLst>
                <a:gd fmla="val 4218" name="adj"/>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49" name="Content Placeholder 2"/>
            <p:cNvSpPr txBox="1"/>
            <p:nvPr/>
          </p:nvSpPr>
          <p:spPr>
            <a:xfrm>
              <a:off x="973142" y="2049398"/>
              <a:ext cx="1476103" cy="1385987"/>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lnSpc>
                  <a:spcPct val="150000"/>
                </a:lnSpc>
                <a:spcAft>
                  <a:spcPct val="0"/>
                </a:spcAft>
                <a:buFont charset="0" pitchFamily="34" typeface="Arial"/>
                <a:buNone/>
                <a:defRPr/>
              </a:pPr>
              <a:r>
                <a:rPr lang="en-US" sz="1467">
                  <a:solidFill>
                    <a:schemeClr val="bg1"/>
                  </a:solidFill>
                </a:rPr>
                <a:t>10,000 messages </a:t>
              </a:r>
              <a:br>
                <a:rPr lang="en-US" sz="1467">
                  <a:solidFill>
                    <a:schemeClr val="bg1"/>
                  </a:solidFill>
                </a:rPr>
              </a:br>
              <a:r>
                <a:rPr lang="en-US" sz="1467">
                  <a:solidFill>
                    <a:schemeClr val="bg1"/>
                  </a:solidFill>
                </a:rPr>
                <a:t>unlimited data </a:t>
              </a:r>
              <a:br>
                <a:rPr lang="en-US" sz="1467">
                  <a:solidFill>
                    <a:schemeClr val="bg1"/>
                  </a:solidFill>
                </a:rPr>
              </a:br>
              <a:r>
                <a:rPr lang="en-US" sz="1467">
                  <a:solidFill>
                    <a:schemeClr val="bg1"/>
                  </a:solidFill>
                </a:rPr>
                <a:t>unlimited users </a:t>
              </a:r>
              <a:br>
                <a:rPr lang="en-US" sz="1467">
                  <a:solidFill>
                    <a:schemeClr val="bg1"/>
                  </a:solidFill>
                </a:rPr>
              </a:br>
              <a:r>
                <a:rPr lang="en-US" sz="1467">
                  <a:solidFill>
                    <a:schemeClr val="bg1"/>
                  </a:solidFill>
                </a:rPr>
                <a:t>first 10 day free</a:t>
              </a:r>
            </a:p>
          </p:txBody>
        </p:sp>
        <p:sp>
          <p:nvSpPr>
            <p:cNvPr id="50" name="Title 13"/>
            <p:cNvSpPr txBox="1"/>
            <p:nvPr/>
          </p:nvSpPr>
          <p:spPr>
            <a:xfrm>
              <a:off x="1000543" y="1610283"/>
              <a:ext cx="1421299" cy="3352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133">
                  <a:solidFill>
                    <a:schemeClr val="bg1"/>
                  </a:solidFill>
                  <a:latin typeface="+mn-lt"/>
                </a:rPr>
                <a:t>Professional</a:t>
              </a:r>
            </a:p>
          </p:txBody>
        </p:sp>
        <p:sp>
          <p:nvSpPr>
            <p:cNvPr id="51" name="Rounded Rectangle 55"/>
            <p:cNvSpPr/>
            <p:nvPr/>
          </p:nvSpPr>
          <p:spPr>
            <a:xfrm>
              <a:off x="1099426" y="3219867"/>
              <a:ext cx="1223533"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bg1"/>
                  </a:solidFill>
                </a:rPr>
                <a:t>Get this Plan</a:t>
              </a:r>
            </a:p>
          </p:txBody>
        </p:sp>
        <p:cxnSp>
          <p:nvCxnSpPr>
            <p:cNvPr id="52" name="Straight Connector 56"/>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7"/>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58"/>
          <p:cNvGrpSpPr/>
          <p:nvPr/>
        </p:nvGrpSpPr>
        <p:grpSpPr>
          <a:xfrm>
            <a:off x="6296025" y="1673225"/>
            <a:ext cx="2192338" cy="2879725"/>
            <a:chOff x="888555" y="1518341"/>
            <a:chExt cx="1645276" cy="2159949"/>
          </a:xfrm>
        </p:grpSpPr>
        <p:sp>
          <p:nvSpPr>
            <p:cNvPr id="55" name="Rounded Rectangle 59"/>
            <p:cNvSpPr/>
            <p:nvPr/>
          </p:nvSpPr>
          <p:spPr>
            <a:xfrm>
              <a:off x="888555" y="1518341"/>
              <a:ext cx="1645276" cy="2159949"/>
            </a:xfrm>
            <a:prstGeom prst="roundRect">
              <a:avLst>
                <a:gd fmla="val 4218" name="adj"/>
              </a:avLst>
            </a:prstGeom>
            <a:solidFill>
              <a:srgbClr val="1570C1">
                <a:alpha val="85000"/>
              </a:srgbClr>
            </a:solidFill>
            <a:ln algn="ctr" cap="flat" cmpd="sng" w="25400">
              <a:noFill/>
              <a:prstDash val="solid"/>
            </a:ln>
            <a:effectLst/>
          </p:spPr>
          <p:txBody>
            <a:bodyPr anchor="ctr"/>
            <a:lstStyle/>
            <a:p>
              <a:pPr algn="ctr" defTabSz="1219170" eaLnBrk="1" fontAlgn="auto" hangingPunct="1">
                <a:spcBef>
                  <a:spcPct val="0"/>
                </a:spcBef>
                <a:spcAft>
                  <a:spcPct val="0"/>
                </a:spcAft>
                <a:defRPr/>
              </a:pPr>
              <a:endParaRPr kern="0" lang="en-US" sz="3200">
                <a:solidFill>
                  <a:prstClr val="white"/>
                </a:solidFill>
                <a:latin typeface="Calibri"/>
                <a:ea typeface="+mn-ea"/>
              </a:endParaRPr>
            </a:p>
          </p:txBody>
        </p:sp>
        <p:sp>
          <p:nvSpPr>
            <p:cNvPr id="56" name="Content Placeholder 2"/>
            <p:cNvSpPr txBox="1"/>
            <p:nvPr/>
          </p:nvSpPr>
          <p:spPr>
            <a:xfrm>
              <a:off x="973142" y="2049398"/>
              <a:ext cx="1476101" cy="1385987"/>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lnSpc>
                  <a:spcPct val="150000"/>
                </a:lnSpc>
                <a:spcAft>
                  <a:spcPct val="0"/>
                </a:spcAft>
                <a:buFont charset="0" pitchFamily="34" typeface="Arial"/>
                <a:buNone/>
                <a:defRPr/>
              </a:pPr>
              <a:r>
                <a:rPr lang="en-US" sz="1467">
                  <a:solidFill>
                    <a:schemeClr val="bg1"/>
                  </a:solidFill>
                </a:rPr>
                <a:t>10,000 messages </a:t>
              </a:r>
              <a:br>
                <a:rPr lang="en-US" sz="1467">
                  <a:solidFill>
                    <a:schemeClr val="bg1"/>
                  </a:solidFill>
                </a:rPr>
              </a:br>
              <a:r>
                <a:rPr lang="en-US" sz="1467">
                  <a:solidFill>
                    <a:schemeClr val="bg1"/>
                  </a:solidFill>
                </a:rPr>
                <a:t>unlimited data </a:t>
              </a:r>
              <a:br>
                <a:rPr lang="en-US" sz="1467">
                  <a:solidFill>
                    <a:schemeClr val="bg1"/>
                  </a:solidFill>
                </a:rPr>
              </a:br>
              <a:r>
                <a:rPr lang="en-US" sz="1467">
                  <a:solidFill>
                    <a:schemeClr val="bg1"/>
                  </a:solidFill>
                </a:rPr>
                <a:t>unlimited users </a:t>
              </a:r>
              <a:br>
                <a:rPr lang="en-US" sz="1467">
                  <a:solidFill>
                    <a:schemeClr val="bg1"/>
                  </a:solidFill>
                </a:rPr>
              </a:br>
              <a:r>
                <a:rPr lang="en-US" sz="1467">
                  <a:solidFill>
                    <a:schemeClr val="bg1"/>
                  </a:solidFill>
                </a:rPr>
                <a:t>first 10 day free</a:t>
              </a:r>
            </a:p>
          </p:txBody>
        </p:sp>
        <p:sp>
          <p:nvSpPr>
            <p:cNvPr id="77" name="Title 13"/>
            <p:cNvSpPr txBox="1"/>
            <p:nvPr/>
          </p:nvSpPr>
          <p:spPr>
            <a:xfrm>
              <a:off x="1000543" y="1610283"/>
              <a:ext cx="1421299" cy="3352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133">
                  <a:solidFill>
                    <a:schemeClr val="bg1"/>
                  </a:solidFill>
                  <a:latin typeface="+mn-lt"/>
                </a:rPr>
                <a:t>Business</a:t>
              </a:r>
            </a:p>
          </p:txBody>
        </p:sp>
        <p:sp>
          <p:nvSpPr>
            <p:cNvPr id="78" name="Rounded Rectangle 62"/>
            <p:cNvSpPr/>
            <p:nvPr/>
          </p:nvSpPr>
          <p:spPr>
            <a:xfrm>
              <a:off x="1099427" y="3219867"/>
              <a:ext cx="1223532"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bg1"/>
                  </a:solidFill>
                </a:rPr>
                <a:t>Get this Plan</a:t>
              </a:r>
            </a:p>
          </p:txBody>
        </p:sp>
        <p:cxnSp>
          <p:nvCxnSpPr>
            <p:cNvPr id="79" name="Straight Connector 63"/>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a:off x="8886825" y="1673225"/>
            <a:ext cx="2193925" cy="2879725"/>
            <a:chOff x="888555" y="1518341"/>
            <a:chExt cx="1645276" cy="2159949"/>
          </a:xfrm>
        </p:grpSpPr>
        <p:sp>
          <p:nvSpPr>
            <p:cNvPr id="82" name="Rounded Rectangle 75"/>
            <p:cNvSpPr/>
            <p:nvPr/>
          </p:nvSpPr>
          <p:spPr>
            <a:xfrm>
              <a:off x="888555" y="1518341"/>
              <a:ext cx="1645276" cy="2159949"/>
            </a:xfrm>
            <a:prstGeom prst="roundRect">
              <a:avLst>
                <a:gd fmla="val 4218" name="adj"/>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83" name="Content Placeholder 2"/>
            <p:cNvSpPr txBox="1"/>
            <p:nvPr/>
          </p:nvSpPr>
          <p:spPr>
            <a:xfrm>
              <a:off x="973081" y="2049398"/>
              <a:ext cx="1476224" cy="1385987"/>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lnSpc>
                  <a:spcPct val="150000"/>
                </a:lnSpc>
                <a:spcAft>
                  <a:spcPct val="0"/>
                </a:spcAft>
                <a:buFont charset="0" pitchFamily="34" typeface="Arial"/>
                <a:buNone/>
                <a:defRPr/>
              </a:pPr>
              <a:r>
                <a:rPr lang="en-US" sz="1467">
                  <a:solidFill>
                    <a:schemeClr val="bg1"/>
                  </a:solidFill>
                </a:rPr>
                <a:t>10,000 messages </a:t>
              </a:r>
              <a:br>
                <a:rPr lang="en-US" sz="1467">
                  <a:solidFill>
                    <a:schemeClr val="bg1"/>
                  </a:solidFill>
                </a:rPr>
              </a:br>
              <a:r>
                <a:rPr lang="en-US" sz="1467">
                  <a:solidFill>
                    <a:schemeClr val="bg1"/>
                  </a:solidFill>
                </a:rPr>
                <a:t>unlimited data </a:t>
              </a:r>
              <a:br>
                <a:rPr lang="en-US" sz="1467">
                  <a:solidFill>
                    <a:schemeClr val="bg1"/>
                  </a:solidFill>
                </a:rPr>
              </a:br>
              <a:r>
                <a:rPr lang="en-US" sz="1467">
                  <a:solidFill>
                    <a:schemeClr val="bg1"/>
                  </a:solidFill>
                </a:rPr>
                <a:t>unlimited users </a:t>
              </a:r>
              <a:br>
                <a:rPr lang="en-US" sz="1467">
                  <a:solidFill>
                    <a:schemeClr val="bg1"/>
                  </a:solidFill>
                </a:rPr>
              </a:br>
              <a:r>
                <a:rPr lang="en-US" sz="1467">
                  <a:solidFill>
                    <a:schemeClr val="bg1"/>
                  </a:solidFill>
                </a:rPr>
                <a:t>first 10 day free</a:t>
              </a:r>
            </a:p>
          </p:txBody>
        </p:sp>
        <p:sp>
          <p:nvSpPr>
            <p:cNvPr id="84" name="Title 13"/>
            <p:cNvSpPr txBox="1"/>
            <p:nvPr/>
          </p:nvSpPr>
          <p:spPr>
            <a:xfrm>
              <a:off x="1000462" y="1610283"/>
              <a:ext cx="1421461" cy="3352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133">
                  <a:solidFill>
                    <a:schemeClr val="bg1"/>
                  </a:solidFill>
                  <a:latin typeface="+mn-lt"/>
                </a:rPr>
                <a:t>Infinity</a:t>
              </a:r>
            </a:p>
          </p:txBody>
        </p:sp>
        <p:sp>
          <p:nvSpPr>
            <p:cNvPr id="85" name="Rounded Rectangle 89"/>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1400">
                  <a:solidFill>
                    <a:schemeClr val="bg1"/>
                  </a:solidFill>
                </a:rPr>
                <a:t>Get this Plan</a:t>
              </a:r>
            </a:p>
          </p:txBody>
        </p:sp>
        <p:cxnSp>
          <p:nvCxnSpPr>
            <p:cNvPr id="86" name="Straight Connector 92"/>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9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8" name="Content Placeholder 2"/>
          <p:cNvSpPr txBox="1"/>
          <p:nvPr/>
        </p:nvSpPr>
        <p:spPr bwMode="auto">
          <a:xfrm>
            <a:off x="809625" y="4756150"/>
            <a:ext cx="10572750" cy="1089025"/>
          </a:xfrm>
          <a:prstGeom prst="rect">
            <a:avLst/>
          </a:prstGeom>
          <a:noFill/>
          <a:ln w="9525">
            <a:noFill/>
            <a:miter lim="800000"/>
          </a:ln>
        </p:spPr>
        <p:txBody>
          <a:bodyPr bIns="60960" lIns="121920" rIns="121920" tIns="60960"/>
          <a:lstStyle/>
          <a:p>
            <a:pPr algn="ctr" eaLnBrk="1" hangingPunct="1">
              <a:lnSpc>
                <a:spcPct val="150000"/>
              </a:lnSpc>
              <a:spcBef>
                <a:spcPct val="20000"/>
              </a:spcBef>
              <a:buFont charset="0" pitchFamily="34" typeface="Arial"/>
              <a:buNone/>
            </a:pPr>
            <a:r>
              <a:rPr altLang="zh-CN" lang="en-US"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7"/>
                                        </p:tgtEl>
                                        <p:attrNameLst>
                                          <p:attrName>style.visibility</p:attrName>
                                        </p:attrNameLst>
                                      </p:cBhvr>
                                      <p:to>
                                        <p:strVal val="visible"/>
                                      </p:to>
                                    </p:set>
                                    <p:animEffect filter="wipe(down)"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9"/>
                                        </p:tgtEl>
                                        <p:attrNameLst>
                                          <p:attrName>style.visibility</p:attrName>
                                        </p:attrNameLst>
                                      </p:cBhvr>
                                      <p:to>
                                        <p:strVal val="visible"/>
                                      </p:to>
                                    </p:set>
                                    <p:animEffect filter="wipe(down)" transition="in">
                                      <p:cBhvr>
                                        <p:cTn dur="500" id="19"/>
                                        <p:tgtEl>
                                          <p:spTgt spid="9"/>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88"/>
                                        </p:tgtEl>
                                        <p:attrNameLst>
                                          <p:attrName>style.visibility</p:attrName>
                                        </p:attrNameLst>
                                      </p:cBhvr>
                                      <p:to>
                                        <p:strVal val="visible"/>
                                      </p:to>
                                    </p:set>
                                    <p:animEffect filter="fade" transition="in">
                                      <p:cBhvr>
                                        <p:cTn dur="500" id="23"/>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554"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3555"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3556"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38" name="Rectangle 24"/>
          <p:cNvSpPr/>
          <p:nvPr/>
        </p:nvSpPr>
        <p:spPr>
          <a:xfrm>
            <a:off x="0" y="2105025"/>
            <a:ext cx="12192000" cy="1550988"/>
          </a:xfrm>
          <a:prstGeom prst="rect">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pic>
        <p:nvPicPr>
          <p:cNvPr descr="C:\Users\Dsgn\Desktop\iPhone_MockUp\iPhone_5C_Yellow.png" id="23558" name="Picture 21"/>
          <p:cNvPicPr>
            <a:picLocks noChangeArrowheads="1" noChangeAspect="1"/>
          </p:cNvPicPr>
          <p:nvPr/>
        </p:nvPicPr>
        <p:blipFill>
          <a:blip r:embed="rId2"/>
          <a:stretch>
            <a:fillRect/>
          </a:stretch>
        </p:blipFill>
        <p:spPr bwMode="auto">
          <a:xfrm>
            <a:off x="1077913" y="1430338"/>
            <a:ext cx="2187575" cy="4589462"/>
          </a:xfrm>
          <a:prstGeom prst="rect">
            <a:avLst/>
          </a:prstGeom>
          <a:noFill/>
          <a:ln w="9525">
            <a:noFill/>
            <a:miter lim="800000"/>
          </a:ln>
        </p:spPr>
      </p:pic>
      <p:sp>
        <p:nvSpPr>
          <p:cNvPr id="57" name="Right Triangle 23"/>
          <p:cNvSpPr/>
          <p:nvPr/>
        </p:nvSpPr>
        <p:spPr>
          <a:xfrm rot="10800000">
            <a:off x="2165350" y="2106613"/>
            <a:ext cx="914400" cy="203993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23560" name="TextBox 25"/>
          <p:cNvSpPr txBox="1">
            <a:spLocks noChangeArrowheads="1"/>
          </p:cNvSpPr>
          <p:nvPr/>
        </p:nvSpPr>
        <p:spPr bwMode="auto">
          <a:xfrm>
            <a:off x="3686175" y="2514600"/>
            <a:ext cx="3027680" cy="518160"/>
          </a:xfrm>
          <a:prstGeom prst="rect">
            <a:avLst/>
          </a:prstGeom>
          <a:noFill/>
          <a:ln w="9525">
            <a:noFill/>
            <a:miter lim="800000"/>
          </a:ln>
        </p:spPr>
        <p:txBody>
          <a:bodyPr wrap="none">
            <a:spAutoFit/>
          </a:bodyPr>
          <a:lstStyle/>
          <a:p>
            <a:pPr eaLnBrk="1" hangingPunct="1"/>
            <a:r>
              <a:rPr altLang="en-US" b="1" lang="zh-CN" sz="2800">
                <a:solidFill>
                  <a:schemeClr val="bg1"/>
                </a:solidFill>
                <a:latin charset="-122" pitchFamily="34" typeface="微软雅黑"/>
                <a:ea charset="-122" pitchFamily="34" typeface="微软雅黑"/>
              </a:rPr>
              <a:t>这里输入标题文字</a:t>
            </a:r>
          </a:p>
        </p:txBody>
      </p:sp>
      <p:sp>
        <p:nvSpPr>
          <p:cNvPr id="59" name="Rectangle 26"/>
          <p:cNvSpPr/>
          <p:nvPr/>
        </p:nvSpPr>
        <p:spPr>
          <a:xfrm>
            <a:off x="3686175" y="3014663"/>
            <a:ext cx="6829425" cy="335280"/>
          </a:xfrm>
          <a:prstGeom prst="rect">
            <a:avLst/>
          </a:prstGeom>
        </p:spPr>
        <p:txBody>
          <a:bodyPr>
            <a:spAutoFit/>
          </a:bodyPr>
          <a:lstStyle/>
          <a:p>
            <a:pPr algn="just" eaLnBrk="1" fontAlgn="auto" hangingPunct="1">
              <a:spcBef>
                <a:spcPct val="0"/>
              </a:spcBef>
              <a:spcAft>
                <a:spcPct val="0"/>
              </a:spcAft>
              <a:defRPr/>
            </a:pPr>
            <a:r>
              <a:rPr altLang="en-US" lang="zh-CN" sz="1600">
                <a:solidFill>
                  <a:schemeClr val="bg1">
                    <a:lumMod val="95000"/>
                  </a:schemeClr>
                </a:solidFill>
                <a:latin charset="-122" pitchFamily="34" typeface="微软雅黑"/>
                <a:ea charset="-122" pitchFamily="34" typeface="微软雅黑"/>
              </a:rPr>
              <a:t>这里输入标题文字这里输入标题文字这里输入标题文字这里输入标题文字</a:t>
            </a:r>
          </a:p>
        </p:txBody>
      </p:sp>
      <p:sp>
        <p:nvSpPr>
          <p:cNvPr id="23562" name="矩形 11"/>
          <p:cNvSpPr>
            <a:spLocks noChangeArrowheads="1"/>
          </p:cNvSpPr>
          <p:nvPr/>
        </p:nvSpPr>
        <p:spPr bwMode="auto">
          <a:xfrm>
            <a:off x="4238625" y="4114800"/>
            <a:ext cx="1397000" cy="1416050"/>
          </a:xfrm>
          <a:prstGeom prst="rect">
            <a:avLst/>
          </a:prstGeom>
          <a:noFill/>
          <a:ln w="9525">
            <a:noFill/>
            <a:miter lim="800000"/>
          </a:ln>
        </p:spPr>
        <p:txBody>
          <a:bodyPr/>
          <a:lstStyle/>
          <a:p>
            <a:pPr eaLnBrk="1" hangingPunct="1"/>
            <a:endParaRPr altLang="en-US" lang="zh-CN"/>
          </a:p>
        </p:txBody>
      </p:sp>
      <p:sp>
        <p:nvSpPr>
          <p:cNvPr id="61" name="椭圆 60"/>
          <p:cNvSpPr/>
          <p:nvPr/>
        </p:nvSpPr>
        <p:spPr>
          <a:xfrm>
            <a:off x="4238792" y="4262438"/>
            <a:ext cx="1397007" cy="1397957"/>
          </a:xfrm>
          <a:prstGeom prst="ellipse">
            <a:avLst/>
          </a:prstGeom>
          <a:blipFill>
            <a:blip r:embed="rId3">
              <a:extLst/>
            </a:blip>
            <a:stretch>
              <a:fillRect l="-38000" r="-38000"/>
            </a:stretch>
          </a:blipFill>
          <a:ln w="57150">
            <a:solidFill>
              <a:srgbClr val="1570C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3566" name="矩形 13"/>
          <p:cNvSpPr>
            <a:spLocks noChangeArrowheads="1"/>
          </p:cNvSpPr>
          <p:nvPr/>
        </p:nvSpPr>
        <p:spPr bwMode="auto">
          <a:xfrm>
            <a:off x="5991225" y="4114800"/>
            <a:ext cx="1398588" cy="1416050"/>
          </a:xfrm>
          <a:prstGeom prst="rect">
            <a:avLst/>
          </a:prstGeom>
          <a:noFill/>
          <a:ln w="9525">
            <a:noFill/>
            <a:miter lim="800000"/>
          </a:ln>
        </p:spPr>
        <p:txBody>
          <a:bodyPr/>
          <a:lstStyle/>
          <a:p>
            <a:pPr eaLnBrk="1" hangingPunct="1"/>
            <a:endParaRPr altLang="en-US" lang="zh-CN"/>
          </a:p>
        </p:txBody>
      </p:sp>
      <p:sp>
        <p:nvSpPr>
          <p:cNvPr id="63" name="椭圆 62"/>
          <p:cNvSpPr/>
          <p:nvPr/>
        </p:nvSpPr>
        <p:spPr>
          <a:xfrm>
            <a:off x="5992392" y="4262438"/>
            <a:ext cx="1397007" cy="1397957"/>
          </a:xfrm>
          <a:prstGeom prst="ellipse">
            <a:avLst/>
          </a:prstGeom>
          <a:blipFill>
            <a:blip r:embed="rId4">
              <a:extLst/>
            </a:blip>
            <a:stretch>
              <a:fillRect l="-20000" r="-20000"/>
            </a:stretch>
          </a:blipFill>
          <a:ln w="76200">
            <a:solidFill>
              <a:srgbClr val="1570C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3570" name="矩形 15"/>
          <p:cNvSpPr>
            <a:spLocks noChangeArrowheads="1"/>
          </p:cNvSpPr>
          <p:nvPr/>
        </p:nvSpPr>
        <p:spPr bwMode="auto">
          <a:xfrm>
            <a:off x="7745413" y="4114800"/>
            <a:ext cx="1397000" cy="1416050"/>
          </a:xfrm>
          <a:prstGeom prst="rect">
            <a:avLst/>
          </a:prstGeom>
          <a:noFill/>
          <a:ln w="9525">
            <a:noFill/>
            <a:miter lim="800000"/>
          </a:ln>
        </p:spPr>
        <p:txBody>
          <a:bodyPr/>
          <a:lstStyle/>
          <a:p>
            <a:pPr eaLnBrk="1" hangingPunct="1"/>
            <a:endParaRPr altLang="en-US" lang="zh-CN"/>
          </a:p>
        </p:txBody>
      </p:sp>
      <p:sp>
        <p:nvSpPr>
          <p:cNvPr id="65" name="椭圆 64"/>
          <p:cNvSpPr/>
          <p:nvPr/>
        </p:nvSpPr>
        <p:spPr>
          <a:xfrm>
            <a:off x="7745992" y="4262438"/>
            <a:ext cx="1397007" cy="1397957"/>
          </a:xfrm>
          <a:prstGeom prst="ellipse">
            <a:avLst/>
          </a:prstGeom>
          <a:blipFill>
            <a:blip r:embed="rId5">
              <a:extLst/>
            </a:blip>
            <a:stretch>
              <a:fillRect l="-25000" r="-25000"/>
            </a:stretch>
          </a:blipFill>
          <a:ln w="76200">
            <a:solidFill>
              <a:srgbClr val="1570C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3574" name="矩形 17"/>
          <p:cNvSpPr>
            <a:spLocks noChangeArrowheads="1"/>
          </p:cNvSpPr>
          <p:nvPr/>
        </p:nvSpPr>
        <p:spPr bwMode="auto">
          <a:xfrm>
            <a:off x="9498013" y="4114800"/>
            <a:ext cx="1398587" cy="1416050"/>
          </a:xfrm>
          <a:prstGeom prst="rect">
            <a:avLst/>
          </a:prstGeom>
          <a:noFill/>
          <a:ln w="9525">
            <a:noFill/>
            <a:miter lim="800000"/>
          </a:ln>
        </p:spPr>
        <p:txBody>
          <a:bodyPr/>
          <a:lstStyle/>
          <a:p>
            <a:pPr eaLnBrk="1" hangingPunct="1"/>
            <a:endParaRPr altLang="en-US" lang="zh-CN"/>
          </a:p>
        </p:txBody>
      </p:sp>
      <p:sp>
        <p:nvSpPr>
          <p:cNvPr id="67" name="椭圆 66"/>
          <p:cNvSpPr/>
          <p:nvPr/>
        </p:nvSpPr>
        <p:spPr>
          <a:xfrm>
            <a:off x="9499592" y="4262438"/>
            <a:ext cx="1397007" cy="1397957"/>
          </a:xfrm>
          <a:prstGeom prst="ellipse">
            <a:avLst/>
          </a:prstGeom>
          <a:blipFill>
            <a:blip r:embed="rId6">
              <a:extLst/>
            </a:blip>
            <a:stretch>
              <a:fillRect l="-25000" r="-25000"/>
            </a:stretch>
          </a:blipFill>
          <a:ln w="76200">
            <a:solidFill>
              <a:srgbClr val="1570C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pic>
        <p:nvPicPr>
          <p:cNvPr id="23578" name="图片 19"/>
          <p:cNvPicPr>
            <a:picLocks noChangeAspect="1"/>
          </p:cNvPicPr>
          <p:nvPr/>
        </p:nvPicPr>
        <p:blipFill>
          <a:blip r:embed="rId7"/>
          <a:stretch>
            <a:fillRect/>
          </a:stretch>
        </p:blipFill>
        <p:spPr bwMode="auto">
          <a:xfrm>
            <a:off x="1249363" y="2105025"/>
            <a:ext cx="1846262" cy="3268663"/>
          </a:xfrm>
          <a:prstGeom prst="rect">
            <a:avLst/>
          </a:prstGeom>
          <a:noFill/>
          <a:ln w="9525">
            <a:noFill/>
            <a:miter lim="800000"/>
          </a:ln>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578" name="组合 3"/>
          <p:cNvGrpSpPr/>
          <p:nvPr/>
        </p:nvGrpSpPr>
        <p:grpSpPr>
          <a:xfrm flipH="1">
            <a:off x="11182350" y="0"/>
            <a:ext cx="1009650" cy="100965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4579" name="组合 14"/>
          <p:cNvGrpSpPr/>
          <p:nvPr/>
        </p:nvGrpSpPr>
        <p:grpSpPr>
          <a:xfrm flipV="1">
            <a:off x="0" y="5829300"/>
            <a:ext cx="1028700" cy="102870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4580" name="文本框 17"/>
          <p:cNvSpPr txBox="1">
            <a:spLocks noChangeArrowheads="1"/>
          </p:cNvSpPr>
          <p:nvPr/>
        </p:nvSpPr>
        <p:spPr bwMode="auto">
          <a:xfrm>
            <a:off x="19050" y="122238"/>
            <a:ext cx="5410200" cy="579120"/>
          </a:xfrm>
          <a:prstGeom prst="rect">
            <a:avLst/>
          </a:prstGeom>
          <a:noFill/>
          <a:ln w="9525">
            <a:noFill/>
            <a:miter lim="800000"/>
          </a:ln>
        </p:spPr>
        <p:txBody>
          <a:bodyPr>
            <a:spAutoFit/>
          </a:bodyPr>
          <a:lstStyle/>
          <a:p>
            <a:pPr algn="ctr" eaLnBrk="1" hangingPunct="1"/>
            <a:r>
              <a:rPr altLang="zh-CN" lang="en-US" sz="3200">
                <a:solidFill>
                  <a:srgbClr val="1570C1"/>
                </a:solidFill>
                <a:latin charset="0" pitchFamily="50" typeface="DIN"/>
              </a:rPr>
              <a:t>01 MORE THAN TEMPLATE</a:t>
            </a:r>
          </a:p>
        </p:txBody>
      </p:sp>
      <p:sp>
        <p:nvSpPr>
          <p:cNvPr id="23" name="Shape 811"/>
          <p:cNvSpPr/>
          <p:nvPr/>
        </p:nvSpPr>
        <p:spPr>
          <a:xfrm>
            <a:off x="1089025" y="2608263"/>
            <a:ext cx="2366963" cy="3157537"/>
          </a:xfrm>
          <a:prstGeom prst="roundRect">
            <a:avLst>
              <a:gd fmla="val 3273" name="adj"/>
            </a:avLst>
          </a:prstGeom>
          <a:solidFill>
            <a:srgbClr val="1570C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4" name="Shape 812"/>
          <p:cNvSpPr/>
          <p:nvPr/>
        </p:nvSpPr>
        <p:spPr>
          <a:xfrm>
            <a:off x="1446922" y="2765425"/>
            <a:ext cx="1562268"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Project Mng.</a:t>
            </a:r>
          </a:p>
        </p:txBody>
      </p:sp>
      <p:sp>
        <p:nvSpPr>
          <p:cNvPr id="25" name="Shape 813"/>
          <p:cNvSpPr/>
          <p:nvPr/>
        </p:nvSpPr>
        <p:spPr>
          <a:xfrm>
            <a:off x="1862138" y="1643063"/>
            <a:ext cx="828675" cy="68897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00B0F0"/>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26" name="Shape 814"/>
          <p:cNvSpPr/>
          <p:nvPr/>
        </p:nvSpPr>
        <p:spPr>
          <a:xfrm>
            <a:off x="1298575" y="3536950"/>
            <a:ext cx="1951038"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27" name="Shape 815"/>
          <p:cNvSpPr/>
          <p:nvPr/>
        </p:nvSpPr>
        <p:spPr>
          <a:xfrm>
            <a:off x="126365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8" name="Shape 816"/>
          <p:cNvSpPr/>
          <p:nvPr/>
        </p:nvSpPr>
        <p:spPr>
          <a:xfrm>
            <a:off x="1652370"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29" name="Shape 817"/>
          <p:cNvSpPr/>
          <p:nvPr/>
        </p:nvSpPr>
        <p:spPr>
          <a:xfrm>
            <a:off x="2722563" y="5248275"/>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24588" name="Shape 818"/>
          <p:cNvSpPr>
            <a:spLocks noChangeShapeType="1"/>
          </p:cNvSpPr>
          <p:nvPr/>
        </p:nvSpPr>
        <p:spPr bwMode="auto">
          <a:xfrm>
            <a:off x="1090613" y="3335338"/>
            <a:ext cx="2376487" cy="0"/>
          </a:xfrm>
          <a:prstGeom prst="line">
            <a:avLst/>
          </a:prstGeom>
          <a:noFill/>
          <a:ln w="25400">
            <a:solidFill>
              <a:schemeClr val="bg1"/>
            </a:solidFill>
            <a:miter lim="400000"/>
          </a:ln>
        </p:spPr>
        <p:txBody>
          <a:bodyPr anchor="ctr" bIns="0" lIns="0" rIns="0" tIns="0"/>
          <a:lstStyle/>
          <a:p>
            <a:endParaRPr altLang="en-US" lang="zh-CN"/>
          </a:p>
        </p:txBody>
      </p:sp>
      <p:sp>
        <p:nvSpPr>
          <p:cNvPr id="31" name="Shape 820"/>
          <p:cNvSpPr/>
          <p:nvPr/>
        </p:nvSpPr>
        <p:spPr>
          <a:xfrm>
            <a:off x="3644900" y="2608263"/>
            <a:ext cx="2360613" cy="3157537"/>
          </a:xfrm>
          <a:prstGeom prst="roundRect">
            <a:avLst>
              <a:gd fmla="val 3282" name="adj"/>
            </a:avLst>
          </a:prstGeom>
          <a:solidFill>
            <a:srgbClr val="1570C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2" name="Shape 821"/>
          <p:cNvSpPr/>
          <p:nvPr/>
        </p:nvSpPr>
        <p:spPr>
          <a:xfrm>
            <a:off x="3879622" y="2765425"/>
            <a:ext cx="1732419"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1 on 1 Survey</a:t>
            </a:r>
          </a:p>
        </p:txBody>
      </p:sp>
      <p:sp>
        <p:nvSpPr>
          <p:cNvPr id="33" name="Shape 822"/>
          <p:cNvSpPr/>
          <p:nvPr/>
        </p:nvSpPr>
        <p:spPr>
          <a:xfrm>
            <a:off x="4400550" y="1628775"/>
            <a:ext cx="847725" cy="703263"/>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00B0F0"/>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34" name="Shape 823"/>
          <p:cNvSpPr/>
          <p:nvPr/>
        </p:nvSpPr>
        <p:spPr>
          <a:xfrm>
            <a:off x="384492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35" name="Shape 824"/>
          <p:cNvSpPr/>
          <p:nvPr/>
        </p:nvSpPr>
        <p:spPr>
          <a:xfrm>
            <a:off x="379730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6" name="Shape 825"/>
          <p:cNvSpPr/>
          <p:nvPr/>
        </p:nvSpPr>
        <p:spPr>
          <a:xfrm>
            <a:off x="413998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37" name="Shape 826"/>
          <p:cNvSpPr/>
          <p:nvPr/>
        </p:nvSpPr>
        <p:spPr>
          <a:xfrm>
            <a:off x="520858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24596" name="Shape 827"/>
          <p:cNvSpPr>
            <a:spLocks noChangeShapeType="1"/>
          </p:cNvSpPr>
          <p:nvPr/>
        </p:nvSpPr>
        <p:spPr bwMode="auto">
          <a:xfrm>
            <a:off x="3624263" y="3322638"/>
            <a:ext cx="2376487" cy="0"/>
          </a:xfrm>
          <a:prstGeom prst="line">
            <a:avLst/>
          </a:prstGeom>
          <a:noFill/>
          <a:ln w="25400">
            <a:solidFill>
              <a:schemeClr val="bg1"/>
            </a:solidFill>
            <a:miter lim="400000"/>
          </a:ln>
        </p:spPr>
        <p:txBody>
          <a:bodyPr anchor="ctr" bIns="0" lIns="0" rIns="0" tIns="0"/>
          <a:lstStyle/>
          <a:p>
            <a:endParaRPr altLang="en-US" lang="zh-CN"/>
          </a:p>
        </p:txBody>
      </p:sp>
      <p:sp>
        <p:nvSpPr>
          <p:cNvPr id="41" name="Shape 829"/>
          <p:cNvSpPr/>
          <p:nvPr/>
        </p:nvSpPr>
        <p:spPr>
          <a:xfrm>
            <a:off x="6191250" y="2608263"/>
            <a:ext cx="2360613" cy="3157537"/>
          </a:xfrm>
          <a:prstGeom prst="roundRect">
            <a:avLst>
              <a:gd fmla="val 3282" name="adj"/>
            </a:avLst>
          </a:prstGeom>
          <a:solidFill>
            <a:srgbClr val="1570C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2" name="Shape 830"/>
          <p:cNvSpPr/>
          <p:nvPr/>
        </p:nvSpPr>
        <p:spPr>
          <a:xfrm>
            <a:off x="6502876" y="2765425"/>
            <a:ext cx="1710372"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Huge Storage</a:t>
            </a:r>
          </a:p>
        </p:txBody>
      </p:sp>
      <p:sp>
        <p:nvSpPr>
          <p:cNvPr id="43" name="Shape 831"/>
          <p:cNvSpPr/>
          <p:nvPr/>
        </p:nvSpPr>
        <p:spPr>
          <a:xfrm>
            <a:off x="6962775" y="1655763"/>
            <a:ext cx="815975" cy="676275"/>
          </a:xfrm>
          <a:custGeom>
            <a:cxnLst>
              <a:cxn ang="0">
                <a:pos x="wd2" y="hd2"/>
              </a:cxn>
              <a:cxn ang="5400000">
                <a:pos x="wd2" y="hd2"/>
              </a:cxn>
              <a:cxn ang="10800000">
                <a:pos x="wd2" y="hd2"/>
              </a:cxn>
              <a:cxn ang="16200000">
                <a:pos x="wd2" y="hd2"/>
              </a:cxn>
            </a:cxnLst>
            <a:rect b="b" l="0" r="r" t="0"/>
            <a:pathLst>
              <a:path extrusionOk="0" h="21600" w="2160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44" name="Shape 832"/>
          <p:cNvSpPr/>
          <p:nvPr/>
        </p:nvSpPr>
        <p:spPr>
          <a:xfrm>
            <a:off x="637857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45" name="Shape 833"/>
          <p:cNvSpPr/>
          <p:nvPr/>
        </p:nvSpPr>
        <p:spPr>
          <a:xfrm>
            <a:off x="635793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6" name="Shape 834"/>
          <p:cNvSpPr/>
          <p:nvPr/>
        </p:nvSpPr>
        <p:spPr>
          <a:xfrm>
            <a:off x="674983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47" name="Shape 835"/>
          <p:cNvSpPr/>
          <p:nvPr/>
        </p:nvSpPr>
        <p:spPr>
          <a:xfrm>
            <a:off x="781843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24604" name="Shape 836"/>
          <p:cNvSpPr>
            <a:spLocks noChangeShapeType="1"/>
          </p:cNvSpPr>
          <p:nvPr/>
        </p:nvSpPr>
        <p:spPr bwMode="auto">
          <a:xfrm>
            <a:off x="6213475" y="3314700"/>
            <a:ext cx="2376488" cy="0"/>
          </a:xfrm>
          <a:prstGeom prst="line">
            <a:avLst/>
          </a:prstGeom>
          <a:noFill/>
          <a:ln w="25400">
            <a:solidFill>
              <a:schemeClr val="bg1"/>
            </a:solidFill>
            <a:miter lim="400000"/>
          </a:ln>
        </p:spPr>
        <p:txBody>
          <a:bodyPr anchor="ctr" bIns="0" lIns="0" rIns="0" tIns="0"/>
          <a:lstStyle/>
          <a:p>
            <a:endParaRPr altLang="en-US" lang="zh-CN"/>
          </a:p>
        </p:txBody>
      </p:sp>
      <p:sp>
        <p:nvSpPr>
          <p:cNvPr id="49" name="Shape 838"/>
          <p:cNvSpPr/>
          <p:nvPr/>
        </p:nvSpPr>
        <p:spPr>
          <a:xfrm>
            <a:off x="8743950" y="2608263"/>
            <a:ext cx="2362200" cy="3157537"/>
          </a:xfrm>
          <a:prstGeom prst="roundRect">
            <a:avLst>
              <a:gd fmla="val 3282" name="adj"/>
            </a:avLst>
          </a:prstGeom>
          <a:solidFill>
            <a:srgbClr val="1570C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50" name="Shape 839"/>
          <p:cNvSpPr/>
          <p:nvPr/>
        </p:nvSpPr>
        <p:spPr>
          <a:xfrm>
            <a:off x="9060338" y="2765425"/>
            <a:ext cx="1715135"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Biz Campaign</a:t>
            </a:r>
          </a:p>
        </p:txBody>
      </p:sp>
      <p:sp>
        <p:nvSpPr>
          <p:cNvPr id="51" name="Shape 840"/>
          <p:cNvSpPr/>
          <p:nvPr/>
        </p:nvSpPr>
        <p:spPr>
          <a:xfrm>
            <a:off x="8926513"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52" name="Shape 841"/>
          <p:cNvSpPr/>
          <p:nvPr/>
        </p:nvSpPr>
        <p:spPr>
          <a:xfrm>
            <a:off x="889158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53" name="Shape 842"/>
          <p:cNvSpPr/>
          <p:nvPr/>
        </p:nvSpPr>
        <p:spPr>
          <a:xfrm>
            <a:off x="9256495"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54" name="Shape 843"/>
          <p:cNvSpPr/>
          <p:nvPr/>
        </p:nvSpPr>
        <p:spPr>
          <a:xfrm>
            <a:off x="10325100"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55" name="Shape 844"/>
          <p:cNvSpPr/>
          <p:nvPr/>
        </p:nvSpPr>
        <p:spPr>
          <a:xfrm>
            <a:off x="9523413" y="1695450"/>
            <a:ext cx="762000" cy="636588"/>
          </a:xfrm>
          <a:custGeom>
            <a:cxnLst>
              <a:cxn ang="0">
                <a:pos x="wd2" y="hd2"/>
              </a:cxn>
              <a:cxn ang="5400000">
                <a:pos x="wd2" y="hd2"/>
              </a:cxn>
              <a:cxn ang="10800000">
                <a:pos x="wd2" y="hd2"/>
              </a:cxn>
              <a:cxn ang="16200000">
                <a:pos x="wd2" y="hd2"/>
              </a:cxn>
            </a:cxnLst>
            <a:rect b="b" l="0" r="r" t="0"/>
            <a:pathLst>
              <a:path extrusionOk="0"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00B0F0"/>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24612" name="Shape 845"/>
          <p:cNvSpPr>
            <a:spLocks noChangeShapeType="1"/>
          </p:cNvSpPr>
          <p:nvPr/>
        </p:nvSpPr>
        <p:spPr bwMode="auto">
          <a:xfrm>
            <a:off x="8739188" y="3302000"/>
            <a:ext cx="2378075" cy="0"/>
          </a:xfrm>
          <a:prstGeom prst="line">
            <a:avLst/>
          </a:prstGeom>
          <a:noFill/>
          <a:ln w="25400">
            <a:solidFill>
              <a:schemeClr val="bg1"/>
            </a:solidFill>
            <a:miter lim="400000"/>
          </a:ln>
        </p:spPr>
        <p:txBody>
          <a:bodyPr anchor="ctr" bIns="0" lIns="0" rIns="0" tIns="0"/>
          <a:lstStyle/>
          <a:p>
            <a:endParaRPr altLang="en-US" lang="zh-CN"/>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2b758c575d3afaa4a23037e74bea4a653611b5f"/>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424</Paragraphs>
  <Slides>41</Slides>
  <Notes>0</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41</vt:i4>
      </vt:variant>
    </vt:vector>
  </HeadingPairs>
  <TitlesOfParts>
    <vt:vector baseType="lpstr" size="59">
      <vt:lpstr>Arial</vt:lpstr>
      <vt:lpstr>Calibri Light</vt:lpstr>
      <vt:lpstr>Calibri</vt:lpstr>
      <vt:lpstr>宋体</vt:lpstr>
      <vt:lpstr>DIN</vt:lpstr>
      <vt:lpstr>微软雅黑</vt:lpstr>
      <vt:lpstr>Source Sans Pro Light</vt:lpstr>
      <vt:lpstr>Oswald Regular</vt:lpstr>
      <vt:lpstr>Source Sans Pro</vt:lpstr>
      <vt:lpstr>Oswald Light</vt:lpstr>
      <vt:lpstr>Segoe UI</vt:lpstr>
      <vt:lpstr>Impact</vt:lpstr>
      <vt:lpstr>Adobe Naskh Medium</vt:lpstr>
      <vt:lpstr>HelveticaNeueLTPro-Lt</vt:lpstr>
      <vt:lpstr>HelveticaNeueLT Pro 43 LtEx</vt:lpstr>
      <vt:lpstr>Malgun Gothic</vt:lpstr>
      <vt:lpstr>汉仪丫丫体简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2015-06-07T14:37:57Z</dcterms:created>
  <dcterms:modified xsi:type="dcterms:W3CDTF">2021-08-20T11:10:18Z</dcterms:modified>
  <cp:revision>22</cp:revision>
</cp:coreProperties>
</file>