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A0C4B-B445-43FE-954D-760A33048E7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1FAE-F02B-4105-9FB8-6BE5C8896E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117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061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843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7222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5854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775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6035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436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1365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962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267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389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960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9920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292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349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494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463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887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533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264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575767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val="3790981638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  <p:extLst mod="1">
    <p:ext uri="{DCECCB84-F9BA-43D5-87BE-67443E8EF086}">
      <p15:sldGuideLst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9902314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6579884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4981078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4420223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6567787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21863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5631481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613644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3215825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2202732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9408433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45848261"/>
      </p:ext>
    </p:extLst>
  </p:cSld>
  <p:clrMapOvr>
    <a:masterClrMapping/>
  </p:clrMapOvr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jpeg" Type="http://schemas.openxmlformats.org/officeDocument/2006/relationships/image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val="7249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79" indent="-357179" algn="l" defTabSz="914377" rtl="0" eaLnBrk="1" latinLnBrk="0" hangingPunct="1">
        <a:lnSpc>
          <a:spcPct val="110000"/>
        </a:lnSpc>
        <a:spcBef>
          <a:spcPts val="1800"/>
        </a:spcBef>
        <a:buClr>
          <a:schemeClr val="accent2"/>
        </a:buClr>
        <a:buSzTx/>
        <a:buFont typeface="Webdings" panose="05030102010509060703" pitchFamily="18" charset="2"/>
        <a:buChar char="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57179" indent="-357179" algn="l" defTabSz="914377" rtl="0" eaLnBrk="1" latinLnBrk="0" hangingPunct="1">
        <a:lnSpc>
          <a:spcPct val="130000"/>
        </a:lnSpc>
        <a:spcBef>
          <a:spcPts val="500"/>
        </a:spcBef>
        <a:buFont typeface="Calibri" panose="020f0502020204030204" pitchFamily="34" charset="0"/>
        <a:buChar char=" 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925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>
    <mc:Choice Requires="p14">
      <p:transition spd="slow" p14:dur="3000">
        <p14:vortex dir="r"/>
      </p:transition>
    </mc:Choice>
    <mc:Fallback>
      <p:transition spd="slow">
        <p:fade/>
      </p:transition>
    </mc:Fallback>
  </mc:AlternateContent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0" name="椭圆 239"/>
          <p:cNvSpPr/>
          <p:nvPr/>
        </p:nvSpPr>
        <p:spPr>
          <a:xfrm>
            <a:off x="3026149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1" name="椭圆 240"/>
          <p:cNvSpPr/>
          <p:nvPr/>
        </p:nvSpPr>
        <p:spPr>
          <a:xfrm>
            <a:off x="4397558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2" name="椭圆 241"/>
          <p:cNvSpPr/>
          <p:nvPr/>
        </p:nvSpPr>
        <p:spPr>
          <a:xfrm>
            <a:off x="5768662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3" name="椭圆 242"/>
          <p:cNvSpPr/>
          <p:nvPr/>
        </p:nvSpPr>
        <p:spPr>
          <a:xfrm>
            <a:off x="7190839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3170935" y="1519387"/>
            <a:ext cx="1610256" cy="1610256"/>
            <a:chOff x="3768359" y="1725446"/>
            <a:chExt cx="1930605" cy="193060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4529865" y="1519387"/>
            <a:ext cx="1610256" cy="1610256"/>
            <a:chOff x="3768359" y="1725446"/>
            <a:chExt cx="1930605" cy="1930605"/>
          </a:xfrm>
        </p:grpSpPr>
        <p:sp>
          <p:nvSpPr>
            <p:cNvPr id="2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5895573" y="1519387"/>
            <a:ext cx="1610256" cy="1610256"/>
            <a:chOff x="3768359" y="1725446"/>
            <a:chExt cx="1930605" cy="1930605"/>
          </a:xfrm>
        </p:grpSpPr>
        <p:sp>
          <p:nvSpPr>
            <p:cNvPr id="2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7318750" y="1519387"/>
            <a:ext cx="1610256" cy="1610256"/>
            <a:chOff x="3768359" y="1725446"/>
            <a:chExt cx="1930605" cy="1930605"/>
          </a:xfrm>
        </p:grpSpPr>
        <p:sp>
          <p:nvSpPr>
            <p:cNvPr id="2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36" name="矩形 235"/>
          <p:cNvSpPr/>
          <p:nvPr/>
        </p:nvSpPr>
        <p:spPr>
          <a:xfrm>
            <a:off x="3421869" y="1737860"/>
            <a:ext cx="1097280" cy="1188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个</a:t>
            </a:r>
          </a:p>
        </p:txBody>
      </p:sp>
      <p:sp>
        <p:nvSpPr>
          <p:cNvPr id="237" name="矩形 236"/>
          <p:cNvSpPr/>
          <p:nvPr/>
        </p:nvSpPr>
        <p:spPr>
          <a:xfrm>
            <a:off x="4740111" y="1737860"/>
            <a:ext cx="1097280" cy="1188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人</a:t>
            </a:r>
          </a:p>
        </p:txBody>
      </p:sp>
      <p:sp>
        <p:nvSpPr>
          <p:cNvPr id="238" name="矩形 237"/>
          <p:cNvSpPr/>
          <p:nvPr/>
        </p:nvSpPr>
        <p:spPr>
          <a:xfrm>
            <a:off x="6167186" y="1737860"/>
            <a:ext cx="1097280" cy="1188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简</a:t>
            </a:r>
          </a:p>
        </p:txBody>
      </p:sp>
      <p:sp>
        <p:nvSpPr>
          <p:cNvPr id="239" name="矩形 238"/>
          <p:cNvSpPr/>
          <p:nvPr/>
        </p:nvSpPr>
        <p:spPr>
          <a:xfrm>
            <a:off x="7590827" y="1699760"/>
            <a:ext cx="1097280" cy="1188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历</a:t>
            </a:r>
          </a:p>
        </p:txBody>
      </p:sp>
      <p:grpSp>
        <p:nvGrpSpPr>
          <p:cNvPr id="327" name="组合 326"/>
          <p:cNvGrpSpPr/>
          <p:nvPr/>
        </p:nvGrpSpPr>
        <p:grpSpPr>
          <a:xfrm>
            <a:off x="2704915" y="2264149"/>
            <a:ext cx="384656" cy="384656"/>
            <a:chOff x="3768359" y="1725446"/>
            <a:chExt cx="1930605" cy="1930605"/>
          </a:xfrm>
        </p:grpSpPr>
        <p:sp>
          <p:nvSpPr>
            <p:cNvPr id="32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2064764" y="2275187"/>
            <a:ext cx="269160" cy="269160"/>
            <a:chOff x="3768359" y="1725446"/>
            <a:chExt cx="1930605" cy="1930605"/>
          </a:xfrm>
        </p:grpSpPr>
        <p:sp>
          <p:nvSpPr>
            <p:cNvPr id="3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3298706" y="1469149"/>
            <a:ext cx="192889" cy="192889"/>
            <a:chOff x="3768359" y="1725446"/>
            <a:chExt cx="1930605" cy="1930605"/>
          </a:xfrm>
        </p:grpSpPr>
        <p:sp>
          <p:nvSpPr>
            <p:cNvPr id="3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组合 340"/>
          <p:cNvGrpSpPr/>
          <p:nvPr/>
        </p:nvGrpSpPr>
        <p:grpSpPr>
          <a:xfrm>
            <a:off x="4397742" y="1224240"/>
            <a:ext cx="384656" cy="384656"/>
            <a:chOff x="3768359" y="1725446"/>
            <a:chExt cx="1930605" cy="1930605"/>
          </a:xfrm>
        </p:grpSpPr>
        <p:sp>
          <p:nvSpPr>
            <p:cNvPr id="3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44" name="组合 343"/>
          <p:cNvGrpSpPr/>
          <p:nvPr/>
        </p:nvGrpSpPr>
        <p:grpSpPr>
          <a:xfrm>
            <a:off x="4509350" y="2922411"/>
            <a:ext cx="269160" cy="269160"/>
            <a:chOff x="3768359" y="1725446"/>
            <a:chExt cx="1930605" cy="1930605"/>
          </a:xfrm>
        </p:grpSpPr>
        <p:sp>
          <p:nvSpPr>
            <p:cNvPr id="3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5632480" y="3067306"/>
            <a:ext cx="384656" cy="384656"/>
            <a:chOff x="3768359" y="1725446"/>
            <a:chExt cx="1930605" cy="1930605"/>
          </a:xfrm>
        </p:grpSpPr>
        <p:sp>
          <p:nvSpPr>
            <p:cNvPr id="3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5996054" y="1324975"/>
            <a:ext cx="302490" cy="302490"/>
            <a:chOff x="3768359" y="1725446"/>
            <a:chExt cx="1930605" cy="1930605"/>
          </a:xfrm>
        </p:grpSpPr>
        <p:sp>
          <p:nvSpPr>
            <p:cNvPr id="3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7427511" y="3044952"/>
            <a:ext cx="363175" cy="363175"/>
            <a:chOff x="3768359" y="1725446"/>
            <a:chExt cx="1930605" cy="1930605"/>
          </a:xfrm>
        </p:grpSpPr>
        <p:sp>
          <p:nvSpPr>
            <p:cNvPr id="3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56" name="组合 355"/>
          <p:cNvGrpSpPr/>
          <p:nvPr/>
        </p:nvGrpSpPr>
        <p:grpSpPr>
          <a:xfrm>
            <a:off x="8972757" y="2195588"/>
            <a:ext cx="384656" cy="384656"/>
            <a:chOff x="3768359" y="1725446"/>
            <a:chExt cx="1930605" cy="1930605"/>
          </a:xfrm>
        </p:grpSpPr>
        <p:sp>
          <p:nvSpPr>
            <p:cNvPr id="3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9444551" y="2033089"/>
            <a:ext cx="269160" cy="269160"/>
            <a:chOff x="3768359" y="1725446"/>
            <a:chExt cx="1930605" cy="1930605"/>
          </a:xfrm>
        </p:grpSpPr>
        <p:sp>
          <p:nvSpPr>
            <p:cNvPr id="3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9841623" y="2264977"/>
            <a:ext cx="192889" cy="192889"/>
            <a:chOff x="3768359" y="1725446"/>
            <a:chExt cx="1930605" cy="1930605"/>
          </a:xfrm>
        </p:grpSpPr>
        <p:sp>
          <p:nvSpPr>
            <p:cNvPr id="3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70" name="圆角矩形 369"/>
          <p:cNvSpPr/>
          <p:nvPr/>
        </p:nvSpPr>
        <p:spPr>
          <a:xfrm>
            <a:off x="3282514" y="3640483"/>
            <a:ext cx="5588645" cy="699562"/>
          </a:xfrm>
          <a:prstGeom prst="roundRect">
            <a:avLst>
              <a:gd fmla="val 50000" name="adj"/>
            </a:avLst>
          </a:prstGeom>
          <a:solidFill>
            <a:schemeClr val="tx1">
              <a:lumMod val="40000"/>
              <a:lumOff val="60000"/>
            </a:schemeClr>
          </a:solidFill>
          <a:ln w="15875">
            <a:gradFill flip="none" rotWithShape="1">
              <a:gsLst>
                <a:gs pos="0">
                  <a:srgbClr val="C9C9C9"/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381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" name="矩形 367"/>
          <p:cNvSpPr/>
          <p:nvPr/>
        </p:nvSpPr>
        <p:spPr>
          <a:xfrm>
            <a:off x="3489207" y="3614181"/>
            <a:ext cx="5212080" cy="762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感谢您翻开我的简历</a:t>
            </a:r>
          </a:p>
        </p:txBody>
      </p:sp>
      <p:grpSp>
        <p:nvGrpSpPr>
          <p:cNvPr id="376" name="组合 375"/>
          <p:cNvGrpSpPr/>
          <p:nvPr/>
        </p:nvGrpSpPr>
        <p:grpSpPr>
          <a:xfrm>
            <a:off x="3282514" y="3614182"/>
            <a:ext cx="747225" cy="747225"/>
            <a:chOff x="2418828" y="953932"/>
            <a:chExt cx="1472148" cy="1472149"/>
          </a:xfrm>
        </p:grpSpPr>
        <p:sp>
          <p:nvSpPr>
            <p:cNvPr id="377" name="椭圆 376"/>
            <p:cNvSpPr/>
            <p:nvPr/>
          </p:nvSpPr>
          <p:spPr>
            <a:xfrm>
              <a:off x="2418828" y="953932"/>
              <a:ext cx="1472148" cy="147214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algn="tl" blurRad="292100" dir="2700000" dist="1397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78" name="组合 377"/>
            <p:cNvGrpSpPr/>
            <p:nvPr/>
          </p:nvGrpSpPr>
          <p:grpSpPr>
            <a:xfrm>
              <a:off x="2595275" y="1130379"/>
              <a:ext cx="1119254" cy="1119254"/>
              <a:chOff x="2706461" y="2004333"/>
              <a:chExt cx="2228850" cy="2228850"/>
            </a:xfrm>
            <a:effectLst/>
          </p:grpSpPr>
          <p:sp>
            <p:nvSpPr>
              <p:cNvPr id="379" name="椭圆 378"/>
              <p:cNvSpPr/>
              <p:nvPr/>
            </p:nvSpPr>
            <p:spPr>
              <a:xfrm>
                <a:off x="2706461" y="2004333"/>
                <a:ext cx="2228850" cy="2228850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2819402" y="2117274"/>
                <a:ext cx="2002968" cy="20029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5D5D5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1" name="椭圆 380"/>
              <p:cNvSpPr/>
              <p:nvPr/>
            </p:nvSpPr>
            <p:spPr>
              <a:xfrm>
                <a:off x="2977244" y="2275116"/>
                <a:ext cx="1687284" cy="1687284"/>
              </a:xfrm>
              <a:prstGeom prst="ellipse">
                <a:avLst/>
              </a:prstGeom>
              <a:solidFill>
                <a:srgbClr val="01ACBE"/>
              </a:solidFill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77800" dir="13500000" dist="762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descr="D:\360data\重要数据\桌面\未标题-1.png" id="38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84662" y="3772761"/>
            <a:ext cx="1537509" cy="368538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矩形 74"/>
          <p:cNvSpPr/>
          <p:nvPr/>
        </p:nvSpPr>
        <p:spPr>
          <a:xfrm>
            <a:off x="2438362" y="5507663"/>
            <a:ext cx="1671279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深圳市某某区</a:t>
            </a:r>
          </a:p>
          <a:p>
            <a:pPr algn="ctr"/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某某路某某街某某号</a:t>
            </a:r>
          </a:p>
        </p:txBody>
      </p:sp>
      <p:sp>
        <p:nvSpPr>
          <p:cNvPr id="76" name="矩形 75"/>
          <p:cNvSpPr/>
          <p:nvPr/>
        </p:nvSpPr>
        <p:spPr>
          <a:xfrm>
            <a:off x="4492260" y="5538475"/>
            <a:ext cx="1294082" cy="3657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13012345678</a:t>
            </a:r>
          </a:p>
        </p:txBody>
      </p:sp>
      <p:sp>
        <p:nvSpPr>
          <p:cNvPr id="77" name="矩形 76"/>
          <p:cNvSpPr/>
          <p:nvPr/>
        </p:nvSpPr>
        <p:spPr>
          <a:xfrm>
            <a:off x="6048642" y="5540347"/>
            <a:ext cx="1879507" cy="3657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www.1234@sss.com</a:t>
            </a:r>
          </a:p>
        </p:txBody>
      </p:sp>
      <p:sp>
        <p:nvSpPr>
          <p:cNvPr id="78" name="矩形 77"/>
          <p:cNvSpPr/>
          <p:nvPr/>
        </p:nvSpPr>
        <p:spPr>
          <a:xfrm>
            <a:off x="8251587" y="5540347"/>
            <a:ext cx="1295788" cy="3657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12345678910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3039649" y="5071016"/>
            <a:ext cx="436563" cy="436563"/>
            <a:chOff x="3605213" y="4116388"/>
            <a:chExt cx="436563" cy="436563"/>
          </a:xfrm>
          <a:solidFill>
            <a:schemeClr val="bg1">
              <a:lumMod val="50000"/>
            </a:schemeClr>
          </a:solidFill>
        </p:grpSpPr>
        <p:sp>
          <p:nvSpPr>
            <p:cNvPr id="80" name="Freeform 171"/>
            <p:cNvSpPr/>
            <p:nvPr/>
          </p:nvSpPr>
          <p:spPr bwMode="auto">
            <a:xfrm>
              <a:off x="3657601" y="4324351"/>
              <a:ext cx="331788" cy="228600"/>
            </a:xfrm>
            <a:custGeom>
              <a:gdLst>
                <a:gd fmla="*/ 209 w 209" name="T0"/>
                <a:gd fmla="*/ 144 h 144" name="T1"/>
                <a:gd fmla="*/ 0 w 209" name="T2"/>
                <a:gd fmla="*/ 144 h 144" name="T3"/>
                <a:gd fmla="*/ 0 w 209" name="T4"/>
                <a:gd fmla="*/ 0 h 144" name="T5"/>
                <a:gd fmla="*/ 10 w 209" name="T6"/>
                <a:gd fmla="*/ 0 h 144" name="T7"/>
                <a:gd fmla="*/ 10 w 209" name="T8"/>
                <a:gd fmla="*/ 133 h 144" name="T9"/>
                <a:gd fmla="*/ 200 w 209" name="T10"/>
                <a:gd fmla="*/ 133 h 144" name="T11"/>
                <a:gd fmla="*/ 200 w 209" name="T12"/>
                <a:gd fmla="*/ 0 h 144" name="T13"/>
                <a:gd fmla="*/ 209 w 209" name="T14"/>
                <a:gd fmla="*/ 0 h 144" name="T15"/>
                <a:gd fmla="*/ 209 w 209" name="T16"/>
                <a:gd fmla="*/ 144 h 1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4" w="209">
                  <a:moveTo>
                    <a:pt x="209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33"/>
                  </a:lnTo>
                  <a:lnTo>
                    <a:pt x="200" y="133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09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72"/>
            <p:cNvSpPr/>
            <p:nvPr/>
          </p:nvSpPr>
          <p:spPr bwMode="auto">
            <a:xfrm>
              <a:off x="3605213" y="4116388"/>
              <a:ext cx="436563" cy="225425"/>
            </a:xfrm>
            <a:custGeom>
              <a:gdLst>
                <a:gd fmla="*/ 8 w 275" name="T0"/>
                <a:gd fmla="*/ 142 h 142" name="T1"/>
                <a:gd fmla="*/ 0 w 275" name="T2"/>
                <a:gd fmla="*/ 136 h 142" name="T3"/>
                <a:gd fmla="*/ 137 w 275" name="T4"/>
                <a:gd fmla="*/ 0 h 142" name="T5"/>
                <a:gd fmla="*/ 275 w 275" name="T6"/>
                <a:gd fmla="*/ 136 h 142" name="T7"/>
                <a:gd fmla="*/ 269 w 275" name="T8"/>
                <a:gd fmla="*/ 142 h 142" name="T9"/>
                <a:gd fmla="*/ 137 w 275" name="T10"/>
                <a:gd fmla="*/ 13 h 142" name="T11"/>
                <a:gd fmla="*/ 8 w 275" name="T12"/>
                <a:gd fmla="*/ 142 h 1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2" w="275">
                  <a:moveTo>
                    <a:pt x="8" y="142"/>
                  </a:moveTo>
                  <a:lnTo>
                    <a:pt x="0" y="136"/>
                  </a:lnTo>
                  <a:lnTo>
                    <a:pt x="137" y="0"/>
                  </a:lnTo>
                  <a:lnTo>
                    <a:pt x="275" y="136"/>
                  </a:lnTo>
                  <a:lnTo>
                    <a:pt x="269" y="142"/>
                  </a:lnTo>
                  <a:lnTo>
                    <a:pt x="137" y="13"/>
                  </a:lnTo>
                  <a:lnTo>
                    <a:pt x="8" y="1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173"/>
            <p:cNvSpPr/>
            <p:nvPr/>
          </p:nvSpPr>
          <p:spPr bwMode="auto">
            <a:xfrm>
              <a:off x="3757613" y="4346576"/>
              <a:ext cx="131763" cy="198438"/>
            </a:xfrm>
            <a:custGeom>
              <a:gdLst>
                <a:gd fmla="*/ 56 w 56" name="T0"/>
                <a:gd fmla="*/ 84 h 84" name="T1"/>
                <a:gd fmla="*/ 50 w 56" name="T2"/>
                <a:gd fmla="*/ 84 h 84" name="T3"/>
                <a:gd fmla="*/ 50 w 56" name="T4"/>
                <a:gd fmla="*/ 14 h 84" name="T5"/>
                <a:gd fmla="*/ 42 w 56" name="T6"/>
                <a:gd fmla="*/ 6 h 84" name="T7"/>
                <a:gd fmla="*/ 14 w 56" name="T8"/>
                <a:gd fmla="*/ 6 h 84" name="T9"/>
                <a:gd fmla="*/ 6 w 56" name="T10"/>
                <a:gd fmla="*/ 14 h 84" name="T11"/>
                <a:gd fmla="*/ 6 w 56" name="T12"/>
                <a:gd fmla="*/ 84 h 84" name="T13"/>
                <a:gd fmla="*/ 0 w 56" name="T14"/>
                <a:gd fmla="*/ 84 h 84" name="T15"/>
                <a:gd fmla="*/ 0 w 56" name="T16"/>
                <a:gd fmla="*/ 14 h 84" name="T17"/>
                <a:gd fmla="*/ 14 w 56" name="T18"/>
                <a:gd fmla="*/ 0 h 84" name="T19"/>
                <a:gd fmla="*/ 42 w 56" name="T20"/>
                <a:gd fmla="*/ 0 h 84" name="T21"/>
                <a:gd fmla="*/ 56 w 56" name="T22"/>
                <a:gd fmla="*/ 14 h 84" name="T23"/>
                <a:gd fmla="*/ 56 w 56" name="T24"/>
                <a:gd fmla="*/ 84 h 8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4" w="56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941219" y="5203765"/>
            <a:ext cx="447821" cy="346320"/>
            <a:chOff x="3175" y="747713"/>
            <a:chExt cx="1751013" cy="135413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4" name="Freeform 6"/>
            <p:cNvSpPr/>
            <p:nvPr/>
          </p:nvSpPr>
          <p:spPr bwMode="auto">
            <a:xfrm>
              <a:off x="3175" y="747713"/>
              <a:ext cx="1308100" cy="854075"/>
            </a:xfrm>
            <a:custGeom>
              <a:gdLst>
                <a:gd fmla="*/ 357 w 458" name="T0"/>
                <a:gd fmla="*/ 8 h 299" name="T1"/>
                <a:gd fmla="*/ 184 w 458" name="T2"/>
                <a:gd fmla="*/ 54 h 299" name="T3"/>
                <a:gd fmla="*/ 40 w 458" name="T4"/>
                <a:gd fmla="*/ 161 h 299" name="T5"/>
                <a:gd fmla="*/ 35 w 458" name="T6"/>
                <a:gd fmla="*/ 277 h 299" name="T7"/>
                <a:gd fmla="*/ 36 w 458" name="T8"/>
                <a:gd fmla="*/ 279 h 299" name="T9"/>
                <a:gd fmla="*/ 85 w 458" name="T10"/>
                <a:gd fmla="*/ 288 h 299" name="T11"/>
                <a:gd fmla="*/ 133 w 458" name="T12"/>
                <a:gd fmla="*/ 256 h 299" name="T13"/>
                <a:gd fmla="*/ 142 w 458" name="T14"/>
                <a:gd fmla="*/ 207 h 299" name="T15"/>
                <a:gd fmla="*/ 128 w 458" name="T16"/>
                <a:gd fmla="*/ 195 h 299" name="T17"/>
                <a:gd fmla="*/ 211 w 458" name="T18"/>
                <a:gd fmla="*/ 112 h 299" name="T19"/>
                <a:gd fmla="*/ 211 w 458" name="T20"/>
                <a:gd fmla="*/ 112 h 299" name="T21"/>
                <a:gd fmla="*/ 212 w 458" name="T22"/>
                <a:gd fmla="*/ 112 h 299" name="T23"/>
                <a:gd fmla="*/ 212 w 458" name="T24"/>
                <a:gd fmla="*/ 112 h 299" name="T25"/>
                <a:gd fmla="*/ 212 w 458" name="T26"/>
                <a:gd fmla="*/ 112 h 299" name="T27"/>
                <a:gd fmla="*/ 329 w 458" name="T28"/>
                <a:gd fmla="*/ 97 h 299" name="T29"/>
                <a:gd fmla="*/ 330 w 458" name="T30"/>
                <a:gd fmla="*/ 116 h 299" name="T31"/>
                <a:gd fmla="*/ 374 w 458" name="T32"/>
                <a:gd fmla="*/ 139 h 299" name="T33"/>
                <a:gd fmla="*/ 429 w 458" name="T34"/>
                <a:gd fmla="*/ 121 h 299" name="T35"/>
                <a:gd fmla="*/ 452 w 458" name="T36"/>
                <a:gd fmla="*/ 77 h 299" name="T37"/>
                <a:gd fmla="*/ 451 w 458" name="T38"/>
                <a:gd fmla="*/ 75 h 299" name="T39"/>
                <a:gd fmla="*/ 357 w 458" name="T40"/>
                <a:gd fmla="*/ 8 h 29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99" w="458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180975" y="1273176"/>
              <a:ext cx="1270000" cy="828675"/>
            </a:xfrm>
            <a:custGeom>
              <a:gdLst>
                <a:gd fmla="*/ 442 w 445" name="T0"/>
                <a:gd fmla="*/ 213 h 290" name="T1"/>
                <a:gd fmla="*/ 313 w 445" name="T2"/>
                <a:gd fmla="*/ 55 h 290" name="T3"/>
                <a:gd fmla="*/ 313 w 445" name="T4"/>
                <a:gd fmla="*/ 26 h 290" name="T5"/>
                <a:gd fmla="*/ 262 w 445" name="T6"/>
                <a:gd fmla="*/ 26 h 290" name="T7"/>
                <a:gd fmla="*/ 183 w 445" name="T8"/>
                <a:gd fmla="*/ 30 h 290" name="T9"/>
                <a:gd fmla="*/ 157 w 445" name="T10"/>
                <a:gd fmla="*/ 0 h 290" name="T11"/>
                <a:gd fmla="*/ 132 w 445" name="T12"/>
                <a:gd fmla="*/ 46 h 290" name="T13"/>
                <a:gd fmla="*/ 132 w 445" name="T14"/>
                <a:gd fmla="*/ 48 h 290" name="T15"/>
                <a:gd fmla="*/ 132 w 445" name="T16"/>
                <a:gd fmla="*/ 53 h 290" name="T17"/>
                <a:gd fmla="*/ 3 w 445" name="T18"/>
                <a:gd fmla="*/ 213 h 290" name="T19"/>
                <a:gd fmla="*/ 0 w 445" name="T20"/>
                <a:gd fmla="*/ 234 h 290" name="T21"/>
                <a:gd fmla="*/ 0 w 445" name="T22"/>
                <a:gd fmla="*/ 278 h 290" name="T23"/>
                <a:gd fmla="*/ 433 w 445" name="T24"/>
                <a:gd fmla="*/ 290 h 290" name="T25"/>
                <a:gd fmla="*/ 445 w 445" name="T26"/>
                <a:gd fmla="*/ 234 h 290" name="T27"/>
                <a:gd fmla="*/ 445 w 445" name="T28"/>
                <a:gd fmla="*/ 230 h 290" name="T29"/>
                <a:gd fmla="*/ 175 w 445" name="T30"/>
                <a:gd fmla="*/ 246 h 290" name="T31"/>
                <a:gd fmla="*/ 146 w 445" name="T32"/>
                <a:gd fmla="*/ 240 h 290" name="T33"/>
                <a:gd fmla="*/ 153 w 445" name="T34"/>
                <a:gd fmla="*/ 211 h 290" name="T35"/>
                <a:gd fmla="*/ 181 w 445" name="T36"/>
                <a:gd fmla="*/ 218 h 290" name="T37"/>
                <a:gd fmla="*/ 181 w 445" name="T38"/>
                <a:gd fmla="*/ 187 h 290" name="T39"/>
                <a:gd fmla="*/ 153 w 445" name="T40"/>
                <a:gd fmla="*/ 193 h 290" name="T41"/>
                <a:gd fmla="*/ 146 w 445" name="T42"/>
                <a:gd fmla="*/ 164 h 290" name="T43"/>
                <a:gd fmla="*/ 175 w 445" name="T44"/>
                <a:gd fmla="*/ 158 h 290" name="T45"/>
                <a:gd fmla="*/ 181 w 445" name="T46"/>
                <a:gd fmla="*/ 187 h 290" name="T47"/>
                <a:gd fmla="*/ 175 w 445" name="T48"/>
                <a:gd fmla="*/ 140 h 290" name="T49"/>
                <a:gd fmla="*/ 146 w 445" name="T50"/>
                <a:gd fmla="*/ 134 h 290" name="T51"/>
                <a:gd fmla="*/ 153 w 445" name="T52"/>
                <a:gd fmla="*/ 105 h 290" name="T53"/>
                <a:gd fmla="*/ 181 w 445" name="T54"/>
                <a:gd fmla="*/ 111 h 290" name="T55"/>
                <a:gd fmla="*/ 240 w 445" name="T56"/>
                <a:gd fmla="*/ 240 h 290" name="T57"/>
                <a:gd fmla="*/ 211 w 445" name="T58"/>
                <a:gd fmla="*/ 246 h 290" name="T59"/>
                <a:gd fmla="*/ 205 w 445" name="T60"/>
                <a:gd fmla="*/ 218 h 290" name="T61"/>
                <a:gd fmla="*/ 234 w 445" name="T62"/>
                <a:gd fmla="*/ 211 h 290" name="T63"/>
                <a:gd fmla="*/ 240 w 445" name="T64"/>
                <a:gd fmla="*/ 240 h 290" name="T65"/>
                <a:gd fmla="*/ 234 w 445" name="T66"/>
                <a:gd fmla="*/ 193 h 290" name="T67"/>
                <a:gd fmla="*/ 205 w 445" name="T68"/>
                <a:gd fmla="*/ 187 h 290" name="T69"/>
                <a:gd fmla="*/ 211 w 445" name="T70"/>
                <a:gd fmla="*/ 158 h 290" name="T71"/>
                <a:gd fmla="*/ 240 w 445" name="T72"/>
                <a:gd fmla="*/ 164 h 290" name="T73"/>
                <a:gd fmla="*/ 240 w 445" name="T74"/>
                <a:gd fmla="*/ 134 h 290" name="T75"/>
                <a:gd fmla="*/ 211 w 445" name="T76"/>
                <a:gd fmla="*/ 140 h 290" name="T77"/>
                <a:gd fmla="*/ 205 w 445" name="T78"/>
                <a:gd fmla="*/ 111 h 290" name="T79"/>
                <a:gd fmla="*/ 234 w 445" name="T80"/>
                <a:gd fmla="*/ 105 h 290" name="T81"/>
                <a:gd fmla="*/ 240 w 445" name="T82"/>
                <a:gd fmla="*/ 134 h 290" name="T83"/>
                <a:gd fmla="*/ 292 w 445" name="T84"/>
                <a:gd fmla="*/ 246 h 290" name="T85"/>
                <a:gd fmla="*/ 263 w 445" name="T86"/>
                <a:gd fmla="*/ 240 h 290" name="T87"/>
                <a:gd fmla="*/ 269 w 445" name="T88"/>
                <a:gd fmla="*/ 211 h 290" name="T89"/>
                <a:gd fmla="*/ 298 w 445" name="T90"/>
                <a:gd fmla="*/ 218 h 290" name="T91"/>
                <a:gd fmla="*/ 298 w 445" name="T92"/>
                <a:gd fmla="*/ 187 h 290" name="T93"/>
                <a:gd fmla="*/ 269 w 445" name="T94"/>
                <a:gd fmla="*/ 193 h 290" name="T95"/>
                <a:gd fmla="*/ 263 w 445" name="T96"/>
                <a:gd fmla="*/ 164 h 290" name="T97"/>
                <a:gd fmla="*/ 292 w 445" name="T98"/>
                <a:gd fmla="*/ 158 h 290" name="T99"/>
                <a:gd fmla="*/ 298 w 445" name="T100"/>
                <a:gd fmla="*/ 187 h 290" name="T101"/>
                <a:gd fmla="*/ 292 w 445" name="T102"/>
                <a:gd fmla="*/ 140 h 290" name="T103"/>
                <a:gd fmla="*/ 263 w 445" name="T104"/>
                <a:gd fmla="*/ 134 h 290" name="T105"/>
                <a:gd fmla="*/ 269 w 445" name="T106"/>
                <a:gd fmla="*/ 105 h 290" name="T107"/>
                <a:gd fmla="*/ 298 w 445" name="T108"/>
                <a:gd fmla="*/ 111 h 29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90" w="445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1165225" y="1162051"/>
              <a:ext cx="157163" cy="150813"/>
            </a:xfrm>
            <a:custGeom>
              <a:gdLst>
                <a:gd fmla="*/ 31 w 99" name="T0"/>
                <a:gd fmla="*/ 95 h 95" name="T1"/>
                <a:gd fmla="*/ 0 w 99" name="T2"/>
                <a:gd fmla="*/ 0 h 95" name="T3"/>
                <a:gd fmla="*/ 99 w 99" name="T4"/>
                <a:gd fmla="*/ 39 h 95" name="T5"/>
                <a:gd fmla="*/ 31 w 99" name="T6"/>
                <a:gd fmla="*/ 95 h 9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5" w="99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1162050" y="1155701"/>
              <a:ext cx="592138" cy="409575"/>
            </a:xfrm>
            <a:custGeom>
              <a:gdLst>
                <a:gd fmla="*/ 104 w 207" name="T0"/>
                <a:gd fmla="*/ 0 h 143" name="T1"/>
                <a:gd fmla="*/ 0 w 207" name="T2"/>
                <a:gd fmla="*/ 71 h 143" name="T3"/>
                <a:gd fmla="*/ 104 w 207" name="T4"/>
                <a:gd fmla="*/ 143 h 143" name="T5"/>
                <a:gd fmla="*/ 207 w 207" name="T6"/>
                <a:gd fmla="*/ 71 h 143" name="T7"/>
                <a:gd fmla="*/ 104 w 207" name="T8"/>
                <a:gd fmla="*/ 0 h 143" name="T9"/>
                <a:gd fmla="*/ 54 w 207" name="T10"/>
                <a:gd fmla="*/ 85 h 143" name="T11"/>
                <a:gd fmla="*/ 40 w 207" name="T12"/>
                <a:gd fmla="*/ 71 h 143" name="T13"/>
                <a:gd fmla="*/ 54 w 207" name="T14"/>
                <a:gd fmla="*/ 57 h 143" name="T15"/>
                <a:gd fmla="*/ 68 w 207" name="T16"/>
                <a:gd fmla="*/ 71 h 143" name="T17"/>
                <a:gd fmla="*/ 54 w 207" name="T18"/>
                <a:gd fmla="*/ 85 h 143" name="T19"/>
                <a:gd fmla="*/ 104 w 207" name="T20"/>
                <a:gd fmla="*/ 85 h 143" name="T21"/>
                <a:gd fmla="*/ 90 w 207" name="T22"/>
                <a:gd fmla="*/ 71 h 143" name="T23"/>
                <a:gd fmla="*/ 104 w 207" name="T24"/>
                <a:gd fmla="*/ 57 h 143" name="T25"/>
                <a:gd fmla="*/ 118 w 207" name="T26"/>
                <a:gd fmla="*/ 71 h 143" name="T27"/>
                <a:gd fmla="*/ 104 w 207" name="T28"/>
                <a:gd fmla="*/ 85 h 143" name="T29"/>
                <a:gd fmla="*/ 154 w 207" name="T30"/>
                <a:gd fmla="*/ 85 h 143" name="T31"/>
                <a:gd fmla="*/ 140 w 207" name="T32"/>
                <a:gd fmla="*/ 71 h 143" name="T33"/>
                <a:gd fmla="*/ 154 w 207" name="T34"/>
                <a:gd fmla="*/ 57 h 143" name="T35"/>
                <a:gd fmla="*/ 168 w 207" name="T36"/>
                <a:gd fmla="*/ 71 h 143" name="T37"/>
                <a:gd fmla="*/ 154 w 207" name="T38"/>
                <a:gd fmla="*/ 85 h 14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3" w="206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762946" y="5235983"/>
            <a:ext cx="385871" cy="260787"/>
            <a:chOff x="9840913" y="4719638"/>
            <a:chExt cx="381000" cy="231775"/>
          </a:xfrm>
          <a:noFill/>
        </p:grpSpPr>
        <p:sp>
          <p:nvSpPr>
            <p:cNvPr id="89" name="Freeform 96"/>
            <p:cNvSpPr/>
            <p:nvPr/>
          </p:nvSpPr>
          <p:spPr bwMode="auto">
            <a:xfrm>
              <a:off x="9840913" y="4719638"/>
              <a:ext cx="381000" cy="133350"/>
            </a:xfrm>
            <a:custGeom>
              <a:gdLst>
                <a:gd fmla="*/ 0 w 240" name="T0"/>
                <a:gd fmla="*/ 0 h 84" name="T1"/>
                <a:gd fmla="*/ 120 w 240" name="T2"/>
                <a:gd fmla="*/ 84 h 84" name="T3"/>
                <a:gd fmla="*/ 240 w 240" name="T4"/>
                <a:gd fmla="*/ 0 h 8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4" w="240">
                  <a:moveTo>
                    <a:pt x="0" y="0"/>
                  </a:moveTo>
                  <a:lnTo>
                    <a:pt x="120" y="84"/>
                  </a:lnTo>
                  <a:lnTo>
                    <a:pt x="240" y="0"/>
                  </a:lnTo>
                </a:path>
              </a:pathLst>
            </a:custGeom>
            <a:grpFill/>
            <a:ln cap="rnd" w="25400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Rectangle 97"/>
            <p:cNvSpPr>
              <a:spLocks noChangeArrowheads="1"/>
            </p:cNvSpPr>
            <p:nvPr/>
          </p:nvSpPr>
          <p:spPr bwMode="auto">
            <a:xfrm>
              <a:off x="9840913" y="4719638"/>
              <a:ext cx="381000" cy="231775"/>
            </a:xfrm>
            <a:prstGeom prst="rect">
              <a:avLst/>
            </a:prstGeom>
            <a:grpFill/>
            <a:ln cap="rnd" w="25400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1" name="组合 90"/>
          <p:cNvGrpSpPr>
            <a:grpSpLocks noChangeAspect="1"/>
          </p:cNvGrpSpPr>
          <p:nvPr/>
        </p:nvGrpSpPr>
        <p:grpSpPr>
          <a:xfrm>
            <a:off x="8698824" y="5071016"/>
            <a:ext cx="442122" cy="378538"/>
            <a:chOff x="2162176" y="-104775"/>
            <a:chExt cx="1655763" cy="141763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2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gdLst>
                <a:gd fmla="*/ 231 w 431" name="T0"/>
                <a:gd fmla="*/ 6 h 380" name="T1"/>
                <a:gd fmla="*/ 190 w 431" name="T2"/>
                <a:gd fmla="*/ 7 h 380" name="T3"/>
                <a:gd fmla="*/ 20 w 431" name="T4"/>
                <a:gd fmla="*/ 106 h 380" name="T5"/>
                <a:gd fmla="*/ 0 w 431" name="T6"/>
                <a:gd fmla="*/ 142 h 380" name="T7"/>
                <a:gd fmla="*/ 0 w 431" name="T8"/>
                <a:gd fmla="*/ 357 h 380" name="T9"/>
                <a:gd fmla="*/ 24 w 431" name="T10"/>
                <a:gd fmla="*/ 380 h 380" name="T11"/>
                <a:gd fmla="*/ 124 w 431" name="T12"/>
                <a:gd fmla="*/ 380 h 380" name="T13"/>
                <a:gd fmla="*/ 148 w 431" name="T14"/>
                <a:gd fmla="*/ 357 h 380" name="T15"/>
                <a:gd fmla="*/ 148 w 431" name="T16"/>
                <a:gd fmla="*/ 258 h 380" name="T17"/>
                <a:gd fmla="*/ 171 w 431" name="T18"/>
                <a:gd fmla="*/ 235 h 380" name="T19"/>
                <a:gd fmla="*/ 260 w 431" name="T20"/>
                <a:gd fmla="*/ 235 h 380" name="T21"/>
                <a:gd fmla="*/ 283 w 431" name="T22"/>
                <a:gd fmla="*/ 258 h 380" name="T23"/>
                <a:gd fmla="*/ 283 w 431" name="T24"/>
                <a:gd fmla="*/ 357 h 380" name="T25"/>
                <a:gd fmla="*/ 307 w 431" name="T26"/>
                <a:gd fmla="*/ 380 h 380" name="T27"/>
                <a:gd fmla="*/ 407 w 431" name="T28"/>
                <a:gd fmla="*/ 380 h 380" name="T29"/>
                <a:gd fmla="*/ 431 w 431" name="T30"/>
                <a:gd fmla="*/ 357 h 380" name="T31"/>
                <a:gd fmla="*/ 431 w 431" name="T32"/>
                <a:gd fmla="*/ 142 h 380" name="T33"/>
                <a:gd fmla="*/ 410 w 431" name="T34"/>
                <a:gd fmla="*/ 107 h 380" name="T35"/>
                <a:gd fmla="*/ 231 w 431" name="T36"/>
                <a:gd fmla="*/ 6 h 38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0" w="431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93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gdLst>
                <a:gd fmla="*/ 516 w 521" name="T0"/>
                <a:gd fmla="*/ 165 h 174" name="T1"/>
                <a:gd fmla="*/ 487 w 521" name="T2"/>
                <a:gd fmla="*/ 167 h 174" name="T3"/>
                <a:gd fmla="*/ 276 w 521" name="T4"/>
                <a:gd fmla="*/ 45 h 174" name="T5"/>
                <a:gd fmla="*/ 235 w 521" name="T6"/>
                <a:gd fmla="*/ 45 h 174" name="T7"/>
                <a:gd fmla="*/ 34 w 521" name="T8"/>
                <a:gd fmla="*/ 167 h 174" name="T9"/>
                <a:gd fmla="*/ 5 w 521" name="T10"/>
                <a:gd fmla="*/ 165 h 174" name="T11"/>
                <a:gd fmla="*/ 16 w 521" name="T12"/>
                <a:gd fmla="*/ 138 h 174" name="T13"/>
                <a:gd fmla="*/ 235 w 521" name="T14"/>
                <a:gd fmla="*/ 7 h 174" name="T15"/>
                <a:gd fmla="*/ 276 w 521" name="T16"/>
                <a:gd fmla="*/ 6 h 174" name="T17"/>
                <a:gd fmla="*/ 504 w 521" name="T18"/>
                <a:gd fmla="*/ 139 h 174" name="T19"/>
                <a:gd fmla="*/ 516 w 521" name="T20"/>
                <a:gd fmla="*/ 165 h 1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4" w="521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5345133" y="4545843"/>
            <a:ext cx="1402080" cy="3352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应聘: 某某人</a:t>
            </a:r>
          </a:p>
        </p:txBody>
      </p:sp>
    </p:spTree>
    <p:extLst>
      <p:ext uri="{BB962C8B-B14F-4D97-AF65-F5344CB8AC3E}">
        <p14:creationId val="622851019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4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4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9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4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9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4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2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4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9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0" id="129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3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1.11022E-16 L 0.40313 0.00093" pathEditMode="relative" ptsTypes="AA" rAng="0">
                                      <p:cBhvr>
                                        <p:cTn dur="2000" fill="hold" id="134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4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-1.48148E-06 L 0.39935 0.00162" pathEditMode="relative" ptsTypes="AA" rAng="0">
                                      <p:cBhvr>
                                        <p:cTn dur="2000" fill="hold" id="136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6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38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4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0"/>
      <p:bldP grpId="0" spid="241"/>
      <p:bldP grpId="0" spid="242"/>
      <p:bldP grpId="0" spid="243"/>
      <p:bldP grpId="0" spid="236"/>
      <p:bldP grpId="0" spid="237"/>
      <p:bldP grpId="0" spid="238"/>
      <p:bldP grpId="0" spid="239"/>
      <p:bldP grpId="0" spid="370"/>
      <p:bldP grpId="0" spid="368"/>
      <p:bldP grpId="0" spid="75"/>
      <p:bldP grpId="0" spid="76"/>
      <p:bldP grpId="0" spid="77"/>
      <p:bldP grpId="0" spid="78"/>
      <p:bldP grpId="0" spid="9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192212" y="490835"/>
            <a:ext cx="4297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FFAB3F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知识技能 Knowledge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6210467" y="2876551"/>
            <a:ext cx="1079500" cy="1279524"/>
            <a:chOff x="6261267" y="2876551"/>
            <a:chExt cx="1079500" cy="1279524"/>
          </a:xfrm>
        </p:grpSpPr>
        <p:sp>
          <p:nvSpPr>
            <p:cNvPr id="40" name="Freeform 15"/>
            <p:cNvSpPr/>
            <p:nvPr/>
          </p:nvSpPr>
          <p:spPr bwMode="auto">
            <a:xfrm>
              <a:off x="6261267" y="2928938"/>
              <a:ext cx="1079500" cy="1227137"/>
            </a:xfrm>
            <a:custGeom>
              <a:gdLst>
                <a:gd fmla="*/ 0 w 558" name="T0"/>
                <a:gd fmla="*/ 634 h 634" name="T1"/>
                <a:gd fmla="*/ 0 w 558" name="T2"/>
                <a:gd fmla="*/ 120 h 634" name="T3"/>
                <a:gd fmla="*/ 120 w 558" name="T4"/>
                <a:gd fmla="*/ 0 h 634" name="T5"/>
                <a:gd fmla="*/ 558 w 558" name="T6"/>
                <a:gd fmla="*/ 0 h 63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4" w="558">
                  <a:moveTo>
                    <a:pt x="0" y="634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6604167" y="28765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53317" y="3843338"/>
            <a:ext cx="1809750" cy="1282700"/>
            <a:chOff x="6204117" y="3843338"/>
            <a:chExt cx="1809750" cy="1282700"/>
          </a:xfrm>
        </p:grpSpPr>
        <p:sp>
          <p:nvSpPr>
            <p:cNvPr id="45" name="Freeform 9"/>
            <p:cNvSpPr/>
            <p:nvPr/>
          </p:nvSpPr>
          <p:spPr bwMode="auto">
            <a:xfrm>
              <a:off x="6261267" y="3900488"/>
              <a:ext cx="1752600" cy="1225550"/>
            </a:xfrm>
            <a:custGeom>
              <a:gdLst>
                <a:gd fmla="*/ 0 w 905" name="T0"/>
                <a:gd fmla="*/ 633 h 633" name="T1"/>
                <a:gd fmla="*/ 0 w 905" name="T2"/>
                <a:gd fmla="*/ 120 h 633" name="T3"/>
                <a:gd fmla="*/ 120 w 905" name="T4"/>
                <a:gd fmla="*/ 0 h 633" name="T5"/>
                <a:gd fmla="*/ 905 w 905" name="T6"/>
                <a:gd fmla="*/ 0 h 6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3" w="905">
                  <a:moveTo>
                    <a:pt x="0" y="633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905" y="0"/>
                    <a:pt x="905" y="0"/>
                    <a:pt x="905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Oval 28"/>
            <p:cNvSpPr>
              <a:spLocks noChangeArrowheads="1"/>
            </p:cNvSpPr>
            <p:nvPr/>
          </p:nvSpPr>
          <p:spPr bwMode="auto">
            <a:xfrm>
              <a:off x="7067717" y="384333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6204117" y="4313238"/>
              <a:ext cx="109538" cy="107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53342" y="4624388"/>
            <a:ext cx="663575" cy="655637"/>
            <a:chOff x="6404142" y="4624388"/>
            <a:chExt cx="663575" cy="655637"/>
          </a:xfrm>
        </p:grpSpPr>
        <p:sp>
          <p:nvSpPr>
            <p:cNvPr id="51" name="Freeform 7"/>
            <p:cNvSpPr/>
            <p:nvPr/>
          </p:nvSpPr>
          <p:spPr bwMode="auto">
            <a:xfrm>
              <a:off x="6404142" y="4656138"/>
              <a:ext cx="663575" cy="623887"/>
            </a:xfrm>
            <a:custGeom>
              <a:gdLst>
                <a:gd fmla="*/ 0 w 343" name="T0"/>
                <a:gd fmla="*/ 322 h 322" name="T1"/>
                <a:gd fmla="*/ 0 w 343" name="T2"/>
                <a:gd fmla="*/ 120 h 322" name="T3"/>
                <a:gd fmla="*/ 120 w 343" name="T4"/>
                <a:gd fmla="*/ 0 h 322" name="T5"/>
                <a:gd fmla="*/ 343 w 343" name="T6"/>
                <a:gd fmla="*/ 0 h 3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22" w="343">
                  <a:moveTo>
                    <a:pt x="0" y="32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6481929" y="462438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12029" y="1835151"/>
            <a:ext cx="109538" cy="3363912"/>
            <a:chOff x="6062829" y="1835151"/>
            <a:chExt cx="109538" cy="3363912"/>
          </a:xfrm>
        </p:grpSpPr>
        <p:sp>
          <p:nvSpPr>
            <p:cNvPr id="54" name="Freeform 5"/>
            <p:cNvSpPr/>
            <p:nvPr/>
          </p:nvSpPr>
          <p:spPr bwMode="auto">
            <a:xfrm flipH="1">
              <a:off x="6118392" y="1835151"/>
              <a:ext cx="0" cy="3363912"/>
            </a:xfrm>
            <a:custGeom>
              <a:gdLst>
                <a:gd fmla="*/ 2119 h 2119" name="T0"/>
                <a:gd fmla="*/ 0 h 2119" name="T1"/>
                <a:gd fmla="*/ 2119 h 2119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119">
                  <a:moveTo>
                    <a:pt x="0" y="2119"/>
                  </a:moveTo>
                  <a:lnTo>
                    <a:pt x="0" y="0"/>
                  </a:lnTo>
                  <a:lnTo>
                    <a:pt x="0" y="2119"/>
                  </a:lnTo>
                  <a:close/>
                </a:path>
              </a:pathLst>
            </a:custGeom>
            <a:solidFill>
              <a:srgbClr val="3153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H="1" flipV="1">
              <a:off x="6118392" y="1835151"/>
              <a:ext cx="0" cy="3363912"/>
            </a:xfrm>
            <a:prstGeom prst="line">
              <a:avLst/>
            </a:prstGeom>
            <a:solidFill>
              <a:srgbClr val="315361"/>
            </a:solidFill>
            <a:ln cap="flat" w="15875">
              <a:solidFill>
                <a:srgbClr val="BCBEC0"/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6062829" y="33464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6062829" y="237490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62654" y="2495551"/>
            <a:ext cx="1330326" cy="2611437"/>
            <a:chOff x="4713454" y="2495551"/>
            <a:chExt cx="1330326" cy="2611437"/>
          </a:xfrm>
        </p:grpSpPr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5934242" y="3916363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713454" y="2495551"/>
              <a:ext cx="1276350" cy="2611437"/>
              <a:chOff x="4713454" y="2495551"/>
              <a:chExt cx="1276350" cy="2611437"/>
            </a:xfrm>
          </p:grpSpPr>
          <p:sp>
            <p:nvSpPr>
              <p:cNvPr id="61" name="Freeform 17"/>
              <p:cNvSpPr/>
              <p:nvPr/>
            </p:nvSpPr>
            <p:spPr bwMode="auto">
              <a:xfrm>
                <a:off x="4713454" y="2547938"/>
                <a:ext cx="1276350" cy="2559050"/>
              </a:xfrm>
              <a:custGeom>
                <a:gdLst>
                  <a:gd fmla="*/ 659 w 659" name="T0"/>
                  <a:gd fmla="*/ 1322 h 1322" name="T1"/>
                  <a:gd fmla="*/ 659 w 659" name="T2"/>
                  <a:gd fmla="*/ 120 h 1322" name="T3"/>
                  <a:gd fmla="*/ 540 w 659" name="T4"/>
                  <a:gd fmla="*/ 0 h 1322" name="T5"/>
                  <a:gd fmla="*/ 0 w 659" name="T6"/>
                  <a:gd fmla="*/ 0 h 13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22" w="659">
                    <a:moveTo>
                      <a:pt x="659" y="1322"/>
                    </a:moveTo>
                    <a:cubicBezTo>
                      <a:pt x="659" y="120"/>
                      <a:pt x="659" y="120"/>
                      <a:pt x="659" y="120"/>
                    </a:cubicBezTo>
                    <a:cubicBezTo>
                      <a:pt x="659" y="54"/>
                      <a:pt x="605" y="0"/>
                      <a:pt x="54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cap="flat" w="15875">
                <a:solidFill>
                  <a:srgbClr val="BCBEC0"/>
                </a:solidFill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Oval 34"/>
              <p:cNvSpPr>
                <a:spLocks noChangeArrowheads="1"/>
              </p:cNvSpPr>
              <p:nvPr/>
            </p:nvSpPr>
            <p:spPr bwMode="auto">
              <a:xfrm>
                <a:off x="5326229" y="2495551"/>
                <a:ext cx="107950" cy="1095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661067" y="3609976"/>
            <a:ext cx="1136650" cy="1589087"/>
            <a:chOff x="4711867" y="3609976"/>
            <a:chExt cx="1136650" cy="1589087"/>
          </a:xfrm>
        </p:grpSpPr>
        <p:sp>
          <p:nvSpPr>
            <p:cNvPr id="64" name="Freeform 11"/>
            <p:cNvSpPr/>
            <p:nvPr/>
          </p:nvSpPr>
          <p:spPr bwMode="auto">
            <a:xfrm>
              <a:off x="4711867" y="3663951"/>
              <a:ext cx="1136650" cy="1535112"/>
            </a:xfrm>
            <a:custGeom>
              <a:gdLst>
                <a:gd fmla="*/ 587 w 587" name="T0"/>
                <a:gd fmla="*/ 792 h 792" name="T1"/>
                <a:gd fmla="*/ 587 w 587" name="T2"/>
                <a:gd fmla="*/ 120 h 792" name="T3"/>
                <a:gd fmla="*/ 467 w 587" name="T4"/>
                <a:gd fmla="*/ 0 h 792" name="T5"/>
                <a:gd fmla="*/ 0 w 587" name="T6"/>
                <a:gd fmla="*/ 0 h 7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2" w="587">
                  <a:moveTo>
                    <a:pt x="587" y="792"/>
                  </a:moveTo>
                  <a:cubicBezTo>
                    <a:pt x="587" y="120"/>
                    <a:pt x="587" y="120"/>
                    <a:pt x="587" y="120"/>
                  </a:cubicBezTo>
                  <a:cubicBezTo>
                    <a:pt x="587" y="54"/>
                    <a:pt x="533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auto">
            <a:xfrm>
              <a:off x="5442117" y="3609976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146717" y="4284663"/>
            <a:ext cx="1701800" cy="1231900"/>
            <a:chOff x="4197517" y="4284663"/>
            <a:chExt cx="1701800" cy="1231900"/>
          </a:xfrm>
        </p:grpSpPr>
        <p:sp>
          <p:nvSpPr>
            <p:cNvPr id="67" name="Freeform 13"/>
            <p:cNvSpPr/>
            <p:nvPr/>
          </p:nvSpPr>
          <p:spPr bwMode="auto">
            <a:xfrm>
              <a:off x="4197517" y="4340226"/>
              <a:ext cx="1651000" cy="1176337"/>
            </a:xfrm>
            <a:custGeom>
              <a:gdLst>
                <a:gd fmla="*/ 853 w 853" name="T0"/>
                <a:gd fmla="*/ 607 h 607" name="T1"/>
                <a:gd fmla="*/ 853 w 853" name="T2"/>
                <a:gd fmla="*/ 120 h 607" name="T3"/>
                <a:gd fmla="*/ 733 w 853" name="T4"/>
                <a:gd fmla="*/ 0 h 607" name="T5"/>
                <a:gd fmla="*/ 0 w 853" name="T6"/>
                <a:gd fmla="*/ 0 h 6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07" w="853">
                  <a:moveTo>
                    <a:pt x="853" y="607"/>
                  </a:moveTo>
                  <a:cubicBezTo>
                    <a:pt x="853" y="120"/>
                    <a:pt x="853" y="120"/>
                    <a:pt x="853" y="120"/>
                  </a:cubicBezTo>
                  <a:cubicBezTo>
                    <a:pt x="853" y="54"/>
                    <a:pt x="799" y="0"/>
                    <a:pt x="7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>
              <a:off x="4826167" y="4284663"/>
              <a:ext cx="107950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5788192" y="4718051"/>
              <a:ext cx="111125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313404" y="2241551"/>
            <a:ext cx="619125" cy="619125"/>
            <a:chOff x="4364204" y="2241551"/>
            <a:chExt cx="619125" cy="619125"/>
          </a:xfrm>
        </p:grpSpPr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4364204" y="2241551"/>
              <a:ext cx="619125" cy="619125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4534067" y="2403476"/>
              <a:ext cx="285750" cy="287337"/>
              <a:chOff x="4534067" y="2403476"/>
              <a:chExt cx="285750" cy="287337"/>
            </a:xfrm>
            <a:solidFill>
              <a:schemeClr val="bg1"/>
            </a:solidFill>
          </p:grpSpPr>
          <p:sp>
            <p:nvSpPr>
              <p:cNvPr id="73" name="Freeform 38"/>
              <p:cNvSpPr>
                <a:spLocks noEditPoints="1"/>
              </p:cNvSpPr>
              <p:nvPr/>
            </p:nvSpPr>
            <p:spPr bwMode="auto">
              <a:xfrm>
                <a:off x="4534067" y="2403476"/>
                <a:ext cx="285750" cy="287337"/>
              </a:xfrm>
              <a:custGeom>
                <a:gdLst>
                  <a:gd fmla="*/ 74 w 148" name="T0"/>
                  <a:gd fmla="*/ 0 h 148" name="T1"/>
                  <a:gd fmla="*/ 0 w 148" name="T2"/>
                  <a:gd fmla="*/ 74 h 148" name="T3"/>
                  <a:gd fmla="*/ 74 w 148" name="T4"/>
                  <a:gd fmla="*/ 148 h 148" name="T5"/>
                  <a:gd fmla="*/ 148 w 148" name="T6"/>
                  <a:gd fmla="*/ 74 h 148" name="T7"/>
                  <a:gd fmla="*/ 74 w 148" name="T8"/>
                  <a:gd fmla="*/ 0 h 148" name="T9"/>
                  <a:gd fmla="*/ 79 w 148" name="T10"/>
                  <a:gd fmla="*/ 138 h 148" name="T11"/>
                  <a:gd fmla="*/ 77 w 148" name="T12"/>
                  <a:gd fmla="*/ 128 h 148" name="T13"/>
                  <a:gd fmla="*/ 74 w 148" name="T14"/>
                  <a:gd fmla="*/ 116 h 148" name="T15"/>
                  <a:gd fmla="*/ 71 w 148" name="T16"/>
                  <a:gd fmla="*/ 128 h 148" name="T17"/>
                  <a:gd fmla="*/ 69 w 148" name="T18"/>
                  <a:gd fmla="*/ 138 h 148" name="T19"/>
                  <a:gd fmla="*/ 9 w 148" name="T20"/>
                  <a:gd fmla="*/ 79 h 148" name="T21"/>
                  <a:gd fmla="*/ 20 w 148" name="T22"/>
                  <a:gd fmla="*/ 76 h 148" name="T23"/>
                  <a:gd fmla="*/ 32 w 148" name="T24"/>
                  <a:gd fmla="*/ 74 h 148" name="T25"/>
                  <a:gd fmla="*/ 20 w 148" name="T26"/>
                  <a:gd fmla="*/ 71 h 148" name="T27"/>
                  <a:gd fmla="*/ 9 w 148" name="T28"/>
                  <a:gd fmla="*/ 68 h 148" name="T29"/>
                  <a:gd fmla="*/ 69 w 148" name="T30"/>
                  <a:gd fmla="*/ 9 h 148" name="T31"/>
                  <a:gd fmla="*/ 71 w 148" name="T32"/>
                  <a:gd fmla="*/ 19 h 148" name="T33"/>
                  <a:gd fmla="*/ 74 w 148" name="T34"/>
                  <a:gd fmla="*/ 32 h 148" name="T35"/>
                  <a:gd fmla="*/ 77 w 148" name="T36"/>
                  <a:gd fmla="*/ 19 h 148" name="T37"/>
                  <a:gd fmla="*/ 79 w 148" name="T38"/>
                  <a:gd fmla="*/ 9 h 148" name="T39"/>
                  <a:gd fmla="*/ 139 w 148" name="T40"/>
                  <a:gd fmla="*/ 69 h 148" name="T41"/>
                  <a:gd fmla="*/ 128 w 148" name="T42"/>
                  <a:gd fmla="*/ 71 h 148" name="T43"/>
                  <a:gd fmla="*/ 116 w 148" name="T44"/>
                  <a:gd fmla="*/ 74 h 148" name="T45"/>
                  <a:gd fmla="*/ 128 w 148" name="T46"/>
                  <a:gd fmla="*/ 76 h 148" name="T47"/>
                  <a:gd fmla="*/ 139 w 148" name="T48"/>
                  <a:gd fmla="*/ 79 h 148" name="T49"/>
                  <a:gd fmla="*/ 79 w 148" name="T50"/>
                  <a:gd fmla="*/ 138 h 14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48" w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9" y="138"/>
                    </a:moveTo>
                    <a:cubicBezTo>
                      <a:pt x="77" y="128"/>
                      <a:pt x="77" y="128"/>
                      <a:pt x="77" y="12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37" y="136"/>
                      <a:pt x="12" y="110"/>
                      <a:pt x="9" y="79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2" y="37"/>
                      <a:pt x="37" y="12"/>
                      <a:pt x="69" y="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111" y="12"/>
                      <a:pt x="136" y="37"/>
                      <a:pt x="139" y="69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8" y="76"/>
                      <a:pt x="128" y="76"/>
                      <a:pt x="128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6" y="111"/>
                      <a:pt x="111" y="136"/>
                      <a:pt x="7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39"/>
              <p:cNvSpPr/>
              <p:nvPr/>
            </p:nvSpPr>
            <p:spPr bwMode="auto">
              <a:xfrm>
                <a:off x="4607092" y="2482851"/>
                <a:ext cx="155575" cy="93662"/>
              </a:xfrm>
              <a:custGeom>
                <a:gdLst>
                  <a:gd fmla="*/ 0 w 98" name="T0"/>
                  <a:gd fmla="*/ 20 h 59" name="T1"/>
                  <a:gd fmla="*/ 40 w 98" name="T2"/>
                  <a:gd fmla="*/ 59 h 59" name="T3"/>
                  <a:gd fmla="*/ 98 w 98" name="T4"/>
                  <a:gd fmla="*/ 0 h 59" name="T5"/>
                  <a:gd fmla="*/ 42 w 98" name="T6"/>
                  <a:gd fmla="*/ 43 h 59" name="T7"/>
                  <a:gd fmla="*/ 0 w 98" name="T8"/>
                  <a:gd fmla="*/ 2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98">
                    <a:moveTo>
                      <a:pt x="0" y="20"/>
                    </a:moveTo>
                    <a:lnTo>
                      <a:pt x="40" y="59"/>
                    </a:lnTo>
                    <a:lnTo>
                      <a:pt x="98" y="0"/>
                    </a:lnTo>
                    <a:lnTo>
                      <a:pt x="42" y="43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745079" y="4040188"/>
            <a:ext cx="622300" cy="619125"/>
            <a:chOff x="3795879" y="4040188"/>
            <a:chExt cx="622300" cy="619125"/>
          </a:xfrm>
        </p:grpSpPr>
        <p:sp>
          <p:nvSpPr>
            <p:cNvPr id="76" name="Oval 26"/>
            <p:cNvSpPr>
              <a:spLocks noChangeArrowheads="1"/>
            </p:cNvSpPr>
            <p:nvPr/>
          </p:nvSpPr>
          <p:spPr bwMode="auto">
            <a:xfrm>
              <a:off x="3795879" y="4040188"/>
              <a:ext cx="622300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auto">
            <a:xfrm>
              <a:off x="4021304" y="4189413"/>
              <a:ext cx="171450" cy="341312"/>
            </a:xfrm>
            <a:custGeom>
              <a:gdLst>
                <a:gd fmla="*/ 37 w 89" name="T0"/>
                <a:gd fmla="*/ 176 h 176" name="T1"/>
                <a:gd fmla="*/ 37 w 89" name="T2"/>
                <a:gd fmla="*/ 154 h 176" name="T3"/>
                <a:gd fmla="*/ 0 w 89" name="T4"/>
                <a:gd fmla="*/ 145 h 176" name="T5"/>
                <a:gd fmla="*/ 6 w 89" name="T6"/>
                <a:gd fmla="*/ 130 h 176" name="T7"/>
                <a:gd fmla="*/ 40 w 89" name="T8"/>
                <a:gd fmla="*/ 140 h 176" name="T9"/>
                <a:gd fmla="*/ 68 w 89" name="T10"/>
                <a:gd fmla="*/ 119 h 176" name="T11"/>
                <a:gd fmla="*/ 41 w 89" name="T12"/>
                <a:gd fmla="*/ 93 h 176" name="T13"/>
                <a:gd fmla="*/ 2 w 89" name="T14"/>
                <a:gd fmla="*/ 56 h 176" name="T15"/>
                <a:gd fmla="*/ 38 w 89" name="T16"/>
                <a:gd fmla="*/ 21 h 176" name="T17"/>
                <a:gd fmla="*/ 38 w 89" name="T18"/>
                <a:gd fmla="*/ 0 h 176" name="T19"/>
                <a:gd fmla="*/ 53 w 89" name="T20"/>
                <a:gd fmla="*/ 0 h 176" name="T21"/>
                <a:gd fmla="*/ 53 w 89" name="T22"/>
                <a:gd fmla="*/ 21 h 176" name="T23"/>
                <a:gd fmla="*/ 84 w 89" name="T24"/>
                <a:gd fmla="*/ 28 h 176" name="T25"/>
                <a:gd fmla="*/ 78 w 89" name="T26"/>
                <a:gd fmla="*/ 42 h 176" name="T27"/>
                <a:gd fmla="*/ 48 w 89" name="T28"/>
                <a:gd fmla="*/ 35 h 176" name="T29"/>
                <a:gd fmla="*/ 23 w 89" name="T30"/>
                <a:gd fmla="*/ 53 h 176" name="T31"/>
                <a:gd fmla="*/ 52 w 89" name="T32"/>
                <a:gd fmla="*/ 78 h 176" name="T33"/>
                <a:gd fmla="*/ 89 w 89" name="T34"/>
                <a:gd fmla="*/ 117 h 176" name="T35"/>
                <a:gd fmla="*/ 51 w 89" name="T36"/>
                <a:gd fmla="*/ 154 h 176" name="T37"/>
                <a:gd fmla="*/ 51 w 89" name="T38"/>
                <a:gd fmla="*/ 176 h 176" name="T39"/>
                <a:gd fmla="*/ 37 w 89" name="T40"/>
                <a:gd fmla="*/ 176 h 17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76" w="89">
                  <a:moveTo>
                    <a:pt x="37" y="176"/>
                  </a:moveTo>
                  <a:cubicBezTo>
                    <a:pt x="37" y="154"/>
                    <a:pt x="37" y="154"/>
                    <a:pt x="37" y="154"/>
                  </a:cubicBezTo>
                  <a:cubicBezTo>
                    <a:pt x="23" y="154"/>
                    <a:pt x="9" y="150"/>
                    <a:pt x="0" y="145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5" y="136"/>
                    <a:pt x="27" y="140"/>
                    <a:pt x="40" y="140"/>
                  </a:cubicBezTo>
                  <a:cubicBezTo>
                    <a:pt x="57" y="140"/>
                    <a:pt x="68" y="131"/>
                    <a:pt x="68" y="119"/>
                  </a:cubicBezTo>
                  <a:cubicBezTo>
                    <a:pt x="68" y="107"/>
                    <a:pt x="59" y="100"/>
                    <a:pt x="41" y="93"/>
                  </a:cubicBezTo>
                  <a:cubicBezTo>
                    <a:pt x="17" y="85"/>
                    <a:pt x="2" y="75"/>
                    <a:pt x="2" y="56"/>
                  </a:cubicBezTo>
                  <a:cubicBezTo>
                    <a:pt x="2" y="38"/>
                    <a:pt x="16" y="25"/>
                    <a:pt x="38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7" y="21"/>
                    <a:pt x="77" y="24"/>
                    <a:pt x="84" y="28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3" y="40"/>
                    <a:pt x="63" y="35"/>
                    <a:pt x="48" y="35"/>
                  </a:cubicBezTo>
                  <a:cubicBezTo>
                    <a:pt x="30" y="35"/>
                    <a:pt x="23" y="45"/>
                    <a:pt x="23" y="53"/>
                  </a:cubicBezTo>
                  <a:cubicBezTo>
                    <a:pt x="23" y="65"/>
                    <a:pt x="32" y="70"/>
                    <a:pt x="52" y="78"/>
                  </a:cubicBezTo>
                  <a:cubicBezTo>
                    <a:pt x="77" y="87"/>
                    <a:pt x="89" y="98"/>
                    <a:pt x="89" y="117"/>
                  </a:cubicBezTo>
                  <a:cubicBezTo>
                    <a:pt x="89" y="134"/>
                    <a:pt x="76" y="150"/>
                    <a:pt x="51" y="154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37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651917" y="3600451"/>
            <a:ext cx="620713" cy="620712"/>
            <a:chOff x="7702717" y="3600451"/>
            <a:chExt cx="620713" cy="620712"/>
          </a:xfrm>
        </p:grpSpPr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7702717" y="3600451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0" name="Freeform 41"/>
            <p:cNvSpPr/>
            <p:nvPr/>
          </p:nvSpPr>
          <p:spPr bwMode="auto">
            <a:xfrm>
              <a:off x="7850354" y="3727451"/>
              <a:ext cx="304800" cy="354012"/>
            </a:xfrm>
            <a:custGeom>
              <a:gdLst>
                <a:gd fmla="*/ 53 w 157" name="T0"/>
                <a:gd fmla="*/ 180 h 183" name="T1"/>
                <a:gd fmla="*/ 118 w 157" name="T2"/>
                <a:gd fmla="*/ 170 h 183" name="T3"/>
                <a:gd fmla="*/ 124 w 157" name="T4"/>
                <a:gd fmla="*/ 131 h 183" name="T5"/>
                <a:gd fmla="*/ 142 w 157" name="T6"/>
                <a:gd fmla="*/ 42 h 183" name="T7"/>
                <a:gd fmla="*/ 61 w 157" name="T8"/>
                <a:gd fmla="*/ 5 h 183" name="T9"/>
                <a:gd fmla="*/ 21 w 157" name="T10"/>
                <a:gd fmla="*/ 62 h 183" name="T11"/>
                <a:gd fmla="*/ 2 w 157" name="T12"/>
                <a:gd fmla="*/ 82 h 183" name="T13"/>
                <a:gd fmla="*/ 3 w 157" name="T14"/>
                <a:gd fmla="*/ 87 h 183" name="T15"/>
                <a:gd fmla="*/ 11 w 157" name="T16"/>
                <a:gd fmla="*/ 99 h 183" name="T17"/>
                <a:gd fmla="*/ 11 w 157" name="T18"/>
                <a:gd fmla="*/ 127 h 183" name="T19"/>
                <a:gd fmla="*/ 23 w 157" name="T20"/>
                <a:gd fmla="*/ 147 h 183" name="T21"/>
                <a:gd fmla="*/ 53 w 157" name="T22"/>
                <a:gd fmla="*/ 180 h 18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3" w="157">
                  <a:moveTo>
                    <a:pt x="53" y="180"/>
                  </a:moveTo>
                  <a:cubicBezTo>
                    <a:pt x="53" y="180"/>
                    <a:pt x="105" y="183"/>
                    <a:pt x="118" y="170"/>
                  </a:cubicBezTo>
                  <a:cubicBezTo>
                    <a:pt x="118" y="170"/>
                    <a:pt x="116" y="144"/>
                    <a:pt x="124" y="131"/>
                  </a:cubicBezTo>
                  <a:cubicBezTo>
                    <a:pt x="132" y="118"/>
                    <a:pt x="157" y="82"/>
                    <a:pt x="142" y="42"/>
                  </a:cubicBezTo>
                  <a:cubicBezTo>
                    <a:pt x="127" y="1"/>
                    <a:pt x="77" y="0"/>
                    <a:pt x="61" y="5"/>
                  </a:cubicBezTo>
                  <a:cubicBezTo>
                    <a:pt x="44" y="10"/>
                    <a:pt x="22" y="26"/>
                    <a:pt x="21" y="62"/>
                  </a:cubicBezTo>
                  <a:cubicBezTo>
                    <a:pt x="21" y="62"/>
                    <a:pt x="10" y="78"/>
                    <a:pt x="2" y="82"/>
                  </a:cubicBezTo>
                  <a:cubicBezTo>
                    <a:pt x="2" y="82"/>
                    <a:pt x="0" y="84"/>
                    <a:pt x="3" y="87"/>
                  </a:cubicBezTo>
                  <a:cubicBezTo>
                    <a:pt x="6" y="91"/>
                    <a:pt x="11" y="95"/>
                    <a:pt x="11" y="99"/>
                  </a:cubicBezTo>
                  <a:cubicBezTo>
                    <a:pt x="11" y="102"/>
                    <a:pt x="13" y="120"/>
                    <a:pt x="11" y="127"/>
                  </a:cubicBezTo>
                  <a:cubicBezTo>
                    <a:pt x="10" y="134"/>
                    <a:pt x="8" y="145"/>
                    <a:pt x="23" y="147"/>
                  </a:cubicBezTo>
                  <a:cubicBezTo>
                    <a:pt x="37" y="149"/>
                    <a:pt x="49" y="151"/>
                    <a:pt x="53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468979" y="3324226"/>
            <a:ext cx="620713" cy="620712"/>
            <a:chOff x="4519779" y="3324226"/>
            <a:chExt cx="620713" cy="620712"/>
          </a:xfrm>
        </p:grpSpPr>
        <p:sp>
          <p:nvSpPr>
            <p:cNvPr id="82" name="Oval 25"/>
            <p:cNvSpPr>
              <a:spLocks noChangeArrowheads="1"/>
            </p:cNvSpPr>
            <p:nvPr/>
          </p:nvSpPr>
          <p:spPr bwMode="auto">
            <a:xfrm>
              <a:off x="4519779" y="3324226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4622967" y="3454401"/>
              <a:ext cx="363537" cy="344487"/>
              <a:chOff x="4622967" y="3454401"/>
              <a:chExt cx="363537" cy="344487"/>
            </a:xfrm>
          </p:grpSpPr>
          <p:sp>
            <p:nvSpPr>
              <p:cNvPr id="84" name="Freeform 42"/>
              <p:cNvSpPr>
                <a:spLocks noEditPoints="1"/>
              </p:cNvSpPr>
              <p:nvPr/>
            </p:nvSpPr>
            <p:spPr bwMode="auto">
              <a:xfrm>
                <a:off x="4622967" y="3652838"/>
                <a:ext cx="142875" cy="146050"/>
              </a:xfrm>
              <a:custGeom>
                <a:gdLst>
                  <a:gd fmla="*/ 11 w 74" name="T0"/>
                  <a:gd fmla="*/ 44 h 75" name="T1"/>
                  <a:gd fmla="*/ 14 w 74" name="T2"/>
                  <a:gd fmla="*/ 52 h 75" name="T3"/>
                  <a:gd fmla="*/ 6 w 74" name="T4"/>
                  <a:gd fmla="*/ 59 h 75" name="T5"/>
                  <a:gd fmla="*/ 16 w 74" name="T6"/>
                  <a:gd fmla="*/ 69 h 75" name="T7"/>
                  <a:gd fmla="*/ 23 w 74" name="T8"/>
                  <a:gd fmla="*/ 60 h 75" name="T9"/>
                  <a:gd fmla="*/ 31 w 74" name="T10"/>
                  <a:gd fmla="*/ 64 h 75" name="T11"/>
                  <a:gd fmla="*/ 30 w 74" name="T12"/>
                  <a:gd fmla="*/ 75 h 75" name="T13"/>
                  <a:gd fmla="*/ 45 w 74" name="T14"/>
                  <a:gd fmla="*/ 75 h 75" name="T15"/>
                  <a:gd fmla="*/ 43 w 74" name="T16"/>
                  <a:gd fmla="*/ 63 h 75" name="T17"/>
                  <a:gd fmla="*/ 51 w 74" name="T18"/>
                  <a:gd fmla="*/ 60 h 75" name="T19"/>
                  <a:gd fmla="*/ 58 w 74" name="T20"/>
                  <a:gd fmla="*/ 69 h 75" name="T21"/>
                  <a:gd fmla="*/ 69 w 74" name="T22"/>
                  <a:gd fmla="*/ 58 h 75" name="T23"/>
                  <a:gd fmla="*/ 60 w 74" name="T24"/>
                  <a:gd fmla="*/ 51 h 75" name="T25"/>
                  <a:gd fmla="*/ 63 w 74" name="T26"/>
                  <a:gd fmla="*/ 43 h 75" name="T27"/>
                  <a:gd fmla="*/ 74 w 74" name="T28"/>
                  <a:gd fmla="*/ 44 h 75" name="T29"/>
                  <a:gd fmla="*/ 74 w 74" name="T30"/>
                  <a:gd fmla="*/ 31 h 75" name="T31"/>
                  <a:gd fmla="*/ 63 w 74" name="T32"/>
                  <a:gd fmla="*/ 32 h 75" name="T33"/>
                  <a:gd fmla="*/ 63 w 74" name="T34"/>
                  <a:gd fmla="*/ 31 h 75" name="T35"/>
                  <a:gd fmla="*/ 60 w 74" name="T36"/>
                  <a:gd fmla="*/ 23 h 75" name="T37"/>
                  <a:gd fmla="*/ 60 w 74" name="T38"/>
                  <a:gd fmla="*/ 23 h 75" name="T39"/>
                  <a:gd fmla="*/ 68 w 74" name="T40"/>
                  <a:gd fmla="*/ 16 h 75" name="T41"/>
                  <a:gd fmla="*/ 58 w 74" name="T42"/>
                  <a:gd fmla="*/ 6 h 75" name="T43"/>
                  <a:gd fmla="*/ 51 w 74" name="T44"/>
                  <a:gd fmla="*/ 15 h 75" name="T45"/>
                  <a:gd fmla="*/ 51 w 74" name="T46"/>
                  <a:gd fmla="*/ 15 h 75" name="T47"/>
                  <a:gd fmla="*/ 43 w 74" name="T48"/>
                  <a:gd fmla="*/ 11 h 75" name="T49"/>
                  <a:gd fmla="*/ 44 w 74" name="T50"/>
                  <a:gd fmla="*/ 0 h 75" name="T51"/>
                  <a:gd fmla="*/ 29 w 74" name="T52"/>
                  <a:gd fmla="*/ 0 h 75" name="T53"/>
                  <a:gd fmla="*/ 31 w 74" name="T54"/>
                  <a:gd fmla="*/ 11 h 75" name="T55"/>
                  <a:gd fmla="*/ 31 w 74" name="T56"/>
                  <a:gd fmla="*/ 11 h 75" name="T57"/>
                  <a:gd fmla="*/ 23 w 74" name="T58"/>
                  <a:gd fmla="*/ 15 h 75" name="T59"/>
                  <a:gd fmla="*/ 23 w 74" name="T60"/>
                  <a:gd fmla="*/ 15 h 75" name="T61"/>
                  <a:gd fmla="*/ 16 w 74" name="T62"/>
                  <a:gd fmla="*/ 6 h 75" name="T63"/>
                  <a:gd fmla="*/ 5 w 74" name="T64"/>
                  <a:gd fmla="*/ 17 h 75" name="T65"/>
                  <a:gd fmla="*/ 14 w 74" name="T66"/>
                  <a:gd fmla="*/ 24 h 75" name="T67"/>
                  <a:gd fmla="*/ 11 w 74" name="T68"/>
                  <a:gd fmla="*/ 32 h 75" name="T69"/>
                  <a:gd fmla="*/ 0 w 74" name="T70"/>
                  <a:gd fmla="*/ 31 h 75" name="T71"/>
                  <a:gd fmla="*/ 0 w 74" name="T72"/>
                  <a:gd fmla="*/ 45 h 75" name="T73"/>
                  <a:gd fmla="*/ 11 w 74" name="T74"/>
                  <a:gd fmla="*/ 43 h 75" name="T75"/>
                  <a:gd fmla="*/ 11 w 74" name="T76"/>
                  <a:gd fmla="*/ 44 h 75" name="T77"/>
                  <a:gd fmla="*/ 25 w 74" name="T78"/>
                  <a:gd fmla="*/ 37 h 75" name="T79"/>
                  <a:gd fmla="*/ 37 w 74" name="T80"/>
                  <a:gd fmla="*/ 25 h 75" name="T81"/>
                  <a:gd fmla="*/ 49 w 74" name="T82"/>
                  <a:gd fmla="*/ 37 h 75" name="T83"/>
                  <a:gd fmla="*/ 37 w 74" name="T84"/>
                  <a:gd fmla="*/ 49 h 75" name="T85"/>
                  <a:gd fmla="*/ 25 w 74" name="T86"/>
                  <a:gd fmla="*/ 37 h 75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75" w="74">
                    <a:moveTo>
                      <a:pt x="11" y="44"/>
                    </a:moveTo>
                    <a:cubicBezTo>
                      <a:pt x="12" y="47"/>
                      <a:pt x="13" y="49"/>
                      <a:pt x="14" y="52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2"/>
                      <a:pt x="28" y="63"/>
                      <a:pt x="31" y="6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6" y="63"/>
                      <a:pt x="49" y="62"/>
                      <a:pt x="51" y="6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49"/>
                      <a:pt x="63" y="46"/>
                      <a:pt x="63" y="43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2" y="28"/>
                      <a:pt x="61" y="26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3"/>
                      <a:pt x="46" y="12"/>
                      <a:pt x="43" y="1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8" y="12"/>
                      <a:pt x="25" y="13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6"/>
                      <a:pt x="11" y="29"/>
                      <a:pt x="11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lose/>
                    <a:moveTo>
                      <a:pt x="25" y="37"/>
                    </a:moveTo>
                    <a:cubicBezTo>
                      <a:pt x="25" y="31"/>
                      <a:pt x="30" y="25"/>
                      <a:pt x="37" y="25"/>
                    </a:cubicBezTo>
                    <a:cubicBezTo>
                      <a:pt x="44" y="25"/>
                      <a:pt x="49" y="31"/>
                      <a:pt x="49" y="37"/>
                    </a:cubicBezTo>
                    <a:cubicBezTo>
                      <a:pt x="49" y="44"/>
                      <a:pt x="44" y="49"/>
                      <a:pt x="37" y="49"/>
                    </a:cubicBezTo>
                    <a:cubicBezTo>
                      <a:pt x="31" y="49"/>
                      <a:pt x="25" y="44"/>
                      <a:pt x="2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44"/>
              <p:cNvSpPr>
                <a:spLocks noEditPoints="1"/>
              </p:cNvSpPr>
              <p:nvPr/>
            </p:nvSpPr>
            <p:spPr bwMode="auto">
              <a:xfrm>
                <a:off x="4748379" y="3454401"/>
                <a:ext cx="238125" cy="238125"/>
              </a:xfrm>
              <a:custGeom>
                <a:gdLst>
                  <a:gd fmla="*/ 10 w 123" name="T0"/>
                  <a:gd fmla="*/ 69 h 123" name="T1"/>
                  <a:gd fmla="*/ 13 w 123" name="T2"/>
                  <a:gd fmla="*/ 81 h 123" name="T3"/>
                  <a:gd fmla="*/ 5 w 123" name="T4"/>
                  <a:gd fmla="*/ 86 h 123" name="T5"/>
                  <a:gd fmla="*/ 13 w 123" name="T6"/>
                  <a:gd fmla="*/ 99 h 123" name="T7"/>
                  <a:gd fmla="*/ 20 w 123" name="T8"/>
                  <a:gd fmla="*/ 94 h 123" name="T9"/>
                  <a:gd fmla="*/ 30 w 123" name="T10"/>
                  <a:gd fmla="*/ 103 h 123" name="T11"/>
                  <a:gd fmla="*/ 25 w 123" name="T12"/>
                  <a:gd fmla="*/ 111 h 123" name="T13"/>
                  <a:gd fmla="*/ 38 w 123" name="T14"/>
                  <a:gd fmla="*/ 118 h 123" name="T15"/>
                  <a:gd fmla="*/ 42 w 123" name="T16"/>
                  <a:gd fmla="*/ 110 h 123" name="T17"/>
                  <a:gd fmla="*/ 55 w 123" name="T18"/>
                  <a:gd fmla="*/ 113 h 123" name="T19"/>
                  <a:gd fmla="*/ 54 w 123" name="T20"/>
                  <a:gd fmla="*/ 123 h 123" name="T21"/>
                  <a:gd fmla="*/ 62 w 123" name="T22"/>
                  <a:gd fmla="*/ 123 h 123" name="T23"/>
                  <a:gd fmla="*/ 69 w 123" name="T24"/>
                  <a:gd fmla="*/ 123 h 123" name="T25"/>
                  <a:gd fmla="*/ 69 w 123" name="T26"/>
                  <a:gd fmla="*/ 113 h 123" name="T27"/>
                  <a:gd fmla="*/ 81 w 123" name="T28"/>
                  <a:gd fmla="*/ 110 h 123" name="T29"/>
                  <a:gd fmla="*/ 86 w 123" name="T30"/>
                  <a:gd fmla="*/ 118 h 123" name="T31"/>
                  <a:gd fmla="*/ 99 w 123" name="T32"/>
                  <a:gd fmla="*/ 110 h 123" name="T33"/>
                  <a:gd fmla="*/ 94 w 123" name="T34"/>
                  <a:gd fmla="*/ 103 h 123" name="T35"/>
                  <a:gd fmla="*/ 103 w 123" name="T36"/>
                  <a:gd fmla="*/ 93 h 123" name="T37"/>
                  <a:gd fmla="*/ 111 w 123" name="T38"/>
                  <a:gd fmla="*/ 99 h 123" name="T39"/>
                  <a:gd fmla="*/ 118 w 123" name="T40"/>
                  <a:gd fmla="*/ 85 h 123" name="T41"/>
                  <a:gd fmla="*/ 110 w 123" name="T42"/>
                  <a:gd fmla="*/ 81 h 123" name="T43"/>
                  <a:gd fmla="*/ 113 w 123" name="T44"/>
                  <a:gd fmla="*/ 68 h 123" name="T45"/>
                  <a:gd fmla="*/ 123 w 123" name="T46"/>
                  <a:gd fmla="*/ 69 h 123" name="T47"/>
                  <a:gd fmla="*/ 123 w 123" name="T48"/>
                  <a:gd fmla="*/ 62 h 123" name="T49"/>
                  <a:gd fmla="*/ 123 w 123" name="T50"/>
                  <a:gd fmla="*/ 54 h 123" name="T51"/>
                  <a:gd fmla="*/ 113 w 123" name="T52"/>
                  <a:gd fmla="*/ 54 h 123" name="T53"/>
                  <a:gd fmla="*/ 110 w 123" name="T54"/>
                  <a:gd fmla="*/ 42 h 123" name="T55"/>
                  <a:gd fmla="*/ 118 w 123" name="T56"/>
                  <a:gd fmla="*/ 37 h 123" name="T57"/>
                  <a:gd fmla="*/ 111 w 123" name="T58"/>
                  <a:gd fmla="*/ 24 h 123" name="T59"/>
                  <a:gd fmla="*/ 103 w 123" name="T60"/>
                  <a:gd fmla="*/ 29 h 123" name="T61"/>
                  <a:gd fmla="*/ 93 w 123" name="T62"/>
                  <a:gd fmla="*/ 20 h 123" name="T63"/>
                  <a:gd fmla="*/ 99 w 123" name="T64"/>
                  <a:gd fmla="*/ 12 h 123" name="T65"/>
                  <a:gd fmla="*/ 85 w 123" name="T66"/>
                  <a:gd fmla="*/ 5 h 123" name="T67"/>
                  <a:gd fmla="*/ 81 w 123" name="T68"/>
                  <a:gd fmla="*/ 13 h 123" name="T69"/>
                  <a:gd fmla="*/ 68 w 123" name="T70"/>
                  <a:gd fmla="*/ 10 h 123" name="T71"/>
                  <a:gd fmla="*/ 69 w 123" name="T72"/>
                  <a:gd fmla="*/ 0 h 123" name="T73"/>
                  <a:gd fmla="*/ 62 w 123" name="T74"/>
                  <a:gd fmla="*/ 0 h 123" name="T75"/>
                  <a:gd fmla="*/ 54 w 123" name="T76"/>
                  <a:gd fmla="*/ 0 h 123" name="T77"/>
                  <a:gd fmla="*/ 54 w 123" name="T78"/>
                  <a:gd fmla="*/ 10 h 123" name="T79"/>
                  <a:gd fmla="*/ 42 w 123" name="T80"/>
                  <a:gd fmla="*/ 13 h 123" name="T81"/>
                  <a:gd fmla="*/ 38 w 123" name="T82"/>
                  <a:gd fmla="*/ 5 h 123" name="T83"/>
                  <a:gd fmla="*/ 24 w 123" name="T84"/>
                  <a:gd fmla="*/ 13 h 123" name="T85"/>
                  <a:gd fmla="*/ 30 w 123" name="T86"/>
                  <a:gd fmla="*/ 20 h 123" name="T87"/>
                  <a:gd fmla="*/ 20 w 123" name="T88"/>
                  <a:gd fmla="*/ 30 h 123" name="T89"/>
                  <a:gd fmla="*/ 12 w 123" name="T90"/>
                  <a:gd fmla="*/ 24 h 123" name="T91"/>
                  <a:gd fmla="*/ 5 w 123" name="T92"/>
                  <a:gd fmla="*/ 38 h 123" name="T93"/>
                  <a:gd fmla="*/ 13 w 123" name="T94"/>
                  <a:gd fmla="*/ 42 h 123" name="T95"/>
                  <a:gd fmla="*/ 10 w 123" name="T96"/>
                  <a:gd fmla="*/ 55 h 123" name="T97"/>
                  <a:gd fmla="*/ 0 w 123" name="T98"/>
                  <a:gd fmla="*/ 54 h 123" name="T99"/>
                  <a:gd fmla="*/ 0 w 123" name="T100"/>
                  <a:gd fmla="*/ 62 h 123" name="T101"/>
                  <a:gd fmla="*/ 1 w 123" name="T102"/>
                  <a:gd fmla="*/ 69 h 123" name="T103"/>
                  <a:gd fmla="*/ 10 w 123" name="T104"/>
                  <a:gd fmla="*/ 69 h 123" name="T105"/>
                  <a:gd fmla="*/ 25 w 123" name="T106"/>
                  <a:gd fmla="*/ 62 h 123" name="T107"/>
                  <a:gd fmla="*/ 62 w 123" name="T108"/>
                  <a:gd fmla="*/ 25 h 123" name="T109"/>
                  <a:gd fmla="*/ 98 w 123" name="T110"/>
                  <a:gd fmla="*/ 62 h 123" name="T111"/>
                  <a:gd fmla="*/ 62 w 123" name="T112"/>
                  <a:gd fmla="*/ 98 h 123" name="T113"/>
                  <a:gd fmla="*/ 25 w 123" name="T114"/>
                  <a:gd fmla="*/ 62 h 123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23" w="123">
                    <a:moveTo>
                      <a:pt x="10" y="69"/>
                    </a:moveTo>
                    <a:cubicBezTo>
                      <a:pt x="10" y="73"/>
                      <a:pt x="12" y="77"/>
                      <a:pt x="13" y="81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90"/>
                      <a:pt x="10" y="95"/>
                      <a:pt x="13" y="99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3" y="97"/>
                      <a:pt x="26" y="100"/>
                      <a:pt x="30" y="103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4"/>
                      <a:pt x="33" y="116"/>
                      <a:pt x="38" y="118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6" y="112"/>
                      <a:pt x="50" y="113"/>
                      <a:pt x="55" y="11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7" y="123"/>
                      <a:pt x="59" y="123"/>
                      <a:pt x="62" y="123"/>
                    </a:cubicBezTo>
                    <a:cubicBezTo>
                      <a:pt x="64" y="123"/>
                      <a:pt x="67" y="123"/>
                      <a:pt x="69" y="12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73" y="113"/>
                      <a:pt x="77" y="111"/>
                      <a:pt x="81" y="110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0" y="116"/>
                      <a:pt x="95" y="114"/>
                      <a:pt x="99" y="11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7" y="100"/>
                      <a:pt x="100" y="97"/>
                      <a:pt x="103" y="93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4" y="94"/>
                      <a:pt x="116" y="90"/>
                      <a:pt x="118" y="85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12" y="77"/>
                      <a:pt x="113" y="73"/>
                      <a:pt x="113" y="68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3" y="67"/>
                      <a:pt x="123" y="64"/>
                      <a:pt x="123" y="62"/>
                    </a:cubicBezTo>
                    <a:cubicBezTo>
                      <a:pt x="123" y="59"/>
                      <a:pt x="123" y="56"/>
                      <a:pt x="123" y="54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3" y="50"/>
                      <a:pt x="112" y="46"/>
                      <a:pt x="110" y="42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6" y="33"/>
                      <a:pt x="114" y="28"/>
                      <a:pt x="111" y="24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0" y="26"/>
                      <a:pt x="97" y="23"/>
                      <a:pt x="93" y="20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5" y="9"/>
                      <a:pt x="90" y="7"/>
                      <a:pt x="8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7" y="11"/>
                      <a:pt x="73" y="10"/>
                      <a:pt x="68" y="1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4" y="0"/>
                      <a:pt x="62" y="0"/>
                    </a:cubicBezTo>
                    <a:cubicBezTo>
                      <a:pt x="59" y="0"/>
                      <a:pt x="56" y="0"/>
                      <a:pt x="54" y="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0" y="10"/>
                      <a:pt x="46" y="12"/>
                      <a:pt x="42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28" y="9"/>
                      <a:pt x="24" y="13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6" y="23"/>
                      <a:pt x="23" y="26"/>
                      <a:pt x="20" y="3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9" y="29"/>
                      <a:pt x="7" y="33"/>
                      <a:pt x="5" y="38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46"/>
                      <a:pt x="10" y="50"/>
                      <a:pt x="1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0" y="64"/>
                      <a:pt x="0" y="67"/>
                      <a:pt x="1" y="69"/>
                    </a:cubicBezTo>
                    <a:lnTo>
                      <a:pt x="10" y="69"/>
                    </a:lnTo>
                    <a:close/>
                    <a:moveTo>
                      <a:pt x="25" y="62"/>
                    </a:moveTo>
                    <a:cubicBezTo>
                      <a:pt x="25" y="41"/>
                      <a:pt x="41" y="25"/>
                      <a:pt x="62" y="25"/>
                    </a:cubicBezTo>
                    <a:cubicBezTo>
                      <a:pt x="82" y="25"/>
                      <a:pt x="98" y="41"/>
                      <a:pt x="98" y="62"/>
                    </a:cubicBezTo>
                    <a:cubicBezTo>
                      <a:pt x="98" y="82"/>
                      <a:pt x="82" y="98"/>
                      <a:pt x="62" y="98"/>
                    </a:cubicBezTo>
                    <a:cubicBezTo>
                      <a:pt x="41" y="98"/>
                      <a:pt x="25" y="82"/>
                      <a:pt x="25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Oval 45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6739104" y="4356101"/>
            <a:ext cx="619125" cy="619125"/>
            <a:chOff x="6789904" y="4356101"/>
            <a:chExt cx="619125" cy="619125"/>
          </a:xfrm>
        </p:grpSpPr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6789904" y="4356101"/>
              <a:ext cx="619125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940717" y="4545013"/>
              <a:ext cx="317500" cy="269875"/>
              <a:chOff x="6940717" y="4545013"/>
              <a:chExt cx="317500" cy="269875"/>
            </a:xfrm>
          </p:grpSpPr>
          <p:sp>
            <p:nvSpPr>
              <p:cNvPr id="91" name="Rectangle 48"/>
              <p:cNvSpPr>
                <a:spLocks noChangeArrowheads="1"/>
              </p:cNvSpPr>
              <p:nvPr/>
            </p:nvSpPr>
            <p:spPr bwMode="auto">
              <a:xfrm>
                <a:off x="6940717" y="4630738"/>
                <a:ext cx="79375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Rectangle 49"/>
              <p:cNvSpPr>
                <a:spLocks noChangeArrowheads="1"/>
              </p:cNvSpPr>
              <p:nvPr/>
            </p:nvSpPr>
            <p:spPr bwMode="auto">
              <a:xfrm>
                <a:off x="7061367" y="4545013"/>
                <a:ext cx="7620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Rectangle 50"/>
              <p:cNvSpPr>
                <a:spLocks noChangeArrowheads="1"/>
              </p:cNvSpPr>
              <p:nvPr/>
            </p:nvSpPr>
            <p:spPr bwMode="auto">
              <a:xfrm>
                <a:off x="7180429" y="4683126"/>
                <a:ext cx="77788" cy="13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6928017" y="2587626"/>
            <a:ext cx="620713" cy="622300"/>
            <a:chOff x="6978817" y="2587626"/>
            <a:chExt cx="620713" cy="622300"/>
          </a:xfrm>
        </p:grpSpPr>
        <p:sp>
          <p:nvSpPr>
            <p:cNvPr id="95" name="Oval 22"/>
            <p:cNvSpPr>
              <a:spLocks noChangeArrowheads="1"/>
            </p:cNvSpPr>
            <p:nvPr/>
          </p:nvSpPr>
          <p:spPr bwMode="auto">
            <a:xfrm>
              <a:off x="6978817" y="2587626"/>
              <a:ext cx="620713" cy="622300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7126454" y="2701926"/>
              <a:ext cx="317501" cy="395287"/>
              <a:chOff x="7126454" y="2701926"/>
              <a:chExt cx="317501" cy="395287"/>
            </a:xfrm>
            <a:solidFill>
              <a:schemeClr val="bg1"/>
            </a:solidFill>
          </p:grpSpPr>
          <p:sp>
            <p:nvSpPr>
              <p:cNvPr id="97" name="Freeform 53"/>
              <p:cNvSpPr/>
              <p:nvPr/>
            </p:nvSpPr>
            <p:spPr bwMode="auto">
              <a:xfrm>
                <a:off x="7270917" y="2876551"/>
                <a:ext cx="25400" cy="31750"/>
              </a:xfrm>
              <a:custGeom>
                <a:gdLst>
                  <a:gd fmla="*/ 7 w 13" name="T0"/>
                  <a:gd fmla="*/ 0 h 16" name="T1"/>
                  <a:gd fmla="*/ 0 w 13" name="T2"/>
                  <a:gd fmla="*/ 6 h 16" name="T3"/>
                  <a:gd fmla="*/ 7 w 13" name="T4"/>
                  <a:gd fmla="*/ 16 h 16" name="T5"/>
                  <a:gd fmla="*/ 13 w 13" name="T6"/>
                  <a:gd fmla="*/ 6 h 16" name="T7"/>
                  <a:gd fmla="*/ 7 w 13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13">
                    <a:moveTo>
                      <a:pt x="7" y="0"/>
                    </a:moveTo>
                    <a:cubicBezTo>
                      <a:pt x="6" y="0"/>
                      <a:pt x="1" y="0"/>
                      <a:pt x="0" y="6"/>
                    </a:cubicBezTo>
                    <a:cubicBezTo>
                      <a:pt x="0" y="10"/>
                      <a:pt x="4" y="14"/>
                      <a:pt x="7" y="16"/>
                    </a:cubicBezTo>
                    <a:cubicBezTo>
                      <a:pt x="9" y="14"/>
                      <a:pt x="13" y="9"/>
                      <a:pt x="13" y="6"/>
                    </a:cubicBezTo>
                    <a:cubicBezTo>
                      <a:pt x="12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54"/>
              <p:cNvSpPr/>
              <p:nvPr/>
            </p:nvSpPr>
            <p:spPr bwMode="auto">
              <a:xfrm>
                <a:off x="7221704" y="2908301"/>
                <a:ext cx="19050" cy="22225"/>
              </a:xfrm>
              <a:custGeom>
                <a:gdLst>
                  <a:gd fmla="*/ 5 w 10" name="T0"/>
                  <a:gd fmla="*/ 1 h 12" name="T1"/>
                  <a:gd fmla="*/ 2 w 10" name="T2"/>
                  <a:gd fmla="*/ 1 h 12" name="T3"/>
                  <a:gd fmla="*/ 1 w 10" name="T4"/>
                  <a:gd fmla="*/ 2 h 12" name="T5"/>
                  <a:gd fmla="*/ 0 w 10" name="T6"/>
                  <a:gd fmla="*/ 5 h 12" name="T7"/>
                  <a:gd fmla="*/ 9 w 10" name="T8"/>
                  <a:gd fmla="*/ 12 h 12" name="T9"/>
                  <a:gd fmla="*/ 10 w 10" name="T10"/>
                  <a:gd fmla="*/ 12 h 12" name="T11"/>
                  <a:gd fmla="*/ 5 w 10" name="T12"/>
                  <a:gd fmla="*/ 1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10">
                    <a:moveTo>
                      <a:pt x="5" y="1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8"/>
                      <a:pt x="4" y="11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55"/>
              <p:cNvSpPr/>
              <p:nvPr/>
            </p:nvSpPr>
            <p:spPr bwMode="auto">
              <a:xfrm>
                <a:off x="7328067" y="2908301"/>
                <a:ext cx="19050" cy="20637"/>
              </a:xfrm>
              <a:custGeom>
                <a:gdLst>
                  <a:gd fmla="*/ 8 w 10" name="T0"/>
                  <a:gd fmla="*/ 0 h 11" name="T1"/>
                  <a:gd fmla="*/ 6 w 10" name="T2"/>
                  <a:gd fmla="*/ 0 h 11" name="T3"/>
                  <a:gd fmla="*/ 0 w 10" name="T4"/>
                  <a:gd fmla="*/ 11 h 11" name="T5"/>
                  <a:gd fmla="*/ 2 w 10" name="T6"/>
                  <a:gd fmla="*/ 11 h 11" name="T7"/>
                  <a:gd fmla="*/ 10 w 10" name="T8"/>
                  <a:gd fmla="*/ 4 h 11" name="T9"/>
                  <a:gd fmla="*/ 8 w 10" name="T10"/>
                  <a:gd fmla="*/ 0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10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5" y="1"/>
                      <a:pt x="2" y="3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0" y="3"/>
                      <a:pt x="10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56"/>
              <p:cNvSpPr>
                <a:spLocks noEditPoints="1"/>
              </p:cNvSpPr>
              <p:nvPr/>
            </p:nvSpPr>
            <p:spPr bwMode="auto">
              <a:xfrm>
                <a:off x="7161379" y="2787651"/>
                <a:ext cx="246063" cy="263525"/>
              </a:xfrm>
              <a:custGeom>
                <a:gdLst>
                  <a:gd fmla="*/ 115 w 127" name="T0"/>
                  <a:gd fmla="*/ 37 h 136" name="T1"/>
                  <a:gd fmla="*/ 64 w 127" name="T2"/>
                  <a:gd fmla="*/ 3 h 136" name="T3"/>
                  <a:gd fmla="*/ 13 w 127" name="T4"/>
                  <a:gd fmla="*/ 37 h 136" name="T5"/>
                  <a:gd fmla="*/ 39 w 127" name="T6"/>
                  <a:gd fmla="*/ 114 h 136" name="T7"/>
                  <a:gd fmla="*/ 39 w 127" name="T8"/>
                  <a:gd fmla="*/ 136 h 136" name="T9"/>
                  <a:gd fmla="*/ 64 w 127" name="T10"/>
                  <a:gd fmla="*/ 136 h 136" name="T11"/>
                  <a:gd fmla="*/ 88 w 127" name="T12"/>
                  <a:gd fmla="*/ 136 h 136" name="T13"/>
                  <a:gd fmla="*/ 89 w 127" name="T14"/>
                  <a:gd fmla="*/ 114 h 136" name="T15"/>
                  <a:gd fmla="*/ 115 w 127" name="T16"/>
                  <a:gd fmla="*/ 37 h 136" name="T17"/>
                  <a:gd fmla="*/ 85 w 127" name="T18"/>
                  <a:gd fmla="*/ 78 h 136" name="T19"/>
                  <a:gd fmla="*/ 84 w 127" name="T20"/>
                  <a:gd fmla="*/ 85 h 136" name="T21"/>
                  <a:gd fmla="*/ 76 w 127" name="T22"/>
                  <a:gd fmla="*/ 132 h 136" name="T23"/>
                  <a:gd fmla="*/ 72 w 127" name="T24"/>
                  <a:gd fmla="*/ 131 h 136" name="T25"/>
                  <a:gd fmla="*/ 80 w 127" name="T26"/>
                  <a:gd fmla="*/ 84 h 136" name="T27"/>
                  <a:gd fmla="*/ 81 w 127" name="T28"/>
                  <a:gd fmla="*/ 77 h 136" name="T29"/>
                  <a:gd fmla="*/ 64 w 127" name="T30"/>
                  <a:gd fmla="*/ 68 h 136" name="T31"/>
                  <a:gd fmla="*/ 47 w 127" name="T32"/>
                  <a:gd fmla="*/ 77 h 136" name="T33"/>
                  <a:gd fmla="*/ 48 w 127" name="T34"/>
                  <a:gd fmla="*/ 85 h 136" name="T35"/>
                  <a:gd fmla="*/ 55 w 127" name="T36"/>
                  <a:gd fmla="*/ 131 h 136" name="T37"/>
                  <a:gd fmla="*/ 51 w 127" name="T38"/>
                  <a:gd fmla="*/ 132 h 136" name="T39"/>
                  <a:gd fmla="*/ 44 w 127" name="T40"/>
                  <a:gd fmla="*/ 85 h 136" name="T41"/>
                  <a:gd fmla="*/ 43 w 127" name="T42"/>
                  <a:gd fmla="*/ 78 h 136" name="T43"/>
                  <a:gd fmla="*/ 40 w 127" name="T44"/>
                  <a:gd fmla="*/ 78 h 136" name="T45"/>
                  <a:gd fmla="*/ 27 w 127" name="T46"/>
                  <a:gd fmla="*/ 67 h 136" name="T47"/>
                  <a:gd fmla="*/ 31 w 127" name="T48"/>
                  <a:gd fmla="*/ 59 h 136" name="T49"/>
                  <a:gd fmla="*/ 38 w 127" name="T50"/>
                  <a:gd fmla="*/ 59 h 136" name="T51"/>
                  <a:gd fmla="*/ 46 w 127" name="T52"/>
                  <a:gd fmla="*/ 73 h 136" name="T53"/>
                  <a:gd fmla="*/ 60 w 127" name="T54"/>
                  <a:gd fmla="*/ 65 h 136" name="T55"/>
                  <a:gd fmla="*/ 53 w 127" name="T56"/>
                  <a:gd fmla="*/ 52 h 136" name="T57"/>
                  <a:gd fmla="*/ 64 w 127" name="T58"/>
                  <a:gd fmla="*/ 41 h 136" name="T59"/>
                  <a:gd fmla="*/ 75 w 127" name="T60"/>
                  <a:gd fmla="*/ 51 h 136" name="T61"/>
                  <a:gd fmla="*/ 67 w 127" name="T62"/>
                  <a:gd fmla="*/ 65 h 136" name="T63"/>
                  <a:gd fmla="*/ 82 w 127" name="T64"/>
                  <a:gd fmla="*/ 73 h 136" name="T65"/>
                  <a:gd fmla="*/ 90 w 127" name="T66"/>
                  <a:gd fmla="*/ 58 h 136" name="T67"/>
                  <a:gd fmla="*/ 96 w 127" name="T68"/>
                  <a:gd fmla="*/ 58 h 136" name="T69"/>
                  <a:gd fmla="*/ 101 w 127" name="T70"/>
                  <a:gd fmla="*/ 67 h 136" name="T71"/>
                  <a:gd fmla="*/ 88 w 127" name="T72"/>
                  <a:gd fmla="*/ 78 h 136" name="T73"/>
                  <a:gd fmla="*/ 85 w 127" name="T74"/>
                  <a:gd fmla="*/ 78 h 13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6" w="127">
                    <a:moveTo>
                      <a:pt x="115" y="37"/>
                    </a:moveTo>
                    <a:cubicBezTo>
                      <a:pt x="102" y="0"/>
                      <a:pt x="64" y="3"/>
                      <a:pt x="64" y="3"/>
                    </a:cubicBezTo>
                    <a:cubicBezTo>
                      <a:pt x="64" y="3"/>
                      <a:pt x="26" y="0"/>
                      <a:pt x="13" y="37"/>
                    </a:cubicBezTo>
                    <a:cubicBezTo>
                      <a:pt x="0" y="70"/>
                      <a:pt x="37" y="103"/>
                      <a:pt x="39" y="114"/>
                    </a:cubicBezTo>
                    <a:cubicBezTo>
                      <a:pt x="40" y="125"/>
                      <a:pt x="39" y="136"/>
                      <a:pt x="39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6"/>
                      <a:pt x="87" y="125"/>
                      <a:pt x="89" y="114"/>
                    </a:cubicBezTo>
                    <a:cubicBezTo>
                      <a:pt x="91" y="103"/>
                      <a:pt x="127" y="70"/>
                      <a:pt x="115" y="37"/>
                    </a:cubicBezTo>
                    <a:close/>
                    <a:moveTo>
                      <a:pt x="85" y="78"/>
                    </a:moveTo>
                    <a:cubicBezTo>
                      <a:pt x="85" y="80"/>
                      <a:pt x="85" y="82"/>
                      <a:pt x="84" y="85"/>
                    </a:cubicBezTo>
                    <a:cubicBezTo>
                      <a:pt x="82" y="102"/>
                      <a:pt x="76" y="131"/>
                      <a:pt x="76" y="132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8" y="101"/>
                      <a:pt x="80" y="84"/>
                    </a:cubicBezTo>
                    <a:cubicBezTo>
                      <a:pt x="80" y="82"/>
                      <a:pt x="80" y="80"/>
                      <a:pt x="81" y="77"/>
                    </a:cubicBezTo>
                    <a:cubicBezTo>
                      <a:pt x="74" y="75"/>
                      <a:pt x="67" y="70"/>
                      <a:pt x="64" y="68"/>
                    </a:cubicBezTo>
                    <a:cubicBezTo>
                      <a:pt x="61" y="70"/>
                      <a:pt x="54" y="75"/>
                      <a:pt x="47" y="77"/>
                    </a:cubicBezTo>
                    <a:cubicBezTo>
                      <a:pt x="48" y="80"/>
                      <a:pt x="48" y="82"/>
                      <a:pt x="48" y="85"/>
                    </a:cubicBezTo>
                    <a:cubicBezTo>
                      <a:pt x="51" y="102"/>
                      <a:pt x="55" y="131"/>
                      <a:pt x="55" y="131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131"/>
                      <a:pt x="46" y="102"/>
                      <a:pt x="44" y="85"/>
                    </a:cubicBezTo>
                    <a:cubicBezTo>
                      <a:pt x="43" y="83"/>
                      <a:pt x="43" y="80"/>
                      <a:pt x="43" y="78"/>
                    </a:cubicBezTo>
                    <a:cubicBezTo>
                      <a:pt x="42" y="78"/>
                      <a:pt x="41" y="78"/>
                      <a:pt x="40" y="78"/>
                    </a:cubicBezTo>
                    <a:cubicBezTo>
                      <a:pt x="32" y="77"/>
                      <a:pt x="27" y="72"/>
                      <a:pt x="27" y="67"/>
                    </a:cubicBezTo>
                    <a:cubicBezTo>
                      <a:pt x="26" y="64"/>
                      <a:pt x="28" y="60"/>
                      <a:pt x="31" y="59"/>
                    </a:cubicBezTo>
                    <a:cubicBezTo>
                      <a:pt x="33" y="58"/>
                      <a:pt x="36" y="58"/>
                      <a:pt x="38" y="59"/>
                    </a:cubicBezTo>
                    <a:cubicBezTo>
                      <a:pt x="42" y="61"/>
                      <a:pt x="44" y="67"/>
                      <a:pt x="46" y="73"/>
                    </a:cubicBezTo>
                    <a:cubicBezTo>
                      <a:pt x="52" y="71"/>
                      <a:pt x="57" y="67"/>
                      <a:pt x="60" y="65"/>
                    </a:cubicBezTo>
                    <a:cubicBezTo>
                      <a:pt x="57" y="62"/>
                      <a:pt x="52" y="57"/>
                      <a:pt x="53" y="52"/>
                    </a:cubicBezTo>
                    <a:cubicBezTo>
                      <a:pt x="53" y="43"/>
                      <a:pt x="60" y="41"/>
                      <a:pt x="64" y="41"/>
                    </a:cubicBezTo>
                    <a:cubicBezTo>
                      <a:pt x="67" y="41"/>
                      <a:pt x="74" y="43"/>
                      <a:pt x="75" y="51"/>
                    </a:cubicBezTo>
                    <a:cubicBezTo>
                      <a:pt x="75" y="57"/>
                      <a:pt x="71" y="62"/>
                      <a:pt x="67" y="65"/>
                    </a:cubicBezTo>
                    <a:cubicBezTo>
                      <a:pt x="70" y="67"/>
                      <a:pt x="76" y="71"/>
                      <a:pt x="82" y="73"/>
                    </a:cubicBezTo>
                    <a:cubicBezTo>
                      <a:pt x="83" y="66"/>
                      <a:pt x="86" y="60"/>
                      <a:pt x="90" y="58"/>
                    </a:cubicBezTo>
                    <a:cubicBezTo>
                      <a:pt x="92" y="57"/>
                      <a:pt x="94" y="57"/>
                      <a:pt x="96" y="58"/>
                    </a:cubicBezTo>
                    <a:cubicBezTo>
                      <a:pt x="100" y="59"/>
                      <a:pt x="101" y="63"/>
                      <a:pt x="101" y="67"/>
                    </a:cubicBezTo>
                    <a:cubicBezTo>
                      <a:pt x="100" y="71"/>
                      <a:pt x="96" y="76"/>
                      <a:pt x="88" y="78"/>
                    </a:cubicBezTo>
                    <a:cubicBezTo>
                      <a:pt x="87" y="78"/>
                      <a:pt x="86" y="78"/>
                      <a:pt x="85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Rectangle 57"/>
              <p:cNvSpPr>
                <a:spLocks noChangeArrowheads="1"/>
              </p:cNvSpPr>
              <p:nvPr/>
            </p:nvSpPr>
            <p:spPr bwMode="auto">
              <a:xfrm>
                <a:off x="7237579" y="3071813"/>
                <a:ext cx="9366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58"/>
              <p:cNvSpPr/>
              <p:nvPr/>
            </p:nvSpPr>
            <p:spPr bwMode="auto">
              <a:xfrm>
                <a:off x="7277267" y="2701926"/>
                <a:ext cx="15875" cy="71437"/>
              </a:xfrm>
              <a:custGeom>
                <a:gdLst>
                  <a:gd fmla="*/ 4 w 8" name="T0"/>
                  <a:gd fmla="*/ 37 h 37" name="T1"/>
                  <a:gd fmla="*/ 0 w 8" name="T2"/>
                  <a:gd fmla="*/ 33 h 37" name="T3"/>
                  <a:gd fmla="*/ 0 w 8" name="T4"/>
                  <a:gd fmla="*/ 4 h 37" name="T5"/>
                  <a:gd fmla="*/ 4 w 8" name="T6"/>
                  <a:gd fmla="*/ 0 h 37" name="T7"/>
                  <a:gd fmla="*/ 8 w 8" name="T8"/>
                  <a:gd fmla="*/ 4 h 37" name="T9"/>
                  <a:gd fmla="*/ 8 w 8" name="T10"/>
                  <a:gd fmla="*/ 33 h 37" name="T11"/>
                  <a:gd fmla="*/ 4 w 8" name="T12"/>
                  <a:gd fmla="*/ 37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8">
                    <a:moveTo>
                      <a:pt x="4" y="37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5"/>
                      <a:pt x="6" y="37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59"/>
              <p:cNvSpPr/>
              <p:nvPr/>
            </p:nvSpPr>
            <p:spPr bwMode="auto">
              <a:xfrm>
                <a:off x="7194717" y="2736851"/>
                <a:ext cx="44450" cy="52387"/>
              </a:xfrm>
              <a:custGeom>
                <a:gdLst>
                  <a:gd fmla="*/ 19 w 23" name="T0"/>
                  <a:gd fmla="*/ 27 h 27" name="T1"/>
                  <a:gd fmla="*/ 15 w 23" name="T2"/>
                  <a:gd fmla="*/ 26 h 27" name="T3"/>
                  <a:gd fmla="*/ 1 w 23" name="T4"/>
                  <a:gd fmla="*/ 7 h 27" name="T5"/>
                  <a:gd fmla="*/ 2 w 23" name="T6"/>
                  <a:gd fmla="*/ 1 h 27" name="T7"/>
                  <a:gd fmla="*/ 8 w 23" name="T8"/>
                  <a:gd fmla="*/ 2 h 27" name="T9"/>
                  <a:gd fmla="*/ 22 w 23" name="T10"/>
                  <a:gd fmla="*/ 21 h 27" name="T11"/>
                  <a:gd fmla="*/ 21 w 23" name="T12"/>
                  <a:gd fmla="*/ 27 h 27" name="T13"/>
                  <a:gd fmla="*/ 19 w 23" name="T14"/>
                  <a:gd fmla="*/ 27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23">
                    <a:moveTo>
                      <a:pt x="19" y="27"/>
                    </a:moveTo>
                    <a:cubicBezTo>
                      <a:pt x="17" y="27"/>
                      <a:pt x="16" y="27"/>
                      <a:pt x="15" y="2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5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60"/>
              <p:cNvSpPr/>
              <p:nvPr/>
            </p:nvSpPr>
            <p:spPr bwMode="auto">
              <a:xfrm>
                <a:off x="7336004" y="2735263"/>
                <a:ext cx="39688" cy="53975"/>
              </a:xfrm>
              <a:custGeom>
                <a:gdLst>
                  <a:gd fmla="*/ 5 w 21" name="T0"/>
                  <a:gd fmla="*/ 28 h 28" name="T1"/>
                  <a:gd fmla="*/ 3 w 21" name="T2"/>
                  <a:gd fmla="*/ 28 h 28" name="T3"/>
                  <a:gd fmla="*/ 1 w 21" name="T4"/>
                  <a:gd fmla="*/ 22 h 28" name="T5"/>
                  <a:gd fmla="*/ 13 w 21" name="T6"/>
                  <a:gd fmla="*/ 3 h 28" name="T7"/>
                  <a:gd fmla="*/ 18 w 21" name="T8"/>
                  <a:gd fmla="*/ 2 h 28" name="T9"/>
                  <a:gd fmla="*/ 20 w 21" name="T10"/>
                  <a:gd fmla="*/ 7 h 28" name="T11"/>
                  <a:gd fmla="*/ 8 w 21" name="T12"/>
                  <a:gd fmla="*/ 26 h 28" name="T13"/>
                  <a:gd fmla="*/ 5 w 21" name="T14"/>
                  <a:gd fmla="*/ 28 h 2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8" w="21">
                    <a:moveTo>
                      <a:pt x="5" y="28"/>
                    </a:moveTo>
                    <a:cubicBezTo>
                      <a:pt x="4" y="28"/>
                      <a:pt x="3" y="28"/>
                      <a:pt x="3" y="28"/>
                    </a:cubicBezTo>
                    <a:cubicBezTo>
                      <a:pt x="1" y="27"/>
                      <a:pt x="0" y="24"/>
                      <a:pt x="1" y="2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20" y="3"/>
                      <a:pt x="21" y="5"/>
                      <a:pt x="20" y="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61"/>
              <p:cNvSpPr/>
              <p:nvPr/>
            </p:nvSpPr>
            <p:spPr bwMode="auto">
              <a:xfrm>
                <a:off x="7388392" y="2797176"/>
                <a:ext cx="55563" cy="36512"/>
              </a:xfrm>
              <a:custGeom>
                <a:gdLst>
                  <a:gd fmla="*/ 5 w 29" name="T0"/>
                  <a:gd fmla="*/ 19 h 19" name="T1"/>
                  <a:gd fmla="*/ 1 w 29" name="T2"/>
                  <a:gd fmla="*/ 17 h 19" name="T3"/>
                  <a:gd fmla="*/ 3 w 29" name="T4"/>
                  <a:gd fmla="*/ 12 h 19" name="T5"/>
                  <a:gd fmla="*/ 22 w 29" name="T6"/>
                  <a:gd fmla="*/ 1 h 19" name="T7"/>
                  <a:gd fmla="*/ 28 w 29" name="T8"/>
                  <a:gd fmla="*/ 3 h 19" name="T9"/>
                  <a:gd fmla="*/ 26 w 29" name="T10"/>
                  <a:gd fmla="*/ 8 h 19" name="T11"/>
                  <a:gd fmla="*/ 7 w 29" name="T12"/>
                  <a:gd fmla="*/ 19 h 19" name="T13"/>
                  <a:gd fmla="*/ 5 w 29" name="T14"/>
                  <a:gd fmla="*/ 19 h 1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" w="28">
                    <a:moveTo>
                      <a:pt x="5" y="19"/>
                    </a:moveTo>
                    <a:cubicBezTo>
                      <a:pt x="3" y="19"/>
                      <a:pt x="2" y="19"/>
                      <a:pt x="1" y="17"/>
                    </a:cubicBezTo>
                    <a:cubicBezTo>
                      <a:pt x="0" y="15"/>
                      <a:pt x="1" y="13"/>
                      <a:pt x="3" y="1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7" y="0"/>
                      <a:pt x="28" y="3"/>
                    </a:cubicBezTo>
                    <a:cubicBezTo>
                      <a:pt x="29" y="5"/>
                      <a:pt x="28" y="7"/>
                      <a:pt x="26" y="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62"/>
              <p:cNvSpPr/>
              <p:nvPr/>
            </p:nvSpPr>
            <p:spPr bwMode="auto">
              <a:xfrm>
                <a:off x="7126454" y="2797176"/>
                <a:ext cx="53975" cy="36512"/>
              </a:xfrm>
              <a:custGeom>
                <a:gdLst>
                  <a:gd fmla="*/ 24 w 28" name="T0"/>
                  <a:gd fmla="*/ 19 h 19" name="T1"/>
                  <a:gd fmla="*/ 22 w 28" name="T2"/>
                  <a:gd fmla="*/ 19 h 19" name="T3"/>
                  <a:gd fmla="*/ 2 w 28" name="T4"/>
                  <a:gd fmla="*/ 8 h 19" name="T5"/>
                  <a:gd fmla="*/ 1 w 28" name="T6"/>
                  <a:gd fmla="*/ 3 h 19" name="T7"/>
                  <a:gd fmla="*/ 6 w 28" name="T8"/>
                  <a:gd fmla="*/ 1 h 19" name="T9"/>
                  <a:gd fmla="*/ 26 w 28" name="T10"/>
                  <a:gd fmla="*/ 12 h 19" name="T11"/>
                  <a:gd fmla="*/ 27 w 28" name="T12"/>
                  <a:gd fmla="*/ 17 h 19" name="T13"/>
                  <a:gd fmla="*/ 24 w 28" name="T14"/>
                  <a:gd fmla="*/ 19 h 1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" w="28">
                    <a:moveTo>
                      <a:pt x="24" y="19"/>
                    </a:moveTo>
                    <a:cubicBezTo>
                      <a:pt x="23" y="19"/>
                      <a:pt x="22" y="19"/>
                      <a:pt x="22" y="1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3"/>
                      <a:pt x="28" y="15"/>
                      <a:pt x="27" y="17"/>
                    </a:cubicBezTo>
                    <a:cubicBezTo>
                      <a:pt x="27" y="19"/>
                      <a:pt x="25" y="19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7854864" y="1815706"/>
            <a:ext cx="3067135" cy="769442"/>
            <a:chOff x="8548025" y="1459078"/>
            <a:chExt cx="2486420" cy="769442"/>
          </a:xfrm>
        </p:grpSpPr>
        <p:sp>
          <p:nvSpPr>
            <p:cNvPr id="108" name="矩形 107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点击输入简要文字内容，文字内容任意编辑，图片可替换，我图网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良好的客户关系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576988" y="1726987"/>
            <a:ext cx="2615008" cy="769442"/>
            <a:chOff x="8548025" y="1459078"/>
            <a:chExt cx="2615008" cy="769442"/>
          </a:xfrm>
        </p:grpSpPr>
        <p:sp>
          <p:nvSpPr>
            <p:cNvPr id="111" name="矩形 110"/>
            <p:cNvSpPr/>
            <p:nvPr/>
          </p:nvSpPr>
          <p:spPr>
            <a:xfrm>
              <a:off x="8548025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点击输入简要文字内容，文字内容任意编辑，图片可替换，我图网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9678236" y="1459078"/>
              <a:ext cx="1484796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持之以恒的毅力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638583" y="3320145"/>
            <a:ext cx="2486420" cy="769442"/>
            <a:chOff x="8548025" y="1459078"/>
            <a:chExt cx="2486420" cy="769442"/>
          </a:xfrm>
        </p:grpSpPr>
        <p:sp>
          <p:nvSpPr>
            <p:cNvPr id="114" name="矩形 113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点击输入简要文字内容，文字内容任意编辑，图片可替换，我图网</a:t>
              </a:r>
            </a:p>
          </p:txBody>
        </p:sp>
        <p:sp>
          <p:nvSpPr>
            <p:cNvPr id="115" name="矩形 114"/>
            <p:cNvSpPr/>
            <p:nvPr/>
          </p:nvSpPr>
          <p:spPr>
            <a:xfrm>
              <a:off x="8548024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消费心理学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89114" y="3040053"/>
            <a:ext cx="2572145" cy="769442"/>
            <a:chOff x="8548025" y="1459078"/>
            <a:chExt cx="2572145" cy="769442"/>
          </a:xfrm>
        </p:grpSpPr>
        <p:sp>
          <p:nvSpPr>
            <p:cNvPr id="117" name="矩形 116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点击输入简要文字内容，文字内容任意编辑，图片可替换，我图网</a:t>
              </a:r>
            </a:p>
          </p:txBody>
        </p:sp>
        <p:sp>
          <p:nvSpPr>
            <p:cNvPr id="118" name="矩形 117"/>
            <p:cNvSpPr/>
            <p:nvPr/>
          </p:nvSpPr>
          <p:spPr>
            <a:xfrm>
              <a:off x="9763963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思维灵活敏捷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565127" y="4802971"/>
            <a:ext cx="2572145" cy="769442"/>
            <a:chOff x="8548025" y="1459078"/>
            <a:chExt cx="2572145" cy="769442"/>
          </a:xfrm>
        </p:grpSpPr>
        <p:sp>
          <p:nvSpPr>
            <p:cNvPr id="120" name="矩形 119"/>
            <p:cNvSpPr/>
            <p:nvPr/>
          </p:nvSpPr>
          <p:spPr>
            <a:xfrm>
              <a:off x="8548026" y="1766856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点击输入简要文字内容，文字内容任意编辑，图片可替换，我图网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9763963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专业知识扎实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7951954" y="4562455"/>
            <a:ext cx="2486420" cy="769442"/>
            <a:chOff x="8548025" y="1459078"/>
            <a:chExt cx="2486420" cy="769442"/>
          </a:xfrm>
        </p:grpSpPr>
        <p:sp>
          <p:nvSpPr>
            <p:cNvPr id="123" name="矩形 122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点击输入简要文字内容，文字内容任意编辑，图片可替换，我图网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人力资源管理</a:t>
              </a:r>
            </a:p>
          </p:txBody>
        </p:sp>
      </p:grpSp>
      <p:sp>
        <p:nvSpPr>
          <p:cNvPr id="125" name="Oval 23"/>
          <p:cNvSpPr>
            <a:spLocks noChangeArrowheads="1"/>
          </p:cNvSpPr>
          <p:nvPr/>
        </p:nvSpPr>
        <p:spPr bwMode="auto">
          <a:xfrm>
            <a:off x="5770729" y="1403351"/>
            <a:ext cx="619125" cy="620712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26" name="Oval 19"/>
          <p:cNvSpPr>
            <a:spLocks noChangeArrowheads="1"/>
          </p:cNvSpPr>
          <p:nvPr/>
        </p:nvSpPr>
        <p:spPr bwMode="auto">
          <a:xfrm>
            <a:off x="5359567" y="4972051"/>
            <a:ext cx="1428750" cy="1430337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5946942" y="5126038"/>
            <a:ext cx="220663" cy="254000"/>
            <a:chOff x="5997742" y="5126038"/>
            <a:chExt cx="220663" cy="254000"/>
          </a:xfrm>
        </p:grpSpPr>
        <p:sp>
          <p:nvSpPr>
            <p:cNvPr id="128" name="Freeform 51"/>
            <p:cNvSpPr/>
            <p:nvPr/>
          </p:nvSpPr>
          <p:spPr bwMode="auto">
            <a:xfrm>
              <a:off x="5997742" y="5160963"/>
              <a:ext cx="220663" cy="219075"/>
            </a:xfrm>
            <a:custGeom>
              <a:gdLst>
                <a:gd fmla="*/ 72 w 114" name="T0"/>
                <a:gd fmla="*/ 0 h 113" name="T1"/>
                <a:gd fmla="*/ 72 w 114" name="T2"/>
                <a:gd fmla="*/ 9 h 113" name="T3"/>
                <a:gd fmla="*/ 106 w 114" name="T4"/>
                <a:gd fmla="*/ 56 h 113" name="T5"/>
                <a:gd fmla="*/ 57 w 114" name="T6"/>
                <a:gd fmla="*/ 104 h 113" name="T7"/>
                <a:gd fmla="*/ 8 w 114" name="T8"/>
                <a:gd fmla="*/ 56 h 113" name="T9"/>
                <a:gd fmla="*/ 42 w 114" name="T10"/>
                <a:gd fmla="*/ 9 h 113" name="T11"/>
                <a:gd fmla="*/ 42 w 114" name="T12"/>
                <a:gd fmla="*/ 0 h 113" name="T13"/>
                <a:gd fmla="*/ 0 w 114" name="T14"/>
                <a:gd fmla="*/ 56 h 113" name="T15"/>
                <a:gd fmla="*/ 57 w 114" name="T16"/>
                <a:gd fmla="*/ 113 h 113" name="T17"/>
                <a:gd fmla="*/ 114 w 114" name="T18"/>
                <a:gd fmla="*/ 56 h 113" name="T19"/>
                <a:gd fmla="*/ 72 w 114" name="T20"/>
                <a:gd fmla="*/ 0 h 1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3" w="114">
                  <a:moveTo>
                    <a:pt x="72" y="0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91" y="15"/>
                    <a:pt x="106" y="34"/>
                    <a:pt x="106" y="56"/>
                  </a:cubicBezTo>
                  <a:cubicBezTo>
                    <a:pt x="106" y="83"/>
                    <a:pt x="84" y="104"/>
                    <a:pt x="57" y="104"/>
                  </a:cubicBezTo>
                  <a:cubicBezTo>
                    <a:pt x="30" y="104"/>
                    <a:pt x="8" y="83"/>
                    <a:pt x="8" y="56"/>
                  </a:cubicBezTo>
                  <a:cubicBezTo>
                    <a:pt x="8" y="34"/>
                    <a:pt x="23" y="15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7"/>
                    <a:pt x="0" y="29"/>
                    <a:pt x="0" y="56"/>
                  </a:cubicBezTo>
                  <a:cubicBezTo>
                    <a:pt x="0" y="87"/>
                    <a:pt x="25" y="113"/>
                    <a:pt x="57" y="113"/>
                  </a:cubicBezTo>
                  <a:cubicBezTo>
                    <a:pt x="89" y="113"/>
                    <a:pt x="114" y="87"/>
                    <a:pt x="114" y="56"/>
                  </a:cubicBezTo>
                  <a:cubicBezTo>
                    <a:pt x="114" y="29"/>
                    <a:pt x="96" y="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Rectangle 52"/>
            <p:cNvSpPr>
              <a:spLocks noChangeArrowheads="1"/>
            </p:cNvSpPr>
            <p:nvPr/>
          </p:nvSpPr>
          <p:spPr bwMode="auto">
            <a:xfrm>
              <a:off x="6096167" y="5126038"/>
              <a:ext cx="23813" cy="9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0" name="矩形 129"/>
          <p:cNvSpPr/>
          <p:nvPr/>
        </p:nvSpPr>
        <p:spPr>
          <a:xfrm>
            <a:off x="5343467" y="5457827"/>
            <a:ext cx="148113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anose="020b0402040204020203" pitchFamily="34" typeface="Segoe UI Semilight"/>
              </a:rPr>
              <a:t>知识技能</a:t>
            </a:r>
          </a:p>
        </p:txBody>
      </p:sp>
    </p:spTree>
    <p:extLst>
      <p:ext uri="{BB962C8B-B14F-4D97-AF65-F5344CB8AC3E}">
        <p14:creationId val="3262477295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6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8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9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id="9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id="10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fill="hold" id="10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fill="hold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fill="hold" id="1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fill="hold" id="1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fill="hold" grpId="0" id="1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25"/>
      <p:bldP grpId="0" spid="126"/>
      <p:bldP grpId="0" spid="13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3893252" y="490835"/>
            <a:ext cx="5669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FFAB3F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岗位职责 Responsibilites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7"/>
          <p:cNvSpPr txBox="1"/>
          <p:nvPr/>
        </p:nvSpPr>
        <p:spPr>
          <a:xfrm>
            <a:off x="1458328" y="1679713"/>
            <a:ext cx="931361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prstClr val="black">
                    <a:lumMod val="50000"/>
                    <a:lumOff val="50000"/>
                  </a:prst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       点击输入简要文字内容，文字内容任意编辑，图片可替换，我图网点击输入简要文字内容，文字内容任意编辑，图片可替换，我图网……点击输入简要文字内容，文字内容任意编辑，图片可替换，我图网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48500" y="2615183"/>
            <a:ext cx="2604021" cy="1734278"/>
          </a:xfrm>
          <a:prstGeom prst="roundRect">
            <a:avLst>
              <a:gd fmla="val 9668" name="adj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dir="t" rig="threePt"/>
          </a:scene3d>
          <a:sp3d prstMaterial="softEdge"/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93990" y="2615182"/>
            <a:ext cx="2604021" cy="1734278"/>
          </a:xfrm>
          <a:prstGeom prst="roundRect">
            <a:avLst>
              <a:gd fmla="val 9668" name="adj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dir="t" rig="threePt"/>
          </a:scene3d>
          <a:sp3d prstMaterial="softEdge"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42194" y="2615183"/>
            <a:ext cx="2598592" cy="1734278"/>
          </a:xfrm>
          <a:prstGeom prst="roundRect">
            <a:avLst>
              <a:gd fmla="val 7514" name="adj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dir="t" rig="threePt"/>
          </a:scene3d>
          <a:sp3d prstMaterial="softEdge"/>
        </p:spPr>
      </p:pic>
      <p:grpSp>
        <p:nvGrpSpPr>
          <p:cNvPr id="35" name="组合 34"/>
          <p:cNvGrpSpPr/>
          <p:nvPr/>
        </p:nvGrpSpPr>
        <p:grpSpPr>
          <a:xfrm>
            <a:off x="2462760" y="4555291"/>
            <a:ext cx="604724" cy="619860"/>
            <a:chOff x="2462760" y="4047589"/>
            <a:chExt cx="604724" cy="619860"/>
          </a:xfrm>
        </p:grpSpPr>
        <p:grpSp>
          <p:nvGrpSpPr>
            <p:cNvPr id="36" name="Group 30"/>
            <p:cNvGrpSpPr/>
            <p:nvPr/>
          </p:nvGrpSpPr>
          <p:grpSpPr>
            <a:xfrm rot="18970732">
              <a:off x="2462760" y="4047589"/>
              <a:ext cx="604724" cy="619860"/>
              <a:chOff x="2230996" y="2123275"/>
              <a:chExt cx="1883855" cy="1931012"/>
            </a:xfrm>
          </p:grpSpPr>
          <p:sp>
            <p:nvSpPr>
              <p:cNvPr id="41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</a:gradFill>
              <a:ln algn="ctr" cap="flat" cmpd="sng" w="95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prstDash val="solid"/>
              </a:ln>
              <a:effectLst>
                <a:outerShdw algn="tr" blurRad="127000" dir="2700000" dist="63500" rotWithShape="0" sx="102000" sy="10200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42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FFB850"/>
              </a:solidFill>
              <a:ln algn="ctr" cap="flat" cmpd="sng"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prstDash val="solid"/>
              </a:ln>
              <a:effectLst>
                <a:innerShdw blurRad="76200" dir="16200000" dist="254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</p:grpSp>
        <p:grpSp>
          <p:nvGrpSpPr>
            <p:cNvPr id="37" name="Group 20"/>
            <p:cNvGrpSpPr/>
            <p:nvPr/>
          </p:nvGrpSpPr>
          <p:grpSpPr>
            <a:xfrm>
              <a:off x="2619741" y="4207604"/>
              <a:ext cx="285018" cy="290643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gdLst>
                  <a:gd fmla="*/ 65 w 79" name="T0"/>
                  <a:gd fmla="*/ 14 h 79" name="T1"/>
                  <a:gd fmla="*/ 14 w 79" name="T2"/>
                  <a:gd fmla="*/ 14 h 79" name="T3"/>
                  <a:gd fmla="*/ 11 w 79" name="T4"/>
                  <a:gd fmla="*/ 63 h 79" name="T5"/>
                  <a:gd fmla="*/ 11 w 79" name="T6"/>
                  <a:gd fmla="*/ 63 h 79" name="T7"/>
                  <a:gd fmla="*/ 17 w 79" name="T8"/>
                  <a:gd fmla="*/ 68 h 79" name="T9"/>
                  <a:gd fmla="*/ 64 w 79" name="T10"/>
                  <a:gd fmla="*/ 65 h 79" name="T11"/>
                  <a:gd fmla="*/ 65 w 79" name="T12"/>
                  <a:gd fmla="*/ 14 h 79" name="T13"/>
                  <a:gd fmla="*/ 58 w 79" name="T14"/>
                  <a:gd fmla="*/ 59 h 79" name="T15"/>
                  <a:gd fmla="*/ 20 w 79" name="T16"/>
                  <a:gd fmla="*/ 59 h 79" name="T17"/>
                  <a:gd fmla="*/ 20 w 79" name="T18"/>
                  <a:gd fmla="*/ 21 h 79" name="T19"/>
                  <a:gd fmla="*/ 58 w 79" name="T20"/>
                  <a:gd fmla="*/ 21 h 79" name="T21"/>
                  <a:gd fmla="*/ 58 w 79" name="T22"/>
                  <a:gd fmla="*/ 59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gdLst>
                  <a:gd fmla="*/ 0 w 64" name="T0"/>
                  <a:gd fmla="*/ 52 h 66" name="T1"/>
                  <a:gd fmla="*/ 12 w 64" name="T2"/>
                  <a:gd fmla="*/ 66 h 66" name="T3"/>
                  <a:gd fmla="*/ 64 w 64" name="T4"/>
                  <a:gd fmla="*/ 8 h 66" name="T5"/>
                  <a:gd fmla="*/ 55 w 64" name="T6"/>
                  <a:gd fmla="*/ 0 h 66" name="T7"/>
                  <a:gd fmla="*/ 0 w 64" name="T8"/>
                  <a:gd fmla="*/ 5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64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gdLst>
                  <a:gd fmla="*/ 16 w 30" name="T0"/>
                  <a:gd fmla="*/ 0 h 36" name="T1"/>
                  <a:gd fmla="*/ 0 w 30" name="T2"/>
                  <a:gd fmla="*/ 34 h 36" name="T3"/>
                  <a:gd fmla="*/ 6 w 30" name="T4"/>
                  <a:gd fmla="*/ 36 h 36" name="T5"/>
                  <a:gd fmla="*/ 16 w 30" name="T6"/>
                  <a:gd fmla="*/ 0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30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786351" y="4555291"/>
            <a:ext cx="604724" cy="619860"/>
            <a:chOff x="5786351" y="4047589"/>
            <a:chExt cx="604724" cy="619860"/>
          </a:xfrm>
        </p:grpSpPr>
        <p:grpSp>
          <p:nvGrpSpPr>
            <p:cNvPr id="44" name="Group 30"/>
            <p:cNvGrpSpPr/>
            <p:nvPr/>
          </p:nvGrpSpPr>
          <p:grpSpPr>
            <a:xfrm rot="18970732">
              <a:off x="5786351" y="4047589"/>
              <a:ext cx="604724" cy="619860"/>
              <a:chOff x="2230996" y="2123275"/>
              <a:chExt cx="1883855" cy="1931012"/>
            </a:xfrm>
          </p:grpSpPr>
          <p:sp>
            <p:nvSpPr>
              <p:cNvPr id="49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</a:gradFill>
              <a:ln algn="ctr" cap="flat" cmpd="sng" w="95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prstDash val="solid"/>
              </a:ln>
              <a:effectLst>
                <a:outerShdw algn="tr" blurRad="127000" dir="2700000" dist="63500" rotWithShape="0" sx="102000" sy="10200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50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E87071"/>
              </a:solidFill>
              <a:ln algn="ctr" cap="flat" cmpd="sng"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prstDash val="solid"/>
              </a:ln>
              <a:effectLst>
                <a:innerShdw blurRad="76200" dir="16200000" dist="254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</p:grpSp>
        <p:grpSp>
          <p:nvGrpSpPr>
            <p:cNvPr id="45" name="Group 31"/>
            <p:cNvGrpSpPr/>
            <p:nvPr/>
          </p:nvGrpSpPr>
          <p:grpSpPr>
            <a:xfrm>
              <a:off x="5960012" y="4264283"/>
              <a:ext cx="284677" cy="177285"/>
              <a:chOff x="2942785" y="3296116"/>
              <a:chExt cx="416796" cy="259561"/>
            </a:xfrm>
            <a:solidFill>
              <a:schemeClr val="bg1"/>
            </a:solidFill>
          </p:grpSpPr>
          <p:sp>
            <p:nvSpPr>
              <p:cNvPr id="46" name="Freeform 95"/>
              <p:cNvSpPr>
                <a:spLocks noEditPoints="1"/>
              </p:cNvSpPr>
              <p:nvPr/>
            </p:nvSpPr>
            <p:spPr bwMode="auto">
              <a:xfrm>
                <a:off x="2942785" y="3296116"/>
                <a:ext cx="416796" cy="259561"/>
              </a:xfrm>
              <a:custGeom>
                <a:gdLst>
                  <a:gd fmla="*/ 113 w 125" name="T0"/>
                  <a:gd fmla="*/ 18 h 78" name="T1"/>
                  <a:gd fmla="*/ 113 w 125" name="T2"/>
                  <a:gd fmla="*/ 0 h 78" name="T3"/>
                  <a:gd fmla="*/ 0 w 125" name="T4"/>
                  <a:gd fmla="*/ 0 h 78" name="T5"/>
                  <a:gd fmla="*/ 0 w 125" name="T6"/>
                  <a:gd fmla="*/ 78 h 78" name="T7"/>
                  <a:gd fmla="*/ 113 w 125" name="T8"/>
                  <a:gd fmla="*/ 78 h 78" name="T9"/>
                  <a:gd fmla="*/ 113 w 125" name="T10"/>
                  <a:gd fmla="*/ 60 h 78" name="T11"/>
                  <a:gd fmla="*/ 125 w 125" name="T12"/>
                  <a:gd fmla="*/ 54 h 78" name="T13"/>
                  <a:gd fmla="*/ 125 w 125" name="T14"/>
                  <a:gd fmla="*/ 25 h 78" name="T15"/>
                  <a:gd fmla="*/ 113 w 125" name="T16"/>
                  <a:gd fmla="*/ 18 h 78" name="T17"/>
                  <a:gd fmla="*/ 104 w 125" name="T18"/>
                  <a:gd fmla="*/ 68 h 78" name="T19"/>
                  <a:gd fmla="*/ 10 w 125" name="T20"/>
                  <a:gd fmla="*/ 68 h 78" name="T21"/>
                  <a:gd fmla="*/ 10 w 125" name="T22"/>
                  <a:gd fmla="*/ 9 h 78" name="T23"/>
                  <a:gd fmla="*/ 104 w 125" name="T24"/>
                  <a:gd fmla="*/ 9 h 78" name="T25"/>
                  <a:gd fmla="*/ 104 w 125" name="T26"/>
                  <a:gd fmla="*/ 68 h 7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96"/>
              <p:cNvSpPr>
                <a:spLocks noChangeArrowheads="1"/>
              </p:cNvSpPr>
              <p:nvPr/>
            </p:nvSpPr>
            <p:spPr bwMode="auto">
              <a:xfrm>
                <a:off x="3000187" y="3351023"/>
                <a:ext cx="79865" cy="1447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97"/>
              <p:cNvSpPr>
                <a:spLocks noChangeArrowheads="1"/>
              </p:cNvSpPr>
              <p:nvPr/>
            </p:nvSpPr>
            <p:spPr bwMode="auto">
              <a:xfrm>
                <a:off x="3092532" y="3351023"/>
                <a:ext cx="77370" cy="1447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9035666" y="4555291"/>
            <a:ext cx="604724" cy="619860"/>
            <a:chOff x="9035666" y="4047589"/>
            <a:chExt cx="604724" cy="619860"/>
          </a:xfrm>
        </p:grpSpPr>
        <p:grpSp>
          <p:nvGrpSpPr>
            <p:cNvPr id="52" name="Group 30"/>
            <p:cNvGrpSpPr/>
            <p:nvPr/>
          </p:nvGrpSpPr>
          <p:grpSpPr>
            <a:xfrm rot="18970732">
              <a:off x="9035666" y="4047589"/>
              <a:ext cx="604724" cy="619860"/>
              <a:chOff x="2230996" y="2123275"/>
              <a:chExt cx="1883855" cy="1931012"/>
            </a:xfrm>
          </p:grpSpPr>
          <p:sp>
            <p:nvSpPr>
              <p:cNvPr id="65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</a:gradFill>
              <a:ln algn="ctr" cap="flat" cmpd="sng" w="95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prstDash val="solid"/>
              </a:ln>
              <a:effectLst>
                <a:outerShdw algn="tr" blurRad="127000" dir="2700000" dist="63500" rotWithShape="0" sx="102000" sy="10200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66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1ACBE"/>
              </a:solidFill>
              <a:ln algn="ctr" cap="flat" cmpd="sng"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prstDash val="solid"/>
              </a:ln>
              <a:effectLst>
                <a:innerShdw blurRad="76200" dir="16200000" dist="254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</p:grpSp>
        <p:grpSp>
          <p:nvGrpSpPr>
            <p:cNvPr id="53" name="Group 23"/>
            <p:cNvGrpSpPr/>
            <p:nvPr/>
          </p:nvGrpSpPr>
          <p:grpSpPr>
            <a:xfrm>
              <a:off x="9228931" y="4230883"/>
              <a:ext cx="265925" cy="231832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54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gdLst>
                  <a:gd fmla="*/ 0 w 41" name="T0"/>
                  <a:gd fmla="*/ 39 h 41" name="T1"/>
                  <a:gd fmla="*/ 3 w 41" name="T2"/>
                  <a:gd fmla="*/ 41 h 41" name="T3"/>
                  <a:gd fmla="*/ 41 w 41" name="T4"/>
                  <a:gd fmla="*/ 3 h 41" name="T5"/>
                  <a:gd fmla="*/ 39 w 41" name="T6"/>
                  <a:gd fmla="*/ 0 h 41" name="T7"/>
                  <a:gd fmla="*/ 0 w 41" name="T8"/>
                  <a:gd fmla="*/ 39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gdLst>
                  <a:gd fmla="*/ 37 w 44" name="T0"/>
                  <a:gd fmla="*/ 0 h 46" name="T1"/>
                  <a:gd fmla="*/ 0 w 44" name="T2"/>
                  <a:gd fmla="*/ 39 h 46" name="T3"/>
                  <a:gd fmla="*/ 6 w 44" name="T4"/>
                  <a:gd fmla="*/ 46 h 46" name="T5"/>
                  <a:gd fmla="*/ 44 w 44" name="T6"/>
                  <a:gd fmla="*/ 8 h 46" name="T7"/>
                  <a:gd fmla="*/ 37 w 44" name="T8"/>
                  <a:gd fmla="*/ 0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44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gdLst>
                  <a:gd fmla="*/ 0 w 42" name="T0"/>
                  <a:gd fmla="*/ 38 h 42" name="T1"/>
                  <a:gd fmla="*/ 4 w 42" name="T2"/>
                  <a:gd fmla="*/ 42 h 42" name="T3"/>
                  <a:gd fmla="*/ 42 w 42" name="T4"/>
                  <a:gd fmla="*/ 4 h 42" name="T5"/>
                  <a:gd fmla="*/ 38 w 42" name="T6"/>
                  <a:gd fmla="*/ 0 h 42" name="T7"/>
                  <a:gd fmla="*/ 0 w 42" name="T8"/>
                  <a:gd fmla="*/ 38 h 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" w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gdLst>
                  <a:gd fmla="*/ 28 w 28" name="T0"/>
                  <a:gd fmla="*/ 20 h 28" name="T1"/>
                  <a:gd fmla="*/ 8 w 28" name="T2"/>
                  <a:gd fmla="*/ 0 h 28" name="T3"/>
                  <a:gd fmla="*/ 0 w 28" name="T4"/>
                  <a:gd fmla="*/ 20 h 28" name="T5"/>
                  <a:gd fmla="*/ 9 w 28" name="T6"/>
                  <a:gd fmla="*/ 28 h 28" name="T7"/>
                  <a:gd fmla="*/ 28 w 28" name="T8"/>
                  <a:gd fmla="*/ 2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gdLst>
                  <a:gd fmla="*/ 0 w 14" name="T0"/>
                  <a:gd fmla="*/ 13 h 13" name="T1"/>
                  <a:gd fmla="*/ 14 w 14" name="T2"/>
                  <a:gd fmla="*/ 6 h 13" name="T3"/>
                  <a:gd fmla="*/ 6 w 14" name="T4"/>
                  <a:gd fmla="*/ 0 h 13" name="T5"/>
                  <a:gd fmla="*/ 0 w 14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4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gdLst>
                  <a:gd fmla="*/ 7 w 28" name="T0"/>
                  <a:gd fmla="*/ 0 h 28" name="T1"/>
                  <a:gd fmla="*/ 0 w 28" name="T2"/>
                  <a:gd fmla="*/ 8 h 28" name="T3"/>
                  <a:gd fmla="*/ 20 w 28" name="T4"/>
                  <a:gd fmla="*/ 28 h 28" name="T5"/>
                  <a:gd fmla="*/ 28 w 28" name="T6"/>
                  <a:gd fmla="*/ 20 h 28" name="T7"/>
                  <a:gd fmla="*/ 7 w 28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gdLst>
                  <a:gd fmla="*/ 104 w 112" name="T0"/>
                  <a:gd fmla="*/ 101 h 136" name="T1"/>
                  <a:gd fmla="*/ 83 w 112" name="T2"/>
                  <a:gd fmla="*/ 101 h 136" name="T3"/>
                  <a:gd fmla="*/ 83 w 112" name="T4"/>
                  <a:gd fmla="*/ 129 h 136" name="T5"/>
                  <a:gd fmla="*/ 7 w 112" name="T6"/>
                  <a:gd fmla="*/ 129 h 136" name="T7"/>
                  <a:gd fmla="*/ 7 w 112" name="T8"/>
                  <a:gd fmla="*/ 32 h 136" name="T9"/>
                  <a:gd fmla="*/ 104 w 112" name="T10"/>
                  <a:gd fmla="*/ 32 h 136" name="T11"/>
                  <a:gd fmla="*/ 104 w 112" name="T12"/>
                  <a:gd fmla="*/ 40 h 136" name="T13"/>
                  <a:gd fmla="*/ 112 w 112" name="T14"/>
                  <a:gd fmla="*/ 32 h 136" name="T15"/>
                  <a:gd fmla="*/ 112 w 112" name="T16"/>
                  <a:gd fmla="*/ 6 h 136" name="T17"/>
                  <a:gd fmla="*/ 97 w 112" name="T18"/>
                  <a:gd fmla="*/ 6 h 136" name="T19"/>
                  <a:gd fmla="*/ 97 w 112" name="T20"/>
                  <a:gd fmla="*/ 20 h 136" name="T21"/>
                  <a:gd fmla="*/ 95 w 112" name="T22"/>
                  <a:gd fmla="*/ 20 h 136" name="T23"/>
                  <a:gd fmla="*/ 95 w 112" name="T24"/>
                  <a:gd fmla="*/ 0 h 136" name="T25"/>
                  <a:gd fmla="*/ 89 w 112" name="T26"/>
                  <a:gd fmla="*/ 0 h 136" name="T27"/>
                  <a:gd fmla="*/ 89 w 112" name="T28"/>
                  <a:gd fmla="*/ 20 h 136" name="T29"/>
                  <a:gd fmla="*/ 87 w 112" name="T30"/>
                  <a:gd fmla="*/ 20 h 136" name="T31"/>
                  <a:gd fmla="*/ 87 w 112" name="T32"/>
                  <a:gd fmla="*/ 6 h 136" name="T33"/>
                  <a:gd fmla="*/ 79 w 112" name="T34"/>
                  <a:gd fmla="*/ 6 h 136" name="T35"/>
                  <a:gd fmla="*/ 79 w 112" name="T36"/>
                  <a:gd fmla="*/ 20 h 136" name="T37"/>
                  <a:gd fmla="*/ 76 w 112" name="T38"/>
                  <a:gd fmla="*/ 20 h 136" name="T39"/>
                  <a:gd fmla="*/ 76 w 112" name="T40"/>
                  <a:gd fmla="*/ 0 h 136" name="T41"/>
                  <a:gd fmla="*/ 72 w 112" name="T42"/>
                  <a:gd fmla="*/ 0 h 136" name="T43"/>
                  <a:gd fmla="*/ 72 w 112" name="T44"/>
                  <a:gd fmla="*/ 20 h 136" name="T45"/>
                  <a:gd fmla="*/ 68 w 112" name="T46"/>
                  <a:gd fmla="*/ 20 h 136" name="T47"/>
                  <a:gd fmla="*/ 68 w 112" name="T48"/>
                  <a:gd fmla="*/ 6 h 136" name="T49"/>
                  <a:gd fmla="*/ 60 w 112" name="T50"/>
                  <a:gd fmla="*/ 6 h 136" name="T51"/>
                  <a:gd fmla="*/ 60 w 112" name="T52"/>
                  <a:gd fmla="*/ 20 h 136" name="T53"/>
                  <a:gd fmla="*/ 57 w 112" name="T54"/>
                  <a:gd fmla="*/ 20 h 136" name="T55"/>
                  <a:gd fmla="*/ 57 w 112" name="T56"/>
                  <a:gd fmla="*/ 0 h 136" name="T57"/>
                  <a:gd fmla="*/ 53 w 112" name="T58"/>
                  <a:gd fmla="*/ 0 h 136" name="T59"/>
                  <a:gd fmla="*/ 53 w 112" name="T60"/>
                  <a:gd fmla="*/ 20 h 136" name="T61"/>
                  <a:gd fmla="*/ 51 w 112" name="T62"/>
                  <a:gd fmla="*/ 20 h 136" name="T63"/>
                  <a:gd fmla="*/ 51 w 112" name="T64"/>
                  <a:gd fmla="*/ 6 h 136" name="T65"/>
                  <a:gd fmla="*/ 43 w 112" name="T66"/>
                  <a:gd fmla="*/ 6 h 136" name="T67"/>
                  <a:gd fmla="*/ 43 w 112" name="T68"/>
                  <a:gd fmla="*/ 20 h 136" name="T69"/>
                  <a:gd fmla="*/ 40 w 112" name="T70"/>
                  <a:gd fmla="*/ 20 h 136" name="T71"/>
                  <a:gd fmla="*/ 40 w 112" name="T72"/>
                  <a:gd fmla="*/ 0 h 136" name="T73"/>
                  <a:gd fmla="*/ 35 w 112" name="T74"/>
                  <a:gd fmla="*/ 0 h 136" name="T75"/>
                  <a:gd fmla="*/ 35 w 112" name="T76"/>
                  <a:gd fmla="*/ 20 h 136" name="T77"/>
                  <a:gd fmla="*/ 32 w 112" name="T78"/>
                  <a:gd fmla="*/ 20 h 136" name="T79"/>
                  <a:gd fmla="*/ 32 w 112" name="T80"/>
                  <a:gd fmla="*/ 6 h 136" name="T81"/>
                  <a:gd fmla="*/ 25 w 112" name="T82"/>
                  <a:gd fmla="*/ 6 h 136" name="T83"/>
                  <a:gd fmla="*/ 25 w 112" name="T84"/>
                  <a:gd fmla="*/ 20 h 136" name="T85"/>
                  <a:gd fmla="*/ 23 w 112" name="T86"/>
                  <a:gd fmla="*/ 20 h 136" name="T87"/>
                  <a:gd fmla="*/ 23 w 112" name="T88"/>
                  <a:gd fmla="*/ 0 h 136" name="T89"/>
                  <a:gd fmla="*/ 17 w 112" name="T90"/>
                  <a:gd fmla="*/ 0 h 136" name="T91"/>
                  <a:gd fmla="*/ 17 w 112" name="T92"/>
                  <a:gd fmla="*/ 20 h 136" name="T93"/>
                  <a:gd fmla="*/ 15 w 112" name="T94"/>
                  <a:gd fmla="*/ 20 h 136" name="T95"/>
                  <a:gd fmla="*/ 15 w 112" name="T96"/>
                  <a:gd fmla="*/ 6 h 136" name="T97"/>
                  <a:gd fmla="*/ 0 w 112" name="T98"/>
                  <a:gd fmla="*/ 6 h 136" name="T99"/>
                  <a:gd fmla="*/ 0 w 112" name="T100"/>
                  <a:gd fmla="*/ 24 h 136" name="T101"/>
                  <a:gd fmla="*/ 0 w 112" name="T102"/>
                  <a:gd fmla="*/ 28 h 136" name="T103"/>
                  <a:gd fmla="*/ 0 w 112" name="T104"/>
                  <a:gd fmla="*/ 136 h 136" name="T105"/>
                  <a:gd fmla="*/ 89 w 112" name="T106"/>
                  <a:gd fmla="*/ 136 h 136" name="T107"/>
                  <a:gd fmla="*/ 112 w 112" name="T108"/>
                  <a:gd fmla="*/ 110 h 136" name="T109"/>
                  <a:gd fmla="*/ 112 w 112" name="T110"/>
                  <a:gd fmla="*/ 84 h 136" name="T111"/>
                  <a:gd fmla="*/ 104 w 112" name="T112"/>
                  <a:gd fmla="*/ 92 h 136" name="T113"/>
                  <a:gd fmla="*/ 104 w 112" name="T114"/>
                  <a:gd fmla="*/ 101 h 136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36" w="112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893027" y="5350621"/>
            <a:ext cx="1784496" cy="947609"/>
            <a:chOff x="6870213" y="2850013"/>
            <a:chExt cx="1784496" cy="947609"/>
          </a:xfrm>
        </p:grpSpPr>
        <p:sp>
          <p:nvSpPr>
            <p:cNvPr id="68" name="文本框 68"/>
            <p:cNvSpPr txBox="1"/>
            <p:nvPr/>
          </p:nvSpPr>
          <p:spPr>
            <a:xfrm>
              <a:off x="6870213" y="2850014"/>
              <a:ext cx="178449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在此添加标题</a:t>
              </a:r>
            </a:p>
          </p:txBody>
        </p:sp>
        <p:sp>
          <p:nvSpPr>
            <p:cNvPr id="69" name="文本框 69"/>
            <p:cNvSpPr txBox="1"/>
            <p:nvPr/>
          </p:nvSpPr>
          <p:spPr>
            <a:xfrm>
              <a:off x="6870213" y="3151291"/>
              <a:ext cx="178449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210102" y="5350621"/>
            <a:ext cx="1784496" cy="947609"/>
            <a:chOff x="6870213" y="2850013"/>
            <a:chExt cx="1784496" cy="947609"/>
          </a:xfrm>
        </p:grpSpPr>
        <p:sp>
          <p:nvSpPr>
            <p:cNvPr id="71" name="文本框 71"/>
            <p:cNvSpPr txBox="1"/>
            <p:nvPr/>
          </p:nvSpPr>
          <p:spPr>
            <a:xfrm>
              <a:off x="6870214" y="2850014"/>
              <a:ext cx="178449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在此添加标题</a:t>
              </a:r>
            </a:p>
          </p:txBody>
        </p:sp>
        <p:sp>
          <p:nvSpPr>
            <p:cNvPr id="72" name="文本框 72"/>
            <p:cNvSpPr txBox="1"/>
            <p:nvPr/>
          </p:nvSpPr>
          <p:spPr>
            <a:xfrm>
              <a:off x="6870213" y="3151291"/>
              <a:ext cx="178449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544030" y="5350621"/>
            <a:ext cx="1784496" cy="947609"/>
            <a:chOff x="6870213" y="2850013"/>
            <a:chExt cx="1784496" cy="947609"/>
          </a:xfrm>
        </p:grpSpPr>
        <p:sp>
          <p:nvSpPr>
            <p:cNvPr id="74" name="文本框 74"/>
            <p:cNvSpPr txBox="1"/>
            <p:nvPr/>
          </p:nvSpPr>
          <p:spPr>
            <a:xfrm>
              <a:off x="6870213" y="2850014"/>
              <a:ext cx="178449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在此添加标题</a:t>
              </a:r>
            </a:p>
          </p:txBody>
        </p:sp>
        <p:sp>
          <p:nvSpPr>
            <p:cNvPr id="75" name="文本框 75"/>
            <p:cNvSpPr txBox="1"/>
            <p:nvPr/>
          </p:nvSpPr>
          <p:spPr>
            <a:xfrm>
              <a:off x="6870214" y="3151291"/>
              <a:ext cx="178449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</p:grpSp>
    </p:spTree>
    <p:extLst>
      <p:ext uri="{BB962C8B-B14F-4D97-AF65-F5344CB8AC3E}">
        <p14:creationId val="3101556674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6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3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4865915" y="2620169"/>
            <a:ext cx="500888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0099A9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胜任能力 MY ABILITY</a:t>
            </a:r>
          </a:p>
        </p:txBody>
      </p:sp>
      <p:sp>
        <p:nvSpPr>
          <p:cNvPr id="3" name="矩形 2"/>
          <p:cNvSpPr/>
          <p:nvPr/>
        </p:nvSpPr>
        <p:spPr>
          <a:xfrm>
            <a:off x="4865915" y="3323760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竞争力</a:t>
            </a:r>
          </a:p>
        </p:txBody>
      </p:sp>
      <p:sp>
        <p:nvSpPr>
          <p:cNvPr id="5" name="矩形 4"/>
          <p:cNvSpPr/>
          <p:nvPr/>
        </p:nvSpPr>
        <p:spPr>
          <a:xfrm>
            <a:off x="5881137" y="3323760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领导力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915" y="3739660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执行力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02779" y="2566461"/>
            <a:ext cx="1725077" cy="1725077"/>
            <a:chOff x="2733963" y="4404939"/>
            <a:chExt cx="1401675" cy="1401675"/>
          </a:xfrm>
        </p:grpSpPr>
        <p:grpSp>
          <p:nvGrpSpPr>
            <p:cNvPr id="34" name="组合 33"/>
            <p:cNvGrpSpPr/>
            <p:nvPr/>
          </p:nvGrpSpPr>
          <p:grpSpPr>
            <a:xfrm>
              <a:off x="2733963" y="4404939"/>
              <a:ext cx="1401675" cy="1401675"/>
              <a:chOff x="475814" y="349984"/>
              <a:chExt cx="1821716" cy="182171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292100" dir="2700000" dist="1397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77800" dir="13500000" dist="762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3142830" y="4875305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37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gdLst>
                  <a:gd fmla="*/ 924 w 1111" name="T0"/>
                  <a:gd fmla="*/ 0 h 428" name="T1"/>
                  <a:gd fmla="*/ 958 w 1111" name="T2"/>
                  <a:gd fmla="*/ 55 h 428" name="T3"/>
                  <a:gd fmla="*/ 542 w 1111" name="T4"/>
                  <a:gd fmla="*/ 281 h 428" name="T5"/>
                  <a:gd fmla="*/ 0 w 1111" name="T6"/>
                  <a:gd fmla="*/ 355 h 428" name="T7"/>
                  <a:gd fmla="*/ 3 w 1111" name="T8"/>
                  <a:gd fmla="*/ 428 h 428" name="T9"/>
                  <a:gd fmla="*/ 570 w 1111" name="T10"/>
                  <a:gd fmla="*/ 355 h 428" name="T11"/>
                  <a:gd fmla="*/ 986 w 1111" name="T12"/>
                  <a:gd fmla="*/ 121 h 428" name="T13"/>
                  <a:gd fmla="*/ 1021 w 1111" name="T14"/>
                  <a:gd fmla="*/ 184 h 428" name="T15"/>
                  <a:gd fmla="*/ 1111 w 1111" name="T16"/>
                  <a:gd fmla="*/ 0 h 428" name="T17"/>
                  <a:gd fmla="*/ 924 w 1111" name="T18"/>
                  <a:gd fmla="*/ 0 h 4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28" w="1111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gdLst>
                  <a:gd fmla="*/ 0 w 289" name="T0"/>
                  <a:gd fmla="*/ 709 h 709" name="T1"/>
                  <a:gd fmla="*/ 289 w 289" name="T2"/>
                  <a:gd fmla="*/ 709 h 709" name="T3"/>
                  <a:gd fmla="*/ 289 w 289" name="T4"/>
                  <a:gd fmla="*/ 0 h 709" name="T5"/>
                  <a:gd fmla="*/ 0 w 289" name="T6"/>
                  <a:gd fmla="*/ 161 h 709" name="T7"/>
                  <a:gd fmla="*/ 0 w 289" name="T8"/>
                  <a:gd fmla="*/ 709 h 7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9" w="28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gdLst>
                  <a:gd fmla="*/ 0 w 250" name="T0"/>
                  <a:gd fmla="*/ 520 h 520" name="T1"/>
                  <a:gd fmla="*/ 250 w 250" name="T2"/>
                  <a:gd fmla="*/ 520 h 520" name="T3"/>
                  <a:gd fmla="*/ 250 w 250" name="T4"/>
                  <a:gd fmla="*/ 0 h 520" name="T5"/>
                  <a:gd fmla="*/ 0 w 250" name="T6"/>
                  <a:gd fmla="*/ 42 h 520" name="T7"/>
                  <a:gd fmla="*/ 0 w 250" name="T8"/>
                  <a:gd fmla="*/ 520 h 5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0" w="25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gdLst>
                  <a:gd fmla="*/ 0 w 263" name="T0"/>
                  <a:gd fmla="*/ 463 h 463" name="T1"/>
                  <a:gd fmla="*/ 263 w 263" name="T2"/>
                  <a:gd fmla="*/ 463 h 463" name="T3"/>
                  <a:gd fmla="*/ 263 w 263" name="T4"/>
                  <a:gd fmla="*/ 0 h 463" name="T5"/>
                  <a:gd fmla="*/ 0 w 263" name="T6"/>
                  <a:gd fmla="*/ 30 h 463" name="T7"/>
                  <a:gd fmla="*/ 0 w 263" name="T8"/>
                  <a:gd fmla="*/ 463 h 4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2" w="2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6885351" y="3323760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团队协作</a:t>
            </a:r>
          </a:p>
        </p:txBody>
      </p:sp>
      <p:sp>
        <p:nvSpPr>
          <p:cNvPr id="49" name="矩形 48"/>
          <p:cNvSpPr/>
          <p:nvPr/>
        </p:nvSpPr>
        <p:spPr>
          <a:xfrm>
            <a:off x="5881137" y="3739660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协调力</a:t>
            </a:r>
          </a:p>
        </p:txBody>
      </p:sp>
      <p:sp>
        <p:nvSpPr>
          <p:cNvPr id="50" name="矩形 49"/>
          <p:cNvSpPr/>
          <p:nvPr/>
        </p:nvSpPr>
        <p:spPr>
          <a:xfrm>
            <a:off x="6885351" y="3739660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创新力</a:t>
            </a:r>
          </a:p>
        </p:txBody>
      </p:sp>
    </p:spTree>
    <p:extLst>
      <p:ext uri="{BB962C8B-B14F-4D97-AF65-F5344CB8AC3E}">
        <p14:creationId val="3320059959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"/>
      <p:bldP grpId="0" spid="5"/>
      <p:bldP grpId="0" spid="12"/>
      <p:bldP grpId="0" spid="48"/>
      <p:bldP grpId="0" spid="49"/>
      <p:bldP grpId="0" spid="5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3549408" y="490835"/>
            <a:ext cx="6126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核心竞争力 Competitiveness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6059212" y="1694724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EA6103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77" name="矩形 76"/>
          <p:cNvSpPr/>
          <p:nvPr/>
        </p:nvSpPr>
        <p:spPr>
          <a:xfrm>
            <a:off x="6059212" y="2920278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FFAB3F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78" name="矩形 77"/>
          <p:cNvSpPr/>
          <p:nvPr/>
        </p:nvSpPr>
        <p:spPr>
          <a:xfrm>
            <a:off x="6059212" y="4145832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0099A9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79" name="矩形 78"/>
          <p:cNvSpPr/>
          <p:nvPr/>
        </p:nvSpPr>
        <p:spPr>
          <a:xfrm>
            <a:off x="6059212" y="5371386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EA5E66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80" name="任意多边形 79"/>
          <p:cNvSpPr/>
          <p:nvPr/>
        </p:nvSpPr>
        <p:spPr>
          <a:xfrm>
            <a:off x="1344424" y="1778459"/>
            <a:ext cx="3688013" cy="4414025"/>
          </a:xfrm>
          <a:custGeom>
            <a:gdLst>
              <a:gd fmla="*/ 4314236 w 4400003" name="connsiteX0"/>
              <a:gd fmla="*/ 5266175 h 5266175" name="connsiteY0"/>
              <a:gd fmla="*/ 1950177 w 4400003" name="connsiteX1"/>
              <a:gd fmla="*/ 5266175 h 5266175" name="connsiteY1"/>
              <a:gd fmla="*/ 1537582 w 4400003" name="connsiteX2"/>
              <a:gd fmla="*/ 4530195 h 5266175" name="connsiteY2"/>
              <a:gd fmla="*/ 400158 w 4400003" name="connsiteX3"/>
              <a:gd fmla="*/ 4084146 h 5266175" name="connsiteY3"/>
              <a:gd fmla="*/ 422460 w 4400003" name="connsiteX4"/>
              <a:gd fmla="*/ 3727307 h 5266175" name="connsiteY4"/>
              <a:gd fmla="*/ 310948 w 4400003" name="connsiteX5"/>
              <a:gd fmla="*/ 3303560 h 5266175" name="connsiteY5"/>
              <a:gd fmla="*/ 132529 w 4400003" name="connsiteX6"/>
              <a:gd fmla="*/ 2790604 h 5266175" name="connsiteY6"/>
              <a:gd fmla="*/ 455914 w 4400003" name="connsiteX7"/>
              <a:gd fmla="*/ 2177287 h 5266175" name="connsiteY7"/>
              <a:gd fmla="*/ 3199114 w 4400003" name="connsiteX8"/>
              <a:gd fmla="*/ 158916 h 5266175" name="connsiteY8"/>
              <a:gd fmla="*/ 4091212 w 4400003" name="connsiteX9"/>
              <a:gd fmla="*/ 2779453 h 5266175" name="connsiteY9"/>
              <a:gd fmla="*/ 4314236 w 4400003" name="connsiteX10"/>
              <a:gd fmla="*/ 5266175 h 5266175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5266175" w="4400003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algn="t" blurRad="165100" dir="2700000" dist="254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374137" y="3664128"/>
            <a:ext cx="1409535" cy="1409535"/>
            <a:chOff x="2412414" y="3475022"/>
            <a:chExt cx="1409535" cy="1409535"/>
          </a:xfrm>
        </p:grpSpPr>
        <p:sp>
          <p:nvSpPr>
            <p:cNvPr id="82" name="椭圆 81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84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gdLst>
                  <a:gd fmla="*/ 86 w 172" name="T0"/>
                  <a:gd fmla="*/ 21 h 172" name="T1"/>
                  <a:gd fmla="*/ 151 w 172" name="T2"/>
                  <a:gd fmla="*/ 86 h 172" name="T3"/>
                  <a:gd fmla="*/ 86 w 172" name="T4"/>
                  <a:gd fmla="*/ 151 h 172" name="T5"/>
                  <a:gd fmla="*/ 21 w 172" name="T6"/>
                  <a:gd fmla="*/ 86 h 172" name="T7"/>
                  <a:gd fmla="*/ 86 w 172" name="T8"/>
                  <a:gd fmla="*/ 21 h 172" name="T9"/>
                  <a:gd fmla="*/ 86 w 172" name="T10"/>
                  <a:gd fmla="*/ 0 h 172" name="T11"/>
                  <a:gd fmla="*/ 0 w 172" name="T12"/>
                  <a:gd fmla="*/ 86 h 172" name="T13"/>
                  <a:gd fmla="*/ 86 w 172" name="T14"/>
                  <a:gd fmla="*/ 172 h 172" name="T15"/>
                  <a:gd fmla="*/ 172 w 172" name="T16"/>
                  <a:gd fmla="*/ 86 h 172" name="T17"/>
                  <a:gd fmla="*/ 86 w 172" name="T18"/>
                  <a:gd fmla="*/ 0 h 17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2" w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gdLst>
                  <a:gd fmla="*/ 33 w 44" name="T0"/>
                  <a:gd fmla="*/ 86 h 86" name="T1"/>
                  <a:gd fmla="*/ 25 w 44" name="T2"/>
                  <a:gd fmla="*/ 83 h 86" name="T3"/>
                  <a:gd fmla="*/ 3 w 44" name="T4"/>
                  <a:gd fmla="*/ 62 h 86" name="T5"/>
                  <a:gd fmla="*/ 0 w 44" name="T6"/>
                  <a:gd fmla="*/ 54 h 86" name="T7"/>
                  <a:gd fmla="*/ 0 w 44" name="T8"/>
                  <a:gd fmla="*/ 54 h 86" name="T9"/>
                  <a:gd fmla="*/ 0 w 44" name="T10"/>
                  <a:gd fmla="*/ 54 h 86" name="T11"/>
                  <a:gd fmla="*/ 0 w 44" name="T12"/>
                  <a:gd fmla="*/ 11 h 86" name="T13"/>
                  <a:gd fmla="*/ 11 w 44" name="T14"/>
                  <a:gd fmla="*/ 0 h 86" name="T15"/>
                  <a:gd fmla="*/ 22 w 44" name="T16"/>
                  <a:gd fmla="*/ 11 h 86" name="T17"/>
                  <a:gd fmla="*/ 22 w 44" name="T18"/>
                  <a:gd fmla="*/ 50 h 86" name="T19"/>
                  <a:gd fmla="*/ 40 w 44" name="T20"/>
                  <a:gd fmla="*/ 68 h 86" name="T21"/>
                  <a:gd fmla="*/ 40 w 44" name="T22"/>
                  <a:gd fmla="*/ 83 h 86" name="T23"/>
                  <a:gd fmla="*/ 33 w 44" name="T24"/>
                  <a:gd fmla="*/ 86 h 8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6" w="44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3752839" y="2981384"/>
            <a:ext cx="1409535" cy="1409535"/>
            <a:chOff x="3791116" y="2792278"/>
            <a:chExt cx="1409535" cy="1409535"/>
          </a:xfrm>
        </p:grpSpPr>
        <p:sp>
          <p:nvSpPr>
            <p:cNvPr id="87" name="椭圆 86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solidFill>
                  <a:prstClr val="black"/>
                </a:solidFill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89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3938204" y="1827326"/>
            <a:ext cx="973460" cy="973460"/>
            <a:chOff x="3976481" y="1638220"/>
            <a:chExt cx="973460" cy="973460"/>
          </a:xfrm>
        </p:grpSpPr>
        <p:sp>
          <p:nvSpPr>
            <p:cNvPr id="92" name="椭圆 91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94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2176282" y="1765657"/>
            <a:ext cx="1682636" cy="1682635"/>
            <a:chOff x="2214559" y="1576551"/>
            <a:chExt cx="1682636" cy="1682635"/>
          </a:xfrm>
        </p:grpSpPr>
        <p:sp>
          <p:nvSpPr>
            <p:cNvPr id="99" name="椭圆 98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solidFill>
                  <a:prstClr val="black"/>
                </a:solidFill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2633218" y="2062118"/>
              <a:ext cx="718912" cy="711500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101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3784036" y="4492232"/>
            <a:ext cx="1002514" cy="973460"/>
            <a:chOff x="3822313" y="4303126"/>
            <a:chExt cx="1002514" cy="973460"/>
          </a:xfrm>
        </p:grpSpPr>
        <p:sp>
          <p:nvSpPr>
            <p:cNvPr id="104" name="椭圆 103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solidFill>
                  <a:prstClr val="black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856292" y="4526200"/>
              <a:ext cx="9575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0" panose="020b0806030902050204" pitchFamily="34" typeface="Impact"/>
                  <a:ea charset="-122" panose="02000000000000000000" pitchFamily="2" typeface="方正兰亭中粗黑_GBK"/>
                  <a:cs charset="-34" panose="020b0604020202020204" pitchFamily="34" typeface="BrowalliaUPC"/>
                </a:rPr>
                <a:t>TITLE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171090" y="1734655"/>
            <a:ext cx="3455523" cy="769442"/>
            <a:chOff x="8548024" y="1459078"/>
            <a:chExt cx="2486421" cy="769442"/>
          </a:xfrm>
        </p:grpSpPr>
        <p:sp>
          <p:nvSpPr>
            <p:cNvPr id="107" name="矩形 106"/>
            <p:cNvSpPr/>
            <p:nvPr/>
          </p:nvSpPr>
          <p:spPr>
            <a:xfrm>
              <a:off x="8548024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8548024" y="1459078"/>
              <a:ext cx="2265051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171090" y="2940436"/>
            <a:ext cx="3455523" cy="769442"/>
            <a:chOff x="8548024" y="1459078"/>
            <a:chExt cx="2486421" cy="769442"/>
          </a:xfrm>
        </p:grpSpPr>
        <p:sp>
          <p:nvSpPr>
            <p:cNvPr id="110" name="矩形 109"/>
            <p:cNvSpPr/>
            <p:nvPr/>
          </p:nvSpPr>
          <p:spPr>
            <a:xfrm>
              <a:off x="8548024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</a:t>
              </a:r>
            </a:p>
          </p:txBody>
        </p:sp>
        <p:sp>
          <p:nvSpPr>
            <p:cNvPr id="111" name="矩形 110"/>
            <p:cNvSpPr/>
            <p:nvPr/>
          </p:nvSpPr>
          <p:spPr>
            <a:xfrm>
              <a:off x="8548025" y="1459078"/>
              <a:ext cx="177985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171091" y="4135032"/>
            <a:ext cx="3455522" cy="769442"/>
            <a:chOff x="8548025" y="1459078"/>
            <a:chExt cx="2486420" cy="769442"/>
          </a:xfrm>
        </p:grpSpPr>
        <p:sp>
          <p:nvSpPr>
            <p:cNvPr id="113" name="矩形 112"/>
            <p:cNvSpPr/>
            <p:nvPr/>
          </p:nvSpPr>
          <p:spPr>
            <a:xfrm>
              <a:off x="8548025" y="1766856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8548025" y="1459078"/>
              <a:ext cx="2153084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171091" y="5340813"/>
            <a:ext cx="3455522" cy="769442"/>
            <a:chOff x="8548025" y="1459078"/>
            <a:chExt cx="2486420" cy="769442"/>
          </a:xfrm>
        </p:grpSpPr>
        <p:sp>
          <p:nvSpPr>
            <p:cNvPr id="116" name="矩形 115"/>
            <p:cNvSpPr/>
            <p:nvPr/>
          </p:nvSpPr>
          <p:spPr>
            <a:xfrm>
              <a:off x="8548025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8548025" y="1459077"/>
              <a:ext cx="2153084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644306766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76"/>
      <p:bldP grpId="0" spid="77"/>
      <p:bldP grpId="0" spid="78"/>
      <p:bldP grpId="0" spid="79"/>
      <p:bldP grpId="0" spid="8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527240" y="490835"/>
            <a:ext cx="3840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执行力 Executive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8" name="单圆角矩形 77"/>
          <p:cNvSpPr/>
          <p:nvPr/>
        </p:nvSpPr>
        <p:spPr>
          <a:xfrm flipV="1">
            <a:off x="9594488" y="4935791"/>
            <a:ext cx="262626" cy="1022211"/>
          </a:xfrm>
          <a:prstGeom prst="round1Rect">
            <a:avLst>
              <a:gd fmla="val 50000" name="adj"/>
            </a:avLst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9" name="单圆角矩形 78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fmla="val 40328" name="adj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3"/>
          <a:srcRect t="55896"/>
          <a:stretch>
            <a:fillRect/>
          </a:stretch>
        </p:blipFill>
        <p:spPr>
          <a:xfrm>
            <a:off x="4477074" y="2891096"/>
            <a:ext cx="5248727" cy="2322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3"/>
          <a:srcRect t="55896"/>
          <a:stretch>
            <a:fillRect/>
          </a:stretch>
        </p:blipFill>
        <p:spPr>
          <a:xfrm>
            <a:off x="4477074" y="3913446"/>
            <a:ext cx="5248727" cy="2322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/>
          <a:srcRect t="55896"/>
          <a:stretch>
            <a:fillRect/>
          </a:stretch>
        </p:blipFill>
        <p:spPr>
          <a:xfrm>
            <a:off x="4477074" y="4935796"/>
            <a:ext cx="5248727" cy="232220"/>
          </a:xfrm>
          <a:prstGeom prst="rect">
            <a:avLst/>
          </a:prstGeom>
        </p:spPr>
      </p:pic>
      <p:cxnSp>
        <p:nvCxnSpPr>
          <p:cNvPr id="83" name="直接连接符 82"/>
          <p:cNvCxnSpPr/>
          <p:nvPr/>
        </p:nvCxnSpPr>
        <p:spPr>
          <a:xfrm flipH="1">
            <a:off x="4629474" y="1936635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/>
        </p:nvSpPr>
        <p:spPr>
          <a:xfrm>
            <a:off x="4897591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897591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897591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897591" y="5241727"/>
            <a:ext cx="398843" cy="398843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8" name="Group 4"/>
          <p:cNvGrpSpPr>
            <a:grpSpLocks noChangeAspect="1"/>
          </p:cNvGrpSpPr>
          <p:nvPr/>
        </p:nvGrpSpPr>
        <p:grpSpPr>
          <a:xfrm>
            <a:off x="4986838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8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3" name="Group 18"/>
          <p:cNvGrpSpPr>
            <a:grpSpLocks noChangeAspect="1"/>
          </p:cNvGrpSpPr>
          <p:nvPr/>
        </p:nvGrpSpPr>
        <p:grpSpPr>
          <a:xfrm>
            <a:off x="4985163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9" name="Group 13"/>
          <p:cNvGrpSpPr>
            <a:grpSpLocks noChangeAspect="1"/>
          </p:cNvGrpSpPr>
          <p:nvPr/>
        </p:nvGrpSpPr>
        <p:grpSpPr>
          <a:xfrm>
            <a:off x="4975168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10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02" name="Freeform 108"/>
          <p:cNvSpPr>
            <a:spLocks noEditPoints="1"/>
          </p:cNvSpPr>
          <p:nvPr/>
        </p:nvSpPr>
        <p:spPr bwMode="auto">
          <a:xfrm>
            <a:off x="4958010" y="5296132"/>
            <a:ext cx="272571" cy="273549"/>
          </a:xfrm>
          <a:custGeom>
            <a:gdLst>
              <a:gd fmla="*/ 97 w 115" name="T0"/>
              <a:gd fmla="*/ 48 h 115" name="T1"/>
              <a:gd fmla="*/ 91 w 115" name="T2"/>
              <a:gd fmla="*/ 41 h 115" name="T3"/>
              <a:gd fmla="*/ 102 w 115" name="T4"/>
              <a:gd fmla="*/ 26 h 115" name="T5"/>
              <a:gd fmla="*/ 94 w 115" name="T6"/>
              <a:gd fmla="*/ 13 h 115" name="T7"/>
              <a:gd fmla="*/ 79 w 115" name="T8"/>
              <a:gd fmla="*/ 23 h 115" name="T9"/>
              <a:gd fmla="*/ 70 w 115" name="T10"/>
              <a:gd fmla="*/ 22 h 115" name="T11"/>
              <a:gd fmla="*/ 67 w 115" name="T12"/>
              <a:gd fmla="*/ 3 h 115" name="T13"/>
              <a:gd fmla="*/ 52 w 115" name="T14"/>
              <a:gd fmla="*/ 0 h 115" name="T15"/>
              <a:gd fmla="*/ 48 w 115" name="T16"/>
              <a:gd fmla="*/ 18 h 115" name="T17"/>
              <a:gd fmla="*/ 41 w 115" name="T18"/>
              <a:gd fmla="*/ 24 h 115" name="T19"/>
              <a:gd fmla="*/ 26 w 115" name="T20"/>
              <a:gd fmla="*/ 13 h 115" name="T21"/>
              <a:gd fmla="*/ 13 w 115" name="T22"/>
              <a:gd fmla="*/ 21 h 115" name="T23"/>
              <a:gd fmla="*/ 23 w 115" name="T24"/>
              <a:gd fmla="*/ 36 h 115" name="T25"/>
              <a:gd fmla="*/ 22 w 115" name="T26"/>
              <a:gd fmla="*/ 45 h 115" name="T27"/>
              <a:gd fmla="*/ 4 w 115" name="T28"/>
              <a:gd fmla="*/ 48 h 115" name="T29"/>
              <a:gd fmla="*/ 0 w 115" name="T30"/>
              <a:gd fmla="*/ 63 h 115" name="T31"/>
              <a:gd fmla="*/ 18 w 115" name="T32"/>
              <a:gd fmla="*/ 66 h 115" name="T33"/>
              <a:gd fmla="*/ 24 w 115" name="T34"/>
              <a:gd fmla="*/ 73 h 115" name="T35"/>
              <a:gd fmla="*/ 13 w 115" name="T36"/>
              <a:gd fmla="*/ 89 h 115" name="T37"/>
              <a:gd fmla="*/ 21 w 115" name="T38"/>
              <a:gd fmla="*/ 102 h 115" name="T39"/>
              <a:gd fmla="*/ 36 w 115" name="T40"/>
              <a:gd fmla="*/ 92 h 115" name="T41"/>
              <a:gd fmla="*/ 45 w 115" name="T42"/>
              <a:gd fmla="*/ 92 h 115" name="T43"/>
              <a:gd fmla="*/ 48 w 115" name="T44"/>
              <a:gd fmla="*/ 111 h 115" name="T45"/>
              <a:gd fmla="*/ 63 w 115" name="T46"/>
              <a:gd fmla="*/ 115 h 115" name="T47"/>
              <a:gd fmla="*/ 67 w 115" name="T48"/>
              <a:gd fmla="*/ 97 h 115" name="T49"/>
              <a:gd fmla="*/ 74 w 115" name="T50"/>
              <a:gd fmla="*/ 91 h 115" name="T51"/>
              <a:gd fmla="*/ 89 w 115" name="T52"/>
              <a:gd fmla="*/ 102 h 115" name="T53"/>
              <a:gd fmla="*/ 102 w 115" name="T54"/>
              <a:gd fmla="*/ 94 h 115" name="T55"/>
              <a:gd fmla="*/ 92 w 115" name="T56"/>
              <a:gd fmla="*/ 79 h 115" name="T57"/>
              <a:gd fmla="*/ 93 w 115" name="T58"/>
              <a:gd fmla="*/ 70 h 115" name="T59"/>
              <a:gd fmla="*/ 112 w 115" name="T60"/>
              <a:gd fmla="*/ 66 h 115" name="T61"/>
              <a:gd fmla="*/ 115 w 115" name="T62"/>
              <a:gd fmla="*/ 52 h 115" name="T63"/>
              <a:gd fmla="*/ 58 w 115" name="T64"/>
              <a:gd fmla="*/ 79 h 115" name="T65"/>
              <a:gd fmla="*/ 58 w 115" name="T66"/>
              <a:gd fmla="*/ 36 h 115" name="T67"/>
              <a:gd fmla="*/ 58 w 115" name="T68"/>
              <a:gd fmla="*/ 79 h 115" name="T69"/>
              <a:gd fmla="*/ 49 w 115" name="T70"/>
              <a:gd fmla="*/ 57 h 115" name="T71"/>
              <a:gd fmla="*/ 67 w 115" name="T72"/>
              <a:gd fmla="*/ 57 h 11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15" w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419135" y="2062615"/>
            <a:ext cx="3882711" cy="702502"/>
            <a:chOff x="5831393" y="1493091"/>
            <a:chExt cx="2128243" cy="702502"/>
          </a:xfrm>
        </p:grpSpPr>
        <p:sp>
          <p:nvSpPr>
            <p:cNvPr id="104" name="文本框 162"/>
            <p:cNvSpPr txBox="1"/>
            <p:nvPr/>
          </p:nvSpPr>
          <p:spPr>
            <a:xfrm>
              <a:off x="5833940" y="1493091"/>
              <a:ext cx="178046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制度执行力</a:t>
              </a:r>
            </a:p>
          </p:txBody>
        </p:sp>
        <p:sp>
          <p:nvSpPr>
            <p:cNvPr id="105" name="文本框 163"/>
            <p:cNvSpPr txBox="1"/>
            <p:nvPr/>
          </p:nvSpPr>
          <p:spPr>
            <a:xfrm>
              <a:off x="5831393" y="1764706"/>
              <a:ext cx="2128243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点击输入简要文字内容，文字内容任意编辑，图片可替换，我图网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419135" y="3043105"/>
            <a:ext cx="3882711" cy="702502"/>
            <a:chOff x="5831393" y="1493091"/>
            <a:chExt cx="2128243" cy="702502"/>
          </a:xfrm>
        </p:grpSpPr>
        <p:sp>
          <p:nvSpPr>
            <p:cNvPr id="107" name="文本框 165"/>
            <p:cNvSpPr txBox="1"/>
            <p:nvPr/>
          </p:nvSpPr>
          <p:spPr>
            <a:xfrm>
              <a:off x="5833940" y="1493091"/>
              <a:ext cx="178046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战略执行力</a:t>
              </a:r>
            </a:p>
          </p:txBody>
        </p:sp>
        <p:sp>
          <p:nvSpPr>
            <p:cNvPr id="108" name="文本框 166"/>
            <p:cNvSpPr txBox="1"/>
            <p:nvPr/>
          </p:nvSpPr>
          <p:spPr>
            <a:xfrm>
              <a:off x="5831393" y="1764706"/>
              <a:ext cx="2128243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点击输入简要文字内容，文字内容任意编辑，图片可替换，我图网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419135" y="4082323"/>
            <a:ext cx="3882711" cy="702502"/>
            <a:chOff x="5831393" y="1493091"/>
            <a:chExt cx="2128243" cy="702502"/>
          </a:xfrm>
        </p:grpSpPr>
        <p:sp>
          <p:nvSpPr>
            <p:cNvPr id="110" name="文本框 168"/>
            <p:cNvSpPr txBox="1"/>
            <p:nvPr/>
          </p:nvSpPr>
          <p:spPr>
            <a:xfrm>
              <a:off x="5833940" y="1493092"/>
              <a:ext cx="178046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应急执行力</a:t>
              </a:r>
            </a:p>
          </p:txBody>
        </p:sp>
        <p:sp>
          <p:nvSpPr>
            <p:cNvPr id="111" name="文本框 169"/>
            <p:cNvSpPr txBox="1"/>
            <p:nvPr/>
          </p:nvSpPr>
          <p:spPr>
            <a:xfrm>
              <a:off x="5831393" y="1764705"/>
              <a:ext cx="2128243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点击输入简要文字内容，文字内容任意编辑，图片可替换，我图网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419135" y="5089897"/>
            <a:ext cx="3882711" cy="702502"/>
            <a:chOff x="5831393" y="1493091"/>
            <a:chExt cx="2128243" cy="702502"/>
          </a:xfrm>
        </p:grpSpPr>
        <p:sp>
          <p:nvSpPr>
            <p:cNvPr id="113" name="文本框 171"/>
            <p:cNvSpPr txBox="1"/>
            <p:nvPr/>
          </p:nvSpPr>
          <p:spPr>
            <a:xfrm>
              <a:off x="5833940" y="1493090"/>
              <a:ext cx="178046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行动执行力</a:t>
              </a:r>
            </a:p>
          </p:txBody>
        </p:sp>
        <p:sp>
          <p:nvSpPr>
            <p:cNvPr id="114" name="文本框 172"/>
            <p:cNvSpPr txBox="1"/>
            <p:nvPr/>
          </p:nvSpPr>
          <p:spPr>
            <a:xfrm>
              <a:off x="5831393" y="1764706"/>
              <a:ext cx="2128243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点击输入简要文字内容，文字内容任意编辑，图片可替换，我图网</a:t>
              </a:r>
            </a:p>
          </p:txBody>
        </p:sp>
      </p:grpSp>
      <p:sp>
        <p:nvSpPr>
          <p:cNvPr id="115" name="文本框 342"/>
          <p:cNvSpPr txBox="1"/>
          <p:nvPr/>
        </p:nvSpPr>
        <p:spPr>
          <a:xfrm>
            <a:off x="2410162" y="5053158"/>
            <a:ext cx="22109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 u="sng">
                <a:solidFill>
                  <a:prstClr val="black">
                    <a:lumMod val="50000"/>
                    <a:lumOff val="50000"/>
                  </a:prst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点击编辑标题</a:t>
            </a:r>
          </a:p>
        </p:txBody>
      </p:sp>
      <p:sp>
        <p:nvSpPr>
          <p:cNvPr id="117" name="Freeform 738"/>
          <p:cNvSpPr>
            <a:spLocks noEditPoints="1"/>
          </p:cNvSpPr>
          <p:nvPr/>
        </p:nvSpPr>
        <p:spPr bwMode="auto">
          <a:xfrm>
            <a:off x="3137331" y="2336786"/>
            <a:ext cx="156384" cy="224480"/>
          </a:xfrm>
          <a:custGeom>
            <a:gdLst>
              <a:gd fmla="*/ 50 w 141" name="T0"/>
              <a:gd fmla="*/ 181 h 202" name="T1"/>
              <a:gd fmla="*/ 61 w 141" name="T2"/>
              <a:gd fmla="*/ 177 h 202" name="T3"/>
              <a:gd fmla="*/ 58 w 141" name="T4"/>
              <a:gd fmla="*/ 195 h 202" name="T5"/>
              <a:gd fmla="*/ 131 w 141" name="T6"/>
              <a:gd fmla="*/ 171 h 202" name="T7"/>
              <a:gd fmla="*/ 100 w 141" name="T8"/>
              <a:gd fmla="*/ 173 h 202" name="T9"/>
              <a:gd fmla="*/ 83 w 141" name="T10"/>
              <a:gd fmla="*/ 168 h 202" name="T11"/>
              <a:gd fmla="*/ 88 w 141" name="T12"/>
              <a:gd fmla="*/ 167 h 202" name="T13"/>
              <a:gd fmla="*/ 82 w 141" name="T14"/>
              <a:gd fmla="*/ 185 h 202" name="T15"/>
              <a:gd fmla="*/ 121 w 141" name="T16"/>
              <a:gd fmla="*/ 150 h 202" name="T17"/>
              <a:gd fmla="*/ 131 w 141" name="T18"/>
              <a:gd fmla="*/ 148 h 202" name="T19"/>
              <a:gd fmla="*/ 131 w 141" name="T20"/>
              <a:gd fmla="*/ 148 h 202" name="T21"/>
              <a:gd fmla="*/ 95 w 141" name="T22"/>
              <a:gd fmla="*/ 122 h 202" name="T23"/>
              <a:gd fmla="*/ 38 w 141" name="T24"/>
              <a:gd fmla="*/ 115 h 202" name="T25"/>
              <a:gd fmla="*/ 31 w 141" name="T26"/>
              <a:gd fmla="*/ 113 h 202" name="T27"/>
              <a:gd fmla="*/ 92 w 141" name="T28"/>
              <a:gd fmla="*/ 114 h 202" name="T29"/>
              <a:gd fmla="*/ 92 w 141" name="T30"/>
              <a:gd fmla="*/ 114 h 202" name="T31"/>
              <a:gd fmla="*/ 85 w 141" name="T32"/>
              <a:gd fmla="*/ 109 h 202" name="T33"/>
              <a:gd fmla="*/ 63 w 141" name="T34"/>
              <a:gd fmla="*/ 101 h 202" name="T35"/>
              <a:gd fmla="*/ 72 w 141" name="T36"/>
              <a:gd fmla="*/ 107 h 202" name="T37"/>
              <a:gd fmla="*/ 72 w 141" name="T38"/>
              <a:gd fmla="*/ 107 h 202" name="T39"/>
              <a:gd fmla="*/ 33 w 141" name="T40"/>
              <a:gd fmla="*/ 62 h 202" name="T41"/>
              <a:gd fmla="*/ 51 w 141" name="T42"/>
              <a:gd fmla="*/ 45 h 202" name="T43"/>
              <a:gd fmla="*/ 37 w 141" name="T44"/>
              <a:gd fmla="*/ 75 h 202" name="T45"/>
              <a:gd fmla="*/ 57 w 141" name="T46"/>
              <a:gd fmla="*/ 55 h 202" name="T47"/>
              <a:gd fmla="*/ 62 w 141" name="T48"/>
              <a:gd fmla="*/ 53 h 202" name="T49"/>
              <a:gd fmla="*/ 84 w 141" name="T50"/>
              <a:gd fmla="*/ 41 h 202" name="T51"/>
              <a:gd fmla="*/ 35 w 141" name="T52"/>
              <a:gd fmla="*/ 102 h 202" name="T53"/>
              <a:gd fmla="*/ 17 w 141" name="T54"/>
              <a:gd fmla="*/ 37 h 202" name="T55"/>
              <a:gd fmla="*/ 16 w 141" name="T56"/>
              <a:gd fmla="*/ 36 h 202" name="T57"/>
              <a:gd fmla="*/ 36 w 141" name="T58"/>
              <a:gd fmla="*/ 28 h 202" name="T59"/>
              <a:gd fmla="*/ 40 w 141" name="T60"/>
              <a:gd fmla="*/ 46 h 202" name="T61"/>
              <a:gd fmla="*/ 29 w 141" name="T62"/>
              <a:gd fmla="*/ 79 h 202" name="T63"/>
              <a:gd fmla="*/ 87 w 141" name="T64"/>
              <a:gd fmla="*/ 71 h 202" name="T65"/>
              <a:gd fmla="*/ 114 w 141" name="T66"/>
              <a:gd fmla="*/ 142 h 202" name="T67"/>
              <a:gd fmla="*/ 113 w 141" name="T68"/>
              <a:gd fmla="*/ 144 h 202" name="T69"/>
              <a:gd fmla="*/ 128 w 141" name="T70"/>
              <a:gd fmla="*/ 167 h 202" name="T71"/>
              <a:gd fmla="*/ 94 w 141" name="T72"/>
              <a:gd fmla="*/ 157 h 202" name="T73"/>
              <a:gd fmla="*/ 50 w 141" name="T74"/>
              <a:gd fmla="*/ 151 h 202" name="T75"/>
              <a:gd fmla="*/ 98 w 141" name="T76"/>
              <a:gd fmla="*/ 125 h 202" name="T77"/>
              <a:gd fmla="*/ 84 w 141" name="T78"/>
              <a:gd fmla="*/ 95 h 202" name="T79"/>
              <a:gd fmla="*/ 36 w 141" name="T80"/>
              <a:gd fmla="*/ 102 h 202" name="T81"/>
              <a:gd fmla="*/ 2 w 141" name="T82"/>
              <a:gd fmla="*/ 16 h 202" name="T83"/>
              <a:gd fmla="*/ 1 w 141" name="T84"/>
              <a:gd fmla="*/ 17 h 202" name="T85"/>
              <a:gd fmla="*/ 2 w 141" name="T86"/>
              <a:gd fmla="*/ 19 h 202" name="T87"/>
              <a:gd fmla="*/ 8 w 141" name="T88"/>
              <a:gd fmla="*/ 92 h 202" name="T89"/>
              <a:gd fmla="*/ 24 w 141" name="T90"/>
              <a:gd fmla="*/ 114 h 202" name="T91"/>
              <a:gd fmla="*/ 38 w 141" name="T92"/>
              <a:gd fmla="*/ 119 h 202" name="T93"/>
              <a:gd fmla="*/ 77 w 141" name="T94"/>
              <a:gd fmla="*/ 112 h 202" name="T95"/>
              <a:gd fmla="*/ 87 w 141" name="T96"/>
              <a:gd fmla="*/ 115 h 202" name="T97"/>
              <a:gd fmla="*/ 87 w 141" name="T98"/>
              <a:gd fmla="*/ 130 h 202" name="T99"/>
              <a:gd fmla="*/ 55 w 141" name="T100"/>
              <a:gd fmla="*/ 198 h 202" name="T101"/>
              <a:gd fmla="*/ 57 w 141" name="T102"/>
              <a:gd fmla="*/ 199 h 202" name="T103"/>
              <a:gd fmla="*/ 60 w 141" name="T104"/>
              <a:gd fmla="*/ 198 h 202" name="T105"/>
              <a:gd fmla="*/ 116 w 141" name="T106"/>
              <a:gd fmla="*/ 200 h 202" name="T107"/>
              <a:gd fmla="*/ 140 w 141" name="T108"/>
              <a:gd fmla="*/ 182 h 202" name="T109"/>
              <a:gd fmla="*/ 141 w 141" name="T110"/>
              <a:gd fmla="*/ 131 h 202" name="T111"/>
              <a:gd fmla="*/ 128 w 141" name="T112"/>
              <a:gd fmla="*/ 97 h 202" name="T113"/>
              <a:gd fmla="*/ 47 w 141" name="T114"/>
              <a:gd fmla="*/ 77 h 202" name="T115"/>
              <a:gd fmla="*/ 41 w 141" name="T116"/>
              <a:gd fmla="*/ 68 h 202" name="T117"/>
              <a:gd fmla="*/ 86 w 141" name="T118"/>
              <a:gd fmla="*/ 51 h 202" name="T119"/>
              <a:gd fmla="*/ 78 w 141" name="T120"/>
              <a:gd fmla="*/ 8 h 202" name="T121"/>
              <a:gd fmla="*/ 24 w 141" name="T122"/>
              <a:gd fmla="*/ 2 h 20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01" w="141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3873858" y="2628886"/>
            <a:ext cx="200529" cy="159672"/>
            <a:chOff x="2339835" y="2821810"/>
            <a:chExt cx="382635" cy="304674"/>
          </a:xfrm>
        </p:grpSpPr>
        <p:sp>
          <p:nvSpPr>
            <p:cNvPr id="130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gdLst>
                <a:gd fmla="*/ 114 w 153" name="T0"/>
                <a:gd fmla="*/ 13 h 93" name="T1"/>
                <a:gd fmla="*/ 136 w 153" name="T2"/>
                <a:gd fmla="*/ 7 h 93" name="T3"/>
                <a:gd fmla="*/ 148 w 153" name="T4"/>
                <a:gd fmla="*/ 5 h 93" name="T5"/>
                <a:gd fmla="*/ 143 w 153" name="T6"/>
                <a:gd fmla="*/ 38 h 93" name="T7"/>
                <a:gd fmla="*/ 139 w 153" name="T8"/>
                <a:gd fmla="*/ 36 h 93" name="T9"/>
                <a:gd fmla="*/ 139 w 153" name="T10"/>
                <a:gd fmla="*/ 18 h 93" name="T11"/>
                <a:gd fmla="*/ 137 w 153" name="T12"/>
                <a:gd fmla="*/ 19 h 93" name="T13"/>
                <a:gd fmla="*/ 97 w 153" name="T14"/>
                <a:gd fmla="*/ 66 h 93" name="T15"/>
                <a:gd fmla="*/ 90 w 153" name="T16"/>
                <a:gd fmla="*/ 71 h 93" name="T17"/>
                <a:gd fmla="*/ 84 w 153" name="T18"/>
                <a:gd fmla="*/ 68 h 93" name="T19"/>
                <a:gd fmla="*/ 45 w 153" name="T20"/>
                <a:gd fmla="*/ 48 h 93" name="T21"/>
                <a:gd fmla="*/ 5 w 153" name="T22"/>
                <a:gd fmla="*/ 87 h 93" name="T23"/>
                <a:gd fmla="*/ 39 w 153" name="T24"/>
                <a:gd fmla="*/ 44 h 93" name="T25"/>
                <a:gd fmla="*/ 50 w 153" name="T26"/>
                <a:gd fmla="*/ 43 h 93" name="T27"/>
                <a:gd fmla="*/ 90 w 153" name="T28"/>
                <a:gd fmla="*/ 63 h 93" name="T29"/>
                <a:gd fmla="*/ 92 w 153" name="T30"/>
                <a:gd fmla="*/ 63 h 93" name="T31"/>
                <a:gd fmla="*/ 128 w 153" name="T32"/>
                <a:gd fmla="*/ 22 h 93" name="T33"/>
                <a:gd fmla="*/ 133 w 153" name="T34"/>
                <a:gd fmla="*/ 15 h 93" name="T35"/>
                <a:gd fmla="*/ 131 w 153" name="T36"/>
                <a:gd fmla="*/ 14 h 93" name="T37"/>
                <a:gd fmla="*/ 151 w 153" name="T38"/>
                <a:gd fmla="*/ 0 h 93" name="T39"/>
                <a:gd fmla="*/ 108 w 153" name="T40"/>
                <a:gd fmla="*/ 9 h 93" name="T41"/>
                <a:gd fmla="*/ 107 w 153" name="T42"/>
                <a:gd fmla="*/ 12 h 93" name="T43"/>
                <a:gd fmla="*/ 115 w 153" name="T44"/>
                <a:gd fmla="*/ 18 h 93" name="T45"/>
                <a:gd fmla="*/ 126 w 153" name="T46"/>
                <a:gd fmla="*/ 18 h 93" name="T47"/>
                <a:gd fmla="*/ 73 w 153" name="T48"/>
                <a:gd fmla="*/ 50 h 93" name="T49"/>
                <a:gd fmla="*/ 46 w 153" name="T50"/>
                <a:gd fmla="*/ 37 h 93" name="T51"/>
                <a:gd fmla="*/ 0 w 153" name="T52"/>
                <a:gd fmla="*/ 80 h 93" name="T53"/>
                <a:gd fmla="*/ 2 w 153" name="T54"/>
                <a:gd fmla="*/ 91 h 93" name="T55"/>
                <a:gd fmla="*/ 4 w 153" name="T56"/>
                <a:gd fmla="*/ 93 h 93" name="T57"/>
                <a:gd fmla="*/ 45 w 153" name="T58"/>
                <a:gd fmla="*/ 52 h 93" name="T59"/>
                <a:gd fmla="*/ 90 w 153" name="T60"/>
                <a:gd fmla="*/ 74 h 93" name="T61"/>
                <a:gd fmla="*/ 100 w 153" name="T62"/>
                <a:gd fmla="*/ 69 h 93" name="T63"/>
                <a:gd fmla="*/ 135 w 153" name="T64"/>
                <a:gd fmla="*/ 36 h 93" name="T65"/>
                <a:gd fmla="*/ 138 w 153" name="T66"/>
                <a:gd fmla="*/ 40 h 93" name="T67"/>
                <a:gd fmla="*/ 144 w 153" name="T68"/>
                <a:gd fmla="*/ 43 h 93" name="T69"/>
                <a:gd fmla="*/ 146 w 153" name="T70"/>
                <a:gd fmla="*/ 42 h 93" name="T71"/>
                <a:gd fmla="*/ 153 w 153" name="T72"/>
                <a:gd fmla="*/ 3 h 93" name="T73"/>
                <a:gd fmla="*/ 151 w 153" name="T74"/>
                <a:gd fmla="*/ 0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15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1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gdLst>
                <a:gd fmla="*/ 115 w 180" name="T0"/>
                <a:gd fmla="*/ 123 h 144" name="T1"/>
                <a:gd fmla="*/ 82 w 180" name="T2"/>
                <a:gd fmla="*/ 123 h 144" name="T3"/>
                <a:gd fmla="*/ 43 w 180" name="T4"/>
                <a:gd fmla="*/ 123 h 144" name="T5"/>
                <a:gd fmla="*/ 121 w 180" name="T6"/>
                <a:gd fmla="*/ 114 h 144" name="T7"/>
                <a:gd fmla="*/ 138 w 180" name="T8"/>
                <a:gd fmla="*/ 123 h 144" name="T9"/>
                <a:gd fmla="*/ 154 w 180" name="T10"/>
                <a:gd fmla="*/ 123 h 144" name="T11"/>
                <a:gd fmla="*/ 88 w 180" name="T12"/>
                <a:gd fmla="*/ 107 h 144" name="T13"/>
                <a:gd fmla="*/ 74 w 180" name="T14"/>
                <a:gd fmla="*/ 123 h 144" name="T15"/>
                <a:gd fmla="*/ 39 w 180" name="T16"/>
                <a:gd fmla="*/ 114 h 144" name="T17"/>
                <a:gd fmla="*/ 39 w 180" name="T18"/>
                <a:gd fmla="*/ 120 h 144" name="T19"/>
                <a:gd fmla="*/ 121 w 180" name="T20"/>
                <a:gd fmla="*/ 105 h 144" name="T21"/>
                <a:gd fmla="*/ 71 w 180" name="T22"/>
                <a:gd fmla="*/ 105 h 144" name="T23"/>
                <a:gd fmla="*/ 137 w 180" name="T24"/>
                <a:gd fmla="*/ 114 h 144" name="T25"/>
                <a:gd fmla="*/ 153 w 180" name="T26"/>
                <a:gd fmla="*/ 103 h 144" name="T27"/>
                <a:gd fmla="*/ 109 w 180" name="T28"/>
                <a:gd fmla="*/ 92 h 144" name="T29"/>
                <a:gd fmla="*/ 121 w 180" name="T30"/>
                <a:gd fmla="*/ 91 h 144" name="T31"/>
                <a:gd fmla="*/ 38 w 180" name="T32"/>
                <a:gd fmla="*/ 109 h 144" name="T33"/>
                <a:gd fmla="*/ 38 w 180" name="T34"/>
                <a:gd fmla="*/ 109 h 144" name="T35"/>
                <a:gd fmla="*/ 88 w 180" name="T36"/>
                <a:gd fmla="*/ 84 h 144" name="T37"/>
                <a:gd fmla="*/ 137 w 180" name="T38"/>
                <a:gd fmla="*/ 92 h 144" name="T39"/>
                <a:gd fmla="*/ 154 w 180" name="T40"/>
                <a:gd fmla="*/ 89 h 144" name="T41"/>
                <a:gd fmla="*/ 70 w 180" name="T42"/>
                <a:gd fmla="*/ 79 h 144" name="T43"/>
                <a:gd fmla="*/ 70 w 180" name="T44"/>
                <a:gd fmla="*/ 85 h 144" name="T45"/>
                <a:gd fmla="*/ 73 w 180" name="T46"/>
                <a:gd fmla="*/ 73 h 144" name="T47"/>
                <a:gd fmla="*/ 153 w 180" name="T48"/>
                <a:gd fmla="*/ 63 h 144" name="T49"/>
                <a:gd fmla="*/ 16 w 180" name="T50"/>
                <a:gd fmla="*/ 0 h 144" name="T51"/>
                <a:gd fmla="*/ 8 w 180" name="T52"/>
                <a:gd fmla="*/ 34 h 144" name="T53"/>
                <a:gd fmla="*/ 10 w 180" name="T54"/>
                <a:gd fmla="*/ 49 h 144" name="T55"/>
                <a:gd fmla="*/ 14 w 180" name="T56"/>
                <a:gd fmla="*/ 68 h 144" name="T57"/>
                <a:gd fmla="*/ 14 w 180" name="T58"/>
                <a:gd fmla="*/ 72 h 144" name="T59"/>
                <a:gd fmla="*/ 10 w 180" name="T60"/>
                <a:gd fmla="*/ 90 h 144" name="T61"/>
                <a:gd fmla="*/ 8 w 180" name="T62"/>
                <a:gd fmla="*/ 107 h 144" name="T63"/>
                <a:gd fmla="*/ 2 w 180" name="T64"/>
                <a:gd fmla="*/ 124 h 144" name="T65"/>
                <a:gd fmla="*/ 14 w 180" name="T66"/>
                <a:gd fmla="*/ 142 h 144" name="T67"/>
                <a:gd fmla="*/ 178 w 180" name="T68"/>
                <a:gd fmla="*/ 128 h 144" name="T69"/>
                <a:gd fmla="*/ 158 w 180" name="T70"/>
                <a:gd fmla="*/ 112 h 144" name="T71"/>
                <a:gd fmla="*/ 156 w 180" name="T72"/>
                <a:gd fmla="*/ 57 h 144" name="T73"/>
                <a:gd fmla="*/ 136 w 180" name="T74"/>
                <a:gd fmla="*/ 75 h 144" name="T75"/>
                <a:gd fmla="*/ 134 w 180" name="T76"/>
                <a:gd fmla="*/ 118 h 144" name="T77"/>
                <a:gd fmla="*/ 125 w 180" name="T78"/>
                <a:gd fmla="*/ 87 h 144" name="T79"/>
                <a:gd fmla="*/ 118 w 180" name="T80"/>
                <a:gd fmla="*/ 88 h 144" name="T81"/>
                <a:gd fmla="*/ 106 w 180" name="T82"/>
                <a:gd fmla="*/ 86 h 144" name="T83"/>
                <a:gd fmla="*/ 100 w 180" name="T84"/>
                <a:gd fmla="*/ 85 h 144" name="T85"/>
                <a:gd fmla="*/ 101 w 180" name="T86"/>
                <a:gd fmla="*/ 124 h 144" name="T87"/>
                <a:gd fmla="*/ 92 w 180" name="T88"/>
                <a:gd fmla="*/ 104 h 144" name="T89"/>
                <a:gd fmla="*/ 91 w 180" name="T90"/>
                <a:gd fmla="*/ 81 h 144" name="T91"/>
                <a:gd fmla="*/ 72 w 180" name="T92"/>
                <a:gd fmla="*/ 70 h 144" name="T93"/>
                <a:gd fmla="*/ 66 w 180" name="T94"/>
                <a:gd fmla="*/ 79 h 144" name="T95"/>
                <a:gd fmla="*/ 59 w 180" name="T96"/>
                <a:gd fmla="*/ 84 h 144" name="T97"/>
                <a:gd fmla="*/ 35 w 180" name="T98"/>
                <a:gd fmla="*/ 103 h 144" name="T99"/>
                <a:gd fmla="*/ 18 w 180" name="T100"/>
                <a:gd fmla="*/ 2 h 14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44" w="180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3242757" y="2549177"/>
            <a:ext cx="236690" cy="209921"/>
            <a:chOff x="795854" y="3209821"/>
            <a:chExt cx="451635" cy="400557"/>
          </a:xfrm>
        </p:grpSpPr>
        <p:sp>
          <p:nvSpPr>
            <p:cNvPr id="133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gdLst>
                <a:gd fmla="*/ 75 w 79" name="T0"/>
                <a:gd fmla="*/ 34 h 79" name="T1"/>
                <a:gd fmla="*/ 72 w 79" name="T2"/>
                <a:gd fmla="*/ 34 h 79" name="T3"/>
                <a:gd fmla="*/ 74 w 79" name="T4"/>
                <a:gd fmla="*/ 32 h 79" name="T5"/>
                <a:gd fmla="*/ 71 w 79" name="T6"/>
                <a:gd fmla="*/ 31 h 79" name="T7"/>
                <a:gd fmla="*/ 73 w 79" name="T8"/>
                <a:gd fmla="*/ 29 h 79" name="T9"/>
                <a:gd fmla="*/ 67 w 79" name="T10"/>
                <a:gd fmla="*/ 26 h 79" name="T11"/>
                <a:gd fmla="*/ 69 w 79" name="T12"/>
                <a:gd fmla="*/ 28 h 79" name="T13"/>
                <a:gd fmla="*/ 69 w 79" name="T14"/>
                <a:gd fmla="*/ 20 h 79" name="T15"/>
                <a:gd fmla="*/ 64 w 79" name="T16"/>
                <a:gd fmla="*/ 23 h 79" name="T17"/>
                <a:gd fmla="*/ 67 w 79" name="T18"/>
                <a:gd fmla="*/ 18 h 79" name="T19"/>
                <a:gd fmla="*/ 12 w 79" name="T20"/>
                <a:gd fmla="*/ 25 h 79" name="T21"/>
                <a:gd fmla="*/ 62 w 79" name="T22"/>
                <a:gd fmla="*/ 25 h 79" name="T23"/>
                <a:gd fmla="*/ 65 w 79" name="T24"/>
                <a:gd fmla="*/ 65 h 79" name="T25"/>
                <a:gd fmla="*/ 41 w 79" name="T26"/>
                <a:gd fmla="*/ 76 h 79" name="T27"/>
                <a:gd fmla="*/ 3 w 79" name="T28"/>
                <a:gd fmla="*/ 39 h 79" name="T29"/>
                <a:gd fmla="*/ 61 w 79" name="T30"/>
                <a:gd fmla="*/ 20 h 79" name="T31"/>
                <a:gd fmla="*/ 64 w 79" name="T32"/>
                <a:gd fmla="*/ 15 h 79" name="T33"/>
                <a:gd fmla="*/ 3 w 79" name="T34"/>
                <a:gd fmla="*/ 32 h 79" name="T35"/>
                <a:gd fmla="*/ 12 w 79" name="T36"/>
                <a:gd fmla="*/ 16 h 79" name="T37"/>
                <a:gd fmla="*/ 8 w 79" name="T38"/>
                <a:gd fmla="*/ 26 h 79" name="T39"/>
                <a:gd fmla="*/ 57 w 79" name="T40"/>
                <a:gd fmla="*/ 18 h 79" name="T41"/>
                <a:gd fmla="*/ 62 w 79" name="T42"/>
                <a:gd fmla="*/ 13 h 79" name="T43"/>
                <a:gd fmla="*/ 49 w 79" name="T44"/>
                <a:gd fmla="*/ 14 h 79" name="T45"/>
                <a:gd fmla="*/ 58 w 79" name="T46"/>
                <a:gd fmla="*/ 10 h 79" name="T47"/>
                <a:gd fmla="*/ 46 w 79" name="T48"/>
                <a:gd fmla="*/ 13 h 79" name="T49"/>
                <a:gd fmla="*/ 54 w 79" name="T50"/>
                <a:gd fmla="*/ 7 h 79" name="T51"/>
                <a:gd fmla="*/ 20 w 79" name="T52"/>
                <a:gd fmla="*/ 8 h 79" name="T53"/>
                <a:gd fmla="*/ 16 w 79" name="T54"/>
                <a:gd fmla="*/ 18 h 79" name="T55"/>
                <a:gd fmla="*/ 40 w 79" name="T56"/>
                <a:gd fmla="*/ 12 h 79" name="T57"/>
                <a:gd fmla="*/ 50 w 79" name="T58"/>
                <a:gd fmla="*/ 5 h 79" name="T59"/>
                <a:gd fmla="*/ 28 w 79" name="T60"/>
                <a:gd fmla="*/ 5 h 79" name="T61"/>
                <a:gd fmla="*/ 22 w 79" name="T62"/>
                <a:gd fmla="*/ 15 h 79" name="T63"/>
                <a:gd fmla="*/ 42 w 79" name="T64"/>
                <a:gd fmla="*/ 3 h 79" name="T65"/>
                <a:gd fmla="*/ 39 w 79" name="T66"/>
                <a:gd fmla="*/ 12 h 79" name="T67"/>
                <a:gd fmla="*/ 36 w 79" name="T68"/>
                <a:gd fmla="*/ 12 h 79" name="T69"/>
                <a:gd fmla="*/ 35 w 79" name="T70"/>
                <a:gd fmla="*/ 3 h 79" name="T71"/>
                <a:gd fmla="*/ 30 w 79" name="T72"/>
                <a:gd fmla="*/ 12 h 79" name="T73"/>
                <a:gd fmla="*/ 38 w 79" name="T74"/>
                <a:gd fmla="*/ 3 h 79" name="T75"/>
                <a:gd fmla="*/ 30 w 79" name="T76"/>
                <a:gd fmla="*/ 12 h 79" name="T77"/>
                <a:gd fmla="*/ 11 w 79" name="T78"/>
                <a:gd fmla="*/ 12 h 79" name="T79"/>
                <a:gd fmla="*/ 41 w 79" name="T80"/>
                <a:gd fmla="*/ 79 h 79" name="T81"/>
                <a:gd fmla="*/ 65 w 79" name="T82"/>
                <a:gd fmla="*/ 70 h 79" name="T83"/>
                <a:gd fmla="*/ 67 w 79" name="T84"/>
                <a:gd fmla="*/ 67 h 79" name="T85"/>
                <a:gd fmla="*/ 69 w 79" name="T86"/>
                <a:gd fmla="*/ 66 h 79" name="T87"/>
                <a:gd fmla="*/ 69 w 79" name="T88"/>
                <a:gd fmla="*/ 65 h 79" name="T89"/>
                <a:gd fmla="*/ 69 w 79" name="T90"/>
                <a:gd fmla="*/ 65 h 79" name="T91"/>
                <a:gd fmla="*/ 69 w 79" name="T92"/>
                <a:gd fmla="*/ 65 h 79" name="T93"/>
                <a:gd fmla="*/ 38 w 79" name="T94"/>
                <a:gd fmla="*/ 0 h 7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9" w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4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gdLst>
                <a:gd fmla="*/ 64 w 127" name="T0"/>
                <a:gd fmla="*/ 126 h 137" name="T1"/>
                <a:gd fmla="*/ 60 w 127" name="T2"/>
                <a:gd fmla="*/ 125 h 137" name="T3"/>
                <a:gd fmla="*/ 68 w 127" name="T4"/>
                <a:gd fmla="*/ 134 h 137" name="T5"/>
                <a:gd fmla="*/ 53 w 127" name="T6"/>
                <a:gd fmla="*/ 124 h 137" name="T7"/>
                <a:gd fmla="*/ 97 w 127" name="T8"/>
                <a:gd fmla="*/ 120 h 137" name="T9"/>
                <a:gd fmla="*/ 76 w 127" name="T10"/>
                <a:gd fmla="*/ 116 h 137" name="T11"/>
                <a:gd fmla="*/ 90 w 127" name="T12"/>
                <a:gd fmla="*/ 113 h 137" name="T13"/>
                <a:gd fmla="*/ 25 w 127" name="T14"/>
                <a:gd fmla="*/ 121 h 137" name="T15"/>
                <a:gd fmla="*/ 42 w 127" name="T16"/>
                <a:gd fmla="*/ 120 h 137" name="T17"/>
                <a:gd fmla="*/ 104 w 127" name="T18"/>
                <a:gd fmla="*/ 111 h 137" name="T19"/>
                <a:gd fmla="*/ 98 w 127" name="T20"/>
                <a:gd fmla="*/ 112 h 137" name="T21"/>
                <a:gd fmla="*/ 22 w 127" name="T22"/>
                <a:gd fmla="*/ 118 h 137" name="T23"/>
                <a:gd fmla="*/ 79 w 127" name="T24"/>
                <a:gd fmla="*/ 121 h 137" name="T25"/>
                <a:gd fmla="*/ 34 w 127" name="T26"/>
                <a:gd fmla="*/ 109 h 137" name="T27"/>
                <a:gd fmla="*/ 41 w 127" name="T28"/>
                <a:gd fmla="*/ 110 h 137" name="T29"/>
                <a:gd fmla="*/ 93 w 127" name="T30"/>
                <a:gd fmla="*/ 115 h 137" name="T31"/>
                <a:gd fmla="*/ 87 w 127" name="T32"/>
                <a:gd fmla="*/ 118 h 137" name="T33"/>
                <a:gd fmla="*/ 106 w 127" name="T34"/>
                <a:gd fmla="*/ 109 h 137" name="T35"/>
                <a:gd fmla="*/ 20 w 127" name="T36"/>
                <a:gd fmla="*/ 108 h 137" name="T37"/>
                <a:gd fmla="*/ 109 w 127" name="T38"/>
                <a:gd fmla="*/ 113 h 137" name="T39"/>
                <a:gd fmla="*/ 16 w 127" name="T40"/>
                <a:gd fmla="*/ 104 h 137" name="T41"/>
                <a:gd fmla="*/ 15 w 127" name="T42"/>
                <a:gd fmla="*/ 89 h 137" name="T43"/>
                <a:gd fmla="*/ 113 w 127" name="T44"/>
                <a:gd fmla="*/ 85 h 137" name="T45"/>
                <a:gd fmla="*/ 14 w 127" name="T46"/>
                <a:gd fmla="*/ 80 h 137" name="T47"/>
                <a:gd fmla="*/ 116 w 127" name="T48"/>
                <a:gd fmla="*/ 77 h 137" name="T49"/>
                <a:gd fmla="*/ 3 w 127" name="T50"/>
                <a:gd fmla="*/ 82 h 137" name="T51"/>
                <a:gd fmla="*/ 116 w 127" name="T52"/>
                <a:gd fmla="*/ 81 h 137" name="T53"/>
                <a:gd fmla="*/ 123 w 127" name="T54"/>
                <a:gd fmla="*/ 74 h 137" name="T55"/>
                <a:gd fmla="*/ 3 w 127" name="T56"/>
                <a:gd fmla="*/ 74 h 137" name="T57"/>
                <a:gd fmla="*/ 17 w 127" name="T58"/>
                <a:gd fmla="*/ 40 h 137" name="T59"/>
                <a:gd fmla="*/ 109 w 127" name="T60"/>
                <a:gd fmla="*/ 34 h 137" name="T61"/>
                <a:gd fmla="*/ 16 w 127" name="T62"/>
                <a:gd fmla="*/ 31 h 137" name="T63"/>
                <a:gd fmla="*/ 64 w 127" name="T64"/>
                <a:gd fmla="*/ 2 h 137" name="T65"/>
                <a:gd fmla="*/ 100 w 127" name="T66"/>
                <a:gd fmla="*/ 14 h 137" name="T67"/>
                <a:gd fmla="*/ 113 w 127" name="T68"/>
                <a:gd fmla="*/ 53 h 137" name="T69"/>
                <a:gd fmla="*/ 112 w 127" name="T70"/>
                <a:gd fmla="*/ 76 h 137" name="T71"/>
                <a:gd fmla="*/ 92 w 127" name="T72"/>
                <a:gd fmla="*/ 104 h 137" name="T73"/>
                <a:gd fmla="*/ 54 w 127" name="T74"/>
                <a:gd fmla="*/ 111 h 137" name="T75"/>
                <a:gd fmla="*/ 16 w 127" name="T76"/>
                <a:gd fmla="*/ 98 h 137" name="T77"/>
                <a:gd fmla="*/ 5 w 127" name="T78"/>
                <a:gd fmla="*/ 54 h 137" name="T79"/>
                <a:gd fmla="*/ 35 w 127" name="T80"/>
                <a:gd fmla="*/ 21 h 137" name="T81"/>
                <a:gd fmla="*/ 30 w 127" name="T82"/>
                <a:gd fmla="*/ 11 h 137" name="T83"/>
                <a:gd fmla="*/ 12 w 127" name="T84"/>
                <a:gd fmla="*/ 36 h 137" name="T85"/>
                <a:gd fmla="*/ 13 w 127" name="T86"/>
                <a:gd fmla="*/ 51 h 137" name="T87"/>
                <a:gd fmla="*/ 1 w 127" name="T88"/>
                <a:gd fmla="*/ 85 h 137" name="T89"/>
                <a:gd fmla="*/ 12 w 127" name="T90"/>
                <a:gd fmla="*/ 99 h 137" name="T91"/>
                <a:gd fmla="*/ 27 w 127" name="T92"/>
                <a:gd fmla="*/ 125 h 137" name="T93"/>
                <a:gd fmla="*/ 63 w 127" name="T94"/>
                <a:gd fmla="*/ 137 h 137" name="T95"/>
                <a:gd fmla="*/ 100 w 127" name="T96"/>
                <a:gd fmla="*/ 125 h 137" name="T97"/>
                <a:gd fmla="*/ 115 w 127" name="T98"/>
                <a:gd fmla="*/ 97 h 137" name="T99"/>
                <a:gd fmla="*/ 124 w 127" name="T100"/>
                <a:gd fmla="*/ 85 h 137" name="T101"/>
                <a:gd fmla="*/ 112 w 127" name="T102"/>
                <a:gd fmla="*/ 40 h 137" name="T103"/>
                <a:gd fmla="*/ 115 w 127" name="T104"/>
                <a:gd fmla="*/ 26 h 137" name="T105"/>
                <a:gd fmla="*/ 102 w 127" name="T106"/>
                <a:gd fmla="*/ 12 h 137" name="T107"/>
                <a:gd fmla="*/ 76 w 127" name="T108"/>
                <a:gd fmla="*/ 11 h 13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37" w="12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5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gdLst>
                <a:gd fmla="*/ 56 w 59" name="T0"/>
                <a:gd fmla="*/ 30 h 59" name="T1"/>
                <a:gd fmla="*/ 54 w 59" name="T2"/>
                <a:gd fmla="*/ 29 h 59" name="T3"/>
                <a:gd fmla="*/ 55 w 59" name="T4"/>
                <a:gd fmla="*/ 28 h 59" name="T5"/>
                <a:gd fmla="*/ 53 w 59" name="T6"/>
                <a:gd fmla="*/ 26 h 59" name="T7"/>
                <a:gd fmla="*/ 53 w 59" name="T8"/>
                <a:gd fmla="*/ 26 h 59" name="T9"/>
                <a:gd fmla="*/ 54 w 59" name="T10"/>
                <a:gd fmla="*/ 21 h 59" name="T11"/>
                <a:gd fmla="*/ 51 w 59" name="T12"/>
                <a:gd fmla="*/ 21 h 59" name="T13"/>
                <a:gd fmla="*/ 53 w 59" name="T14"/>
                <a:gd fmla="*/ 20 h 59" name="T15"/>
                <a:gd fmla="*/ 49 w 59" name="T16"/>
                <a:gd fmla="*/ 19 h 59" name="T17"/>
                <a:gd fmla="*/ 50 w 59" name="T18"/>
                <a:gd fmla="*/ 20 h 59" name="T19"/>
                <a:gd fmla="*/ 46 w 59" name="T20"/>
                <a:gd fmla="*/ 16 h 59" name="T21"/>
                <a:gd fmla="*/ 48 w 59" name="T22"/>
                <a:gd fmla="*/ 18 h 59" name="T23"/>
                <a:gd fmla="*/ 47 w 59" name="T24"/>
                <a:gd fmla="*/ 11 h 59" name="T25"/>
                <a:gd fmla="*/ 45 w 59" name="T26"/>
                <a:gd fmla="*/ 15 h 59" name="T27"/>
                <a:gd fmla="*/ 3 w 59" name="T28"/>
                <a:gd fmla="*/ 28 h 59" name="T29"/>
                <a:gd fmla="*/ 12 w 59" name="T30"/>
                <a:gd fmla="*/ 16 h 59" name="T31"/>
                <a:gd fmla="*/ 45 w 59" name="T32"/>
                <a:gd fmla="*/ 19 h 59" name="T33"/>
                <a:gd fmla="*/ 53 w 59" name="T34"/>
                <a:gd fmla="*/ 41 h 59" name="T35"/>
                <a:gd fmla="*/ 30 w 59" name="T36"/>
                <a:gd fmla="*/ 56 h 59" name="T37"/>
                <a:gd fmla="*/ 40 w 59" name="T38"/>
                <a:gd fmla="*/ 12 h 59" name="T39"/>
                <a:gd fmla="*/ 46 w 59" name="T40"/>
                <a:gd fmla="*/ 10 h 59" name="T41"/>
                <a:gd fmla="*/ 6 w 59" name="T42"/>
                <a:gd fmla="*/ 17 h 59" name="T43"/>
                <a:gd fmla="*/ 9 w 59" name="T44"/>
                <a:gd fmla="*/ 15 h 59" name="T45"/>
                <a:gd fmla="*/ 15 w 59" name="T46"/>
                <a:gd fmla="*/ 7 h 59" name="T47"/>
                <a:gd fmla="*/ 39 w 59" name="T48"/>
                <a:gd fmla="*/ 11 h 59" name="T49"/>
                <a:gd fmla="*/ 43 w 59" name="T50"/>
                <a:gd fmla="*/ 8 h 59" name="T51"/>
                <a:gd fmla="*/ 34 w 59" name="T52"/>
                <a:gd fmla="*/ 9 h 59" name="T53"/>
                <a:gd fmla="*/ 41 w 59" name="T54"/>
                <a:gd fmla="*/ 6 h 59" name="T55"/>
                <a:gd fmla="*/ 31 w 59" name="T56"/>
                <a:gd fmla="*/ 8 h 59" name="T57"/>
                <a:gd fmla="*/ 36 w 59" name="T58"/>
                <a:gd fmla="*/ 5 h 59" name="T59"/>
                <a:gd fmla="*/ 19 w 59" name="T60"/>
                <a:gd fmla="*/ 5 h 59" name="T61"/>
                <a:gd fmla="*/ 13 w 59" name="T62"/>
                <a:gd fmla="*/ 12 h 59" name="T63"/>
                <a:gd fmla="*/ 34 w 59" name="T64"/>
                <a:gd fmla="*/ 3 h 59" name="T65"/>
                <a:gd fmla="*/ 27 w 59" name="T66"/>
                <a:gd fmla="*/ 8 h 59" name="T67"/>
                <a:gd fmla="*/ 26 w 59" name="T68"/>
                <a:gd fmla="*/ 3 h 59" name="T69"/>
                <a:gd fmla="*/ 19 w 59" name="T70"/>
                <a:gd fmla="*/ 9 h 59" name="T71"/>
                <a:gd fmla="*/ 29 w 59" name="T72"/>
                <a:gd fmla="*/ 3 h 59" name="T73"/>
                <a:gd fmla="*/ 23 w 59" name="T74"/>
                <a:gd fmla="*/ 8 h 59" name="T75"/>
                <a:gd fmla="*/ 12 w 59" name="T76"/>
                <a:gd fmla="*/ 5 h 59" name="T77"/>
                <a:gd fmla="*/ 30 w 59" name="T78"/>
                <a:gd fmla="*/ 59 h 59" name="T79"/>
                <a:gd fmla="*/ 45 w 59" name="T80"/>
                <a:gd fmla="*/ 54 h 59" name="T81"/>
                <a:gd fmla="*/ 46 w 59" name="T82"/>
                <a:gd fmla="*/ 53 h 59" name="T83"/>
                <a:gd fmla="*/ 48 w 59" name="T84"/>
                <a:gd fmla="*/ 52 h 59" name="T85"/>
                <a:gd fmla="*/ 48 w 59" name="T86"/>
                <a:gd fmla="*/ 52 h 59" name="T87"/>
                <a:gd fmla="*/ 48 w 59" name="T88"/>
                <a:gd fmla="*/ 52 h 59" name="T89"/>
                <a:gd fmla="*/ 48 w 59" name="T90"/>
                <a:gd fmla="*/ 52 h 59" name="T91"/>
                <a:gd fmla="*/ 59 w 59" name="T92"/>
                <a:gd fmla="*/ 31 h 59" name="T93"/>
                <a:gd fmla="*/ 29 w 59" name="T94"/>
                <a:gd fmla="*/ 0 h 5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9" w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6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623" cy="214168"/>
            </a:xfrm>
            <a:custGeom>
              <a:gdLst>
                <a:gd fmla="*/ 41 w 95" name="T0"/>
                <a:gd fmla="*/ 98 h 101" name="T1"/>
                <a:gd fmla="*/ 41 w 95" name="T2"/>
                <a:gd fmla="*/ 92 h 101" name="T3"/>
                <a:gd fmla="*/ 39 w 95" name="T4"/>
                <a:gd fmla="*/ 92 h 101" name="T5"/>
                <a:gd fmla="*/ 65 w 95" name="T6"/>
                <a:gd fmla="*/ 91 h 101" name="T7"/>
                <a:gd fmla="*/ 71 w 95" name="T8"/>
                <a:gd fmla="*/ 87 h 101" name="T9"/>
                <a:gd fmla="*/ 50 w 95" name="T10"/>
                <a:gd fmla="*/ 90 h 101" name="T11"/>
                <a:gd fmla="*/ 70 w 95" name="T12"/>
                <a:gd fmla="*/ 91 h 101" name="T13"/>
                <a:gd fmla="*/ 56 w 95" name="T14"/>
                <a:gd fmla="*/ 84 h 101" name="T15"/>
                <a:gd fmla="*/ 64 w 95" name="T16"/>
                <a:gd fmla="*/ 84 h 101" name="T17"/>
                <a:gd fmla="*/ 33 w 95" name="T18"/>
                <a:gd fmla="*/ 84 h 101" name="T19"/>
                <a:gd fmla="*/ 57 w 95" name="T20"/>
                <a:gd fmla="*/ 89 h 101" name="T21"/>
                <a:gd fmla="*/ 28 w 95" name="T22"/>
                <a:gd fmla="*/ 86 h 101" name="T23"/>
                <a:gd fmla="*/ 25 w 95" name="T24"/>
                <a:gd fmla="*/ 84 h 101" name="T25"/>
                <a:gd fmla="*/ 14 w 95" name="T26"/>
                <a:gd fmla="*/ 79 h 101" name="T27"/>
                <a:gd fmla="*/ 28 w 95" name="T28"/>
                <a:gd fmla="*/ 79 h 101" name="T29"/>
                <a:gd fmla="*/ 22 w 95" name="T30"/>
                <a:gd fmla="*/ 81 h 101" name="T31"/>
                <a:gd fmla="*/ 16 w 95" name="T32"/>
                <a:gd fmla="*/ 83 h 101" name="T33"/>
                <a:gd fmla="*/ 23 w 95" name="T34"/>
                <a:gd fmla="*/ 76 h 101" name="T35"/>
                <a:gd fmla="*/ 12 w 95" name="T36"/>
                <a:gd fmla="*/ 75 h 101" name="T37"/>
                <a:gd fmla="*/ 11 w 95" name="T38"/>
                <a:gd fmla="*/ 74 h 101" name="T39"/>
                <a:gd fmla="*/ 7 w 95" name="T40"/>
                <a:gd fmla="*/ 74 h 101" name="T41"/>
                <a:gd fmla="*/ 80 w 95" name="T42"/>
                <a:gd fmla="*/ 69 h 101" name="T43"/>
                <a:gd fmla="*/ 88 w 95" name="T44"/>
                <a:gd fmla="*/ 67 h 101" name="T45"/>
                <a:gd fmla="*/ 85 w 95" name="T46"/>
                <a:gd fmla="*/ 67 h 101" name="T47"/>
                <a:gd fmla="*/ 11 w 95" name="T48"/>
                <a:gd fmla="*/ 61 h 101" name="T49"/>
                <a:gd fmla="*/ 10 w 95" name="T50"/>
                <a:gd fmla="*/ 56 h 101" name="T51"/>
                <a:gd fmla="*/ 6 w 95" name="T52"/>
                <a:gd fmla="*/ 53 h 101" name="T53"/>
                <a:gd fmla="*/ 3 w 95" name="T54"/>
                <a:gd fmla="*/ 52 h 101" name="T55"/>
                <a:gd fmla="*/ 4 w 95" name="T56"/>
                <a:gd fmla="*/ 47 h 101" name="T57"/>
                <a:gd fmla="*/ 85 w 95" name="T58"/>
                <a:gd fmla="*/ 33 h 101" name="T59"/>
                <a:gd fmla="*/ 17 w 95" name="T60"/>
                <a:gd fmla="*/ 20 h 101" name="T61"/>
                <a:gd fmla="*/ 47 w 95" name="T62"/>
                <a:gd fmla="*/ 10 h 101" name="T63"/>
                <a:gd fmla="*/ 73 w 95" name="T64"/>
                <a:gd fmla="*/ 20 h 101" name="T65"/>
                <a:gd fmla="*/ 86 w 95" name="T66"/>
                <a:gd fmla="*/ 24 h 101" name="T67"/>
                <a:gd fmla="*/ 86 w 95" name="T68"/>
                <a:gd fmla="*/ 46 h 101" name="T69"/>
                <a:gd fmla="*/ 79 w 95" name="T70"/>
                <a:gd fmla="*/ 65 h 101" name="T71"/>
                <a:gd fmla="*/ 64 w 95" name="T72"/>
                <a:gd fmla="*/ 79 h 101" name="T73"/>
                <a:gd fmla="*/ 36 w 95" name="T74"/>
                <a:gd fmla="*/ 82 h 101" name="T75"/>
                <a:gd fmla="*/ 10 w 95" name="T76"/>
                <a:gd fmla="*/ 66 h 101" name="T77"/>
                <a:gd fmla="*/ 7 w 95" name="T78"/>
                <a:gd fmla="*/ 33 h 101" name="T79"/>
                <a:gd fmla="*/ 22 w 95" name="T80"/>
                <a:gd fmla="*/ 21 h 101" name="T81"/>
                <a:gd fmla="*/ 49 w 95" name="T82"/>
                <a:gd fmla="*/ 0 h 101" name="T83"/>
                <a:gd fmla="*/ 28 w 95" name="T84"/>
                <a:gd fmla="*/ 4 h 101" name="T85"/>
                <a:gd fmla="*/ 15 w 95" name="T86"/>
                <a:gd fmla="*/ 26 h 101" name="T87"/>
                <a:gd fmla="*/ 4 w 95" name="T88"/>
                <a:gd fmla="*/ 33 h 101" name="T89"/>
                <a:gd fmla="*/ 6 w 95" name="T90"/>
                <a:gd fmla="*/ 65 h 101" name="T91"/>
                <a:gd fmla="*/ 14 w 95" name="T92"/>
                <a:gd fmla="*/ 87 h 101" name="T93"/>
                <a:gd fmla="*/ 31 w 95" name="T94"/>
                <a:gd fmla="*/ 98 h 101" name="T95"/>
                <a:gd fmla="*/ 65 w 95" name="T96"/>
                <a:gd fmla="*/ 96 h 101" name="T97"/>
                <a:gd fmla="*/ 82 w 95" name="T98"/>
                <a:gd fmla="*/ 78 h 101" name="T99"/>
                <a:gd fmla="*/ 84 w 95" name="T100"/>
                <a:gd fmla="*/ 70 h 101" name="T101"/>
                <a:gd fmla="*/ 93 w 95" name="T102"/>
                <a:gd fmla="*/ 61 h 101" name="T103"/>
                <a:gd fmla="*/ 86 w 95" name="T104"/>
                <a:gd fmla="*/ 36 h 101" name="T105"/>
                <a:gd fmla="*/ 90 w 95" name="T106"/>
                <a:gd fmla="*/ 25 h 101" name="T107"/>
                <a:gd fmla="*/ 82 w 95" name="T108"/>
                <a:gd fmla="*/ 13 h 101" name="T109"/>
                <a:gd fmla="*/ 64 w 95" name="T110"/>
                <a:gd fmla="*/ 10 h 10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00" w="95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7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gdLst>
                <a:gd fmla="*/ 46 w 49" name="T0"/>
                <a:gd fmla="*/ 27 h 50" name="T1"/>
                <a:gd fmla="*/ 46 w 49" name="T2"/>
                <a:gd fmla="*/ 28 h 50" name="T3"/>
                <a:gd fmla="*/ 45 w 49" name="T4"/>
                <a:gd fmla="*/ 25 h 50" name="T5"/>
                <a:gd fmla="*/ 46 w 49" name="T6"/>
                <a:gd fmla="*/ 26 h 50" name="T7"/>
                <a:gd fmla="*/ 45 w 49" name="T8"/>
                <a:gd fmla="*/ 24 h 50" name="T9"/>
                <a:gd fmla="*/ 46 w 49" name="T10"/>
                <a:gd fmla="*/ 23 h 50" name="T11"/>
                <a:gd fmla="*/ 45 w 49" name="T12"/>
                <a:gd fmla="*/ 24 h 50" name="T13"/>
                <a:gd fmla="*/ 43 w 49" name="T14"/>
                <a:gd fmla="*/ 20 h 50" name="T15"/>
                <a:gd fmla="*/ 45 w 49" name="T16"/>
                <a:gd fmla="*/ 22 h 50" name="T17"/>
                <a:gd fmla="*/ 42 w 49" name="T18"/>
                <a:gd fmla="*/ 18 h 50" name="T19"/>
                <a:gd fmla="*/ 42 w 49" name="T20"/>
                <a:gd fmla="*/ 14 h 50" name="T21"/>
                <a:gd fmla="*/ 42 w 49" name="T22"/>
                <a:gd fmla="*/ 18 h 50" name="T23"/>
                <a:gd fmla="*/ 10 w 49" name="T24"/>
                <a:gd fmla="*/ 40 h 50" name="T25"/>
                <a:gd fmla="*/ 4 w 49" name="T26"/>
                <a:gd fmla="*/ 20 h 50" name="T27"/>
                <a:gd fmla="*/ 4 w 49" name="T28"/>
                <a:gd fmla="*/ 20 h 50" name="T29"/>
                <a:gd fmla="*/ 22 w 49" name="T30"/>
                <a:gd fmla="*/ 10 h 50" name="T31"/>
                <a:gd fmla="*/ 37 w 49" name="T32"/>
                <a:gd fmla="*/ 17 h 50" name="T33"/>
                <a:gd fmla="*/ 43 w 49" name="T34"/>
                <a:gd fmla="*/ 36 h 50" name="T35"/>
                <a:gd fmla="*/ 36 w 49" name="T36"/>
                <a:gd fmla="*/ 44 h 50" name="T37"/>
                <a:gd fmla="*/ 25 w 49" name="T38"/>
                <a:gd fmla="*/ 47 h 50" name="T39"/>
                <a:gd fmla="*/ 35 w 49" name="T40"/>
                <a:gd fmla="*/ 11 h 50" name="T41"/>
                <a:gd fmla="*/ 40 w 49" name="T42"/>
                <a:gd fmla="*/ 11 h 50" name="T43"/>
                <a:gd fmla="*/ 39 w 49" name="T44"/>
                <a:gd fmla="*/ 14 h 50" name="T45"/>
                <a:gd fmla="*/ 12 w 49" name="T46"/>
                <a:gd fmla="*/ 7 h 50" name="T47"/>
                <a:gd fmla="*/ 7 w 49" name="T48"/>
                <a:gd fmla="*/ 13 h 50" name="T49"/>
                <a:gd fmla="*/ 30 w 49" name="T50"/>
                <a:gd fmla="*/ 9 h 50" name="T51"/>
                <a:gd fmla="*/ 34 w 49" name="T52"/>
                <a:gd fmla="*/ 6 h 50" name="T53"/>
                <a:gd fmla="*/ 34 w 49" name="T54"/>
                <a:gd fmla="*/ 10 h 50" name="T55"/>
                <a:gd fmla="*/ 18 w 49" name="T56"/>
                <a:gd fmla="*/ 5 h 50" name="T57"/>
                <a:gd fmla="*/ 14 w 49" name="T58"/>
                <a:gd fmla="*/ 8 h 50" name="T59"/>
                <a:gd fmla="*/ 29 w 49" name="T60"/>
                <a:gd fmla="*/ 8 h 50" name="T61"/>
                <a:gd fmla="*/ 28 w 49" name="T62"/>
                <a:gd fmla="*/ 4 h 50" name="T63"/>
                <a:gd fmla="*/ 32 w 49" name="T64"/>
                <a:gd fmla="*/ 5 h 50" name="T65"/>
                <a:gd fmla="*/ 18 w 49" name="T66"/>
                <a:gd fmla="*/ 7 h 50" name="T67"/>
                <a:gd fmla="*/ 24 w 49" name="T68"/>
                <a:gd fmla="*/ 3 h 50" name="T69"/>
                <a:gd fmla="*/ 22 w 49" name="T70"/>
                <a:gd fmla="*/ 7 h 50" name="T71"/>
                <a:gd fmla="*/ 24 w 49" name="T72"/>
                <a:gd fmla="*/ 0 h 50" name="T73"/>
                <a:gd fmla="*/ 12 w 49" name="T74"/>
                <a:gd fmla="*/ 4 h 50" name="T75"/>
                <a:gd fmla="*/ 7 w 49" name="T76"/>
                <a:gd fmla="*/ 42 h 50" name="T77"/>
                <a:gd fmla="*/ 25 w 49" name="T78"/>
                <a:gd fmla="*/ 50 h 50" name="T79"/>
                <a:gd fmla="*/ 36 w 49" name="T80"/>
                <a:gd fmla="*/ 47 h 50" name="T81"/>
                <a:gd fmla="*/ 36 w 49" name="T82"/>
                <a:gd fmla="*/ 47 h 50" name="T83"/>
                <a:gd fmla="*/ 37 w 49" name="T84"/>
                <a:gd fmla="*/ 46 h 50" name="T85"/>
                <a:gd fmla="*/ 39 w 49" name="T86"/>
                <a:gd fmla="*/ 45 h 50" name="T87"/>
                <a:gd fmla="*/ 39 w 49" name="T88"/>
                <a:gd fmla="*/ 45 h 50" name="T89"/>
                <a:gd fmla="*/ 39 w 49" name="T90"/>
                <a:gd fmla="*/ 45 h 50" name="T91"/>
                <a:gd fmla="*/ 39 w 49" name="T92"/>
                <a:gd fmla="*/ 45 h 50" name="T93"/>
                <a:gd fmla="*/ 39 w 49" name="T94"/>
                <a:gd fmla="*/ 45 h 50" name="T95"/>
                <a:gd fmla="*/ 42 w 49" name="T96"/>
                <a:gd fmla="*/ 9 h 50" name="T97"/>
                <a:gd fmla="*/ 24 w 49" name="T98"/>
                <a:gd fmla="*/ 0 h 5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50" w="49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8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gdLst>
                <a:gd fmla="*/ 34 w 80" name="T0"/>
                <a:gd fmla="*/ 81 h 85" name="T1"/>
                <a:gd fmla="*/ 31 w 80" name="T2"/>
                <a:gd fmla="*/ 81 h 85" name="T3"/>
                <a:gd fmla="*/ 28 w 80" name="T4"/>
                <a:gd fmla="*/ 80 h 85" name="T5"/>
                <a:gd fmla="*/ 27 w 80" name="T6"/>
                <a:gd fmla="*/ 77 h 85" name="T7"/>
                <a:gd fmla="*/ 56 w 80" name="T8"/>
                <a:gd fmla="*/ 75 h 85" name="T9"/>
                <a:gd fmla="*/ 52 w 80" name="T10"/>
                <a:gd fmla="*/ 75 h 85" name="T11"/>
                <a:gd fmla="*/ 44 w 80" name="T12"/>
                <a:gd fmla="*/ 72 h 85" name="T13"/>
                <a:gd fmla="*/ 60 w 80" name="T14"/>
                <a:gd fmla="*/ 75 h 85" name="T15"/>
                <a:gd fmla="*/ 43 w 80" name="T16"/>
                <a:gd fmla="*/ 75 h 85" name="T17"/>
                <a:gd fmla="*/ 47 w 80" name="T18"/>
                <a:gd fmla="*/ 75 h 85" name="T19"/>
                <a:gd fmla="*/ 26 w 80" name="T20"/>
                <a:gd fmla="*/ 72 h 85" name="T21"/>
                <a:gd fmla="*/ 21 w 80" name="T22"/>
                <a:gd fmla="*/ 69 h 85" name="T23"/>
                <a:gd fmla="*/ 19 w 80" name="T24"/>
                <a:gd fmla="*/ 67 h 85" name="T25"/>
                <a:gd fmla="*/ 19 w 80" name="T26"/>
                <a:gd fmla="*/ 67 h 85" name="T27"/>
                <a:gd fmla="*/ 13 w 80" name="T28"/>
                <a:gd fmla="*/ 67 h 85" name="T29"/>
                <a:gd fmla="*/ 10 w 80" name="T30"/>
                <a:gd fmla="*/ 66 h 85" name="T31"/>
                <a:gd fmla="*/ 10 w 80" name="T32"/>
                <a:gd fmla="*/ 61 h 85" name="T33"/>
                <a:gd fmla="*/ 8 w 80" name="T34"/>
                <a:gd fmla="*/ 58 h 85" name="T35"/>
                <a:gd fmla="*/ 73 w 80" name="T36"/>
                <a:gd fmla="*/ 59 h 85" name="T37"/>
                <a:gd fmla="*/ 73 w 80" name="T38"/>
                <a:gd fmla="*/ 55 h 85" name="T39"/>
                <a:gd fmla="*/ 67 w 80" name="T40"/>
                <a:gd fmla="*/ 59 h 85" name="T41"/>
                <a:gd fmla="*/ 10 w 80" name="T42"/>
                <a:gd fmla="*/ 48 h 85" name="T43"/>
                <a:gd fmla="*/ 7 w 80" name="T44"/>
                <a:gd fmla="*/ 42 h 85" name="T45"/>
                <a:gd fmla="*/ 7 w 80" name="T46"/>
                <a:gd fmla="*/ 38 h 85" name="T47"/>
                <a:gd fmla="*/ 4 w 80" name="T48"/>
                <a:gd fmla="*/ 38 h 85" name="T49"/>
                <a:gd fmla="*/ 73 w 80" name="T50"/>
                <a:gd fmla="*/ 30 h 85" name="T51"/>
                <a:gd fmla="*/ 17 w 80" name="T52"/>
                <a:gd fmla="*/ 18 h 85" name="T53"/>
                <a:gd fmla="*/ 53 w 80" name="T54"/>
                <a:gd fmla="*/ 10 h 85" name="T55"/>
                <a:gd fmla="*/ 70 w 80" name="T56"/>
                <a:gd fmla="*/ 16 h 85" name="T57"/>
                <a:gd fmla="*/ 70 w 80" name="T58"/>
                <a:gd fmla="*/ 27 h 85" name="T59"/>
                <a:gd fmla="*/ 71 w 80" name="T60"/>
                <a:gd fmla="*/ 40 h 85" name="T61"/>
                <a:gd fmla="*/ 72 w 80" name="T62"/>
                <a:gd fmla="*/ 52 h 85" name="T63"/>
                <a:gd fmla="*/ 64 w 80" name="T64"/>
                <a:gd fmla="*/ 67 h 85" name="T65"/>
                <a:gd fmla="*/ 42 w 80" name="T66"/>
                <a:gd fmla="*/ 69 h 85" name="T67"/>
                <a:gd fmla="*/ 29 w 80" name="T68"/>
                <a:gd fmla="*/ 73 h 85" name="T69"/>
                <a:gd fmla="*/ 18 w 80" name="T70"/>
                <a:gd fmla="*/ 59 h 85" name="T71"/>
                <a:gd fmla="*/ 12 w 80" name="T72"/>
                <a:gd fmla="*/ 39 h 85" name="T73"/>
                <a:gd fmla="*/ 13 w 80" name="T74"/>
                <a:gd fmla="*/ 27 h 85" name="T75"/>
                <a:gd fmla="*/ 21 w 80" name="T76"/>
                <a:gd fmla="*/ 17 h 85" name="T77"/>
                <a:gd fmla="*/ 31 w 80" name="T78"/>
                <a:gd fmla="*/ 11 h 85" name="T79"/>
                <a:gd fmla="*/ 44 w 80" name="T80"/>
                <a:gd fmla="*/ 0 h 85" name="T81"/>
                <a:gd fmla="*/ 29 w 80" name="T82"/>
                <a:gd fmla="*/ 4 h 85" name="T83"/>
                <a:gd fmla="*/ 16 w 80" name="T84"/>
                <a:gd fmla="*/ 11 h 85" name="T85"/>
                <a:gd fmla="*/ 8 w 80" name="T86"/>
                <a:gd fmla="*/ 23 h 85" name="T87"/>
                <a:gd fmla="*/ 0 w 80" name="T88"/>
                <a:gd fmla="*/ 43 h 85" name="T89"/>
                <a:gd fmla="*/ 6 w 80" name="T90"/>
                <a:gd fmla="*/ 52 h 85" name="T91"/>
                <a:gd fmla="*/ 4 w 80" name="T92"/>
                <a:gd fmla="*/ 61 h 85" name="T93"/>
                <a:gd fmla="*/ 16 w 80" name="T94"/>
                <a:gd fmla="*/ 69 h 85" name="T95"/>
                <a:gd fmla="*/ 36 w 80" name="T96"/>
                <a:gd fmla="*/ 85 h 85" name="T97"/>
                <a:gd fmla="*/ 49 w 80" name="T98"/>
                <a:gd fmla="*/ 77 h 85" name="T99"/>
                <a:gd fmla="*/ 65 w 80" name="T100"/>
                <a:gd fmla="*/ 75 h 85" name="T101"/>
                <a:gd fmla="*/ 67 w 80" name="T102"/>
                <a:gd fmla="*/ 67 h 85" name="T103"/>
                <a:gd fmla="*/ 70 w 80" name="T104"/>
                <a:gd fmla="*/ 61 h 85" name="T105"/>
                <a:gd fmla="*/ 80 w 80" name="T106"/>
                <a:gd fmla="*/ 42 h 85" name="T107"/>
                <a:gd fmla="*/ 75 w 80" name="T108"/>
                <a:gd fmla="*/ 33 h 85" name="T109"/>
                <a:gd fmla="*/ 78 w 80" name="T110"/>
                <a:gd fmla="*/ 24 h 85" name="T111"/>
                <a:gd fmla="*/ 71 w 80" name="T112"/>
                <a:gd fmla="*/ 14 h 85" name="T113"/>
                <a:gd fmla="*/ 65 w 80" name="T114"/>
                <a:gd fmla="*/ 16 h 85" name="T115"/>
                <a:gd fmla="*/ 44 w 80" name="T116"/>
                <a:gd fmla="*/ 0 h 8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5" w="80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154643" y="2824057"/>
            <a:ext cx="174699" cy="169064"/>
            <a:chOff x="2597015" y="4907933"/>
            <a:chExt cx="333349" cy="322596"/>
          </a:xfrm>
        </p:grpSpPr>
        <p:sp>
          <p:nvSpPr>
            <p:cNvPr id="140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gdLst>
                <a:gd fmla="*/ 63 w 125" name="T0"/>
                <a:gd fmla="*/ 116 h 120" name="T1"/>
                <a:gd fmla="*/ 5 w 125" name="T2"/>
                <a:gd fmla="*/ 60 h 120" name="T3"/>
                <a:gd fmla="*/ 63 w 125" name="T4"/>
                <a:gd fmla="*/ 4 h 120" name="T5"/>
                <a:gd fmla="*/ 63 w 125" name="T6"/>
                <a:gd fmla="*/ 4 h 120" name="T7"/>
                <a:gd fmla="*/ 103 w 125" name="T8"/>
                <a:gd fmla="*/ 18 h 120" name="T9"/>
                <a:gd fmla="*/ 120 w 125" name="T10"/>
                <a:gd fmla="*/ 60 h 120" name="T11"/>
                <a:gd fmla="*/ 63 w 125" name="T12"/>
                <a:gd fmla="*/ 116 h 120" name="T13"/>
                <a:gd fmla="*/ 63 w 125" name="T14"/>
                <a:gd fmla="*/ 0 h 120" name="T15"/>
                <a:gd fmla="*/ 63 w 125" name="T16"/>
                <a:gd fmla="*/ 0 h 120" name="T17"/>
                <a:gd fmla="*/ 0 w 125" name="T18"/>
                <a:gd fmla="*/ 60 h 120" name="T19"/>
                <a:gd fmla="*/ 63 w 125" name="T20"/>
                <a:gd fmla="*/ 120 h 120" name="T21"/>
                <a:gd fmla="*/ 125 w 125" name="T22"/>
                <a:gd fmla="*/ 60 h 120" name="T23"/>
                <a:gd fmla="*/ 63 w 125" name="T24"/>
                <a:gd fmla="*/ 0 h 1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0" w="125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1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gdLst>
                <a:gd fmla="*/ 79 w 157" name="T0"/>
                <a:gd fmla="*/ 147 h 152" name="T1"/>
                <a:gd fmla="*/ 5 w 157" name="T2"/>
                <a:gd fmla="*/ 76 h 152" name="T3"/>
                <a:gd fmla="*/ 79 w 157" name="T4"/>
                <a:gd fmla="*/ 4 h 152" name="T5"/>
                <a:gd fmla="*/ 153 w 157" name="T6"/>
                <a:gd fmla="*/ 76 h 152" name="T7"/>
                <a:gd fmla="*/ 79 w 157" name="T8"/>
                <a:gd fmla="*/ 147 h 152" name="T9"/>
                <a:gd fmla="*/ 79 w 157" name="T10"/>
                <a:gd fmla="*/ 0 h 152" name="T11"/>
                <a:gd fmla="*/ 25 w 157" name="T12"/>
                <a:gd fmla="*/ 19 h 152" name="T13"/>
                <a:gd fmla="*/ 0 w 157" name="T14"/>
                <a:gd fmla="*/ 76 h 152" name="T15"/>
                <a:gd fmla="*/ 25 w 157" name="T16"/>
                <a:gd fmla="*/ 133 h 152" name="T17"/>
                <a:gd fmla="*/ 79 w 157" name="T18"/>
                <a:gd fmla="*/ 152 h 152" name="T19"/>
                <a:gd fmla="*/ 132 w 157" name="T20"/>
                <a:gd fmla="*/ 133 h 152" name="T21"/>
                <a:gd fmla="*/ 157 w 157" name="T22"/>
                <a:gd fmla="*/ 76 h 152" name="T23"/>
                <a:gd fmla="*/ 132 w 157" name="T24"/>
                <a:gd fmla="*/ 19 h 152" name="T25"/>
                <a:gd fmla="*/ 79 w 157" name="T26"/>
                <a:gd fmla="*/ 0 h 1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2" w="157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2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gdLst>
                <a:gd fmla="*/ 4 w 7" name="T0"/>
                <a:gd fmla="*/ 0 h 13" name="T1"/>
                <a:gd fmla="*/ 1 w 7" name="T2"/>
                <a:gd fmla="*/ 1 h 13" name="T3"/>
                <a:gd fmla="*/ 2 w 7" name="T4"/>
                <a:gd fmla="*/ 12 h 13" name="T5"/>
                <a:gd fmla="*/ 3 w 7" name="T6"/>
                <a:gd fmla="*/ 13 h 13" name="T7"/>
                <a:gd fmla="*/ 4 w 7" name="T8"/>
                <a:gd fmla="*/ 13 h 13" name="T9"/>
                <a:gd fmla="*/ 6 w 7" name="T10"/>
                <a:gd fmla="*/ 10 h 13" name="T11"/>
                <a:gd fmla="*/ 6 w 7" name="T12"/>
                <a:gd fmla="*/ 3 h 13" name="T13"/>
                <a:gd fmla="*/ 5 w 7" name="T14"/>
                <a:gd fmla="*/ 0 h 13" name="T15"/>
                <a:gd fmla="*/ 4 w 7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7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3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gdLst>
                <a:gd fmla="*/ 3 w 7" name="T0"/>
                <a:gd fmla="*/ 0 h 17" name="T1"/>
                <a:gd fmla="*/ 1 w 7" name="T2"/>
                <a:gd fmla="*/ 2 h 17" name="T3"/>
                <a:gd fmla="*/ 1 w 7" name="T4"/>
                <a:gd fmla="*/ 14 h 17" name="T5"/>
                <a:gd fmla="*/ 2 w 7" name="T6"/>
                <a:gd fmla="*/ 16 h 17" name="T7"/>
                <a:gd fmla="*/ 4 w 7" name="T8"/>
                <a:gd fmla="*/ 17 h 17" name="T9"/>
                <a:gd fmla="*/ 6 w 7" name="T10"/>
                <a:gd fmla="*/ 16 h 17" name="T11"/>
                <a:gd fmla="*/ 5 w 7" name="T12"/>
                <a:gd fmla="*/ 1 h 17" name="T13"/>
                <a:gd fmla="*/ 4 w 7" name="T14"/>
                <a:gd fmla="*/ 0 h 17" name="T15"/>
                <a:gd fmla="*/ 3 w 7" name="T16"/>
                <a:gd fmla="*/ 0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4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gdLst>
                <a:gd fmla="*/ 9 w 18" name="T0"/>
                <a:gd fmla="*/ 0 h 7" name="T1"/>
                <a:gd fmla="*/ 3 w 18" name="T2"/>
                <a:gd fmla="*/ 1 h 7" name="T3"/>
                <a:gd fmla="*/ 1 w 18" name="T4"/>
                <a:gd fmla="*/ 2 h 7" name="T5"/>
                <a:gd fmla="*/ 1 w 18" name="T6"/>
                <a:gd fmla="*/ 6 h 7" name="T7"/>
                <a:gd fmla="*/ 8 w 18" name="T8"/>
                <a:gd fmla="*/ 7 h 7" name="T9"/>
                <a:gd fmla="*/ 16 w 18" name="T10"/>
                <a:gd fmla="*/ 5 h 7" name="T11"/>
                <a:gd fmla="*/ 17 w 18" name="T12"/>
                <a:gd fmla="*/ 4 h 7" name="T13"/>
                <a:gd fmla="*/ 17 w 18" name="T14"/>
                <a:gd fmla="*/ 2 h 7" name="T15"/>
                <a:gd fmla="*/ 15 w 18" name="T16"/>
                <a:gd fmla="*/ 1 h 7" name="T17"/>
                <a:gd fmla="*/ 9 w 18" name="T18"/>
                <a:gd fmla="*/ 0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18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5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gdLst>
                <a:gd fmla="*/ 9 w 17" name="T0"/>
                <a:gd fmla="*/ 0 h 7" name="T1"/>
                <a:gd fmla="*/ 1 w 17" name="T2"/>
                <a:gd fmla="*/ 2 h 7" name="T3"/>
                <a:gd fmla="*/ 0 w 17" name="T4"/>
                <a:gd fmla="*/ 3 h 7" name="T5"/>
                <a:gd fmla="*/ 0 w 17" name="T6"/>
                <a:gd fmla="*/ 5 h 7" name="T7"/>
                <a:gd fmla="*/ 2 w 17" name="T8"/>
                <a:gd fmla="*/ 6 h 7" name="T9"/>
                <a:gd fmla="*/ 9 w 17" name="T10"/>
                <a:gd fmla="*/ 7 h 7" name="T11"/>
                <a:gd fmla="*/ 14 w 17" name="T12"/>
                <a:gd fmla="*/ 6 h 7" name="T13"/>
                <a:gd fmla="*/ 17 w 17" name="T14"/>
                <a:gd fmla="*/ 5 h 7" name="T15"/>
                <a:gd fmla="*/ 16 w 17" name="T16"/>
                <a:gd fmla="*/ 1 h 7" name="T17"/>
                <a:gd fmla="*/ 9 w 17" name="T18"/>
                <a:gd fmla="*/ 0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1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6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gdLst>
                <a:gd fmla="*/ 7 w 9" name="T0"/>
                <a:gd fmla="*/ 0 h 8" name="T1"/>
                <a:gd fmla="*/ 6 w 9" name="T2"/>
                <a:gd fmla="*/ 1 h 8" name="T3"/>
                <a:gd fmla="*/ 1 w 9" name="T4"/>
                <a:gd fmla="*/ 5 h 8" name="T5"/>
                <a:gd fmla="*/ 1 w 9" name="T6"/>
                <a:gd fmla="*/ 7 h 8" name="T7"/>
                <a:gd fmla="*/ 2 w 9" name="T8"/>
                <a:gd fmla="*/ 8 h 8" name="T9"/>
                <a:gd fmla="*/ 3 w 9" name="T10"/>
                <a:gd fmla="*/ 8 h 8" name="T11"/>
                <a:gd fmla="*/ 9 w 9" name="T12"/>
                <a:gd fmla="*/ 2 h 8" name="T13"/>
                <a:gd fmla="*/ 8 w 9" name="T14"/>
                <a:gd fmla="*/ 0 h 8" name="T15"/>
                <a:gd fmla="*/ 7 w 9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9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7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gdLst>
                <a:gd fmla="*/ 5 w 7" name="T0"/>
                <a:gd fmla="*/ 0 h 8" name="T1"/>
                <a:gd fmla="*/ 4 w 7" name="T2"/>
                <a:gd fmla="*/ 1 h 8" name="T3"/>
                <a:gd fmla="*/ 1 w 7" name="T4"/>
                <a:gd fmla="*/ 6 h 8" name="T5"/>
                <a:gd fmla="*/ 1 w 7" name="T6"/>
                <a:gd fmla="*/ 8 h 8" name="T7"/>
                <a:gd fmla="*/ 2 w 7" name="T8"/>
                <a:gd fmla="*/ 8 h 8" name="T9"/>
                <a:gd fmla="*/ 3 w 7" name="T10"/>
                <a:gd fmla="*/ 8 h 8" name="T11"/>
                <a:gd fmla="*/ 6 w 7" name="T12"/>
                <a:gd fmla="*/ 3 h 8" name="T13"/>
                <a:gd fmla="*/ 6 w 7" name="T14"/>
                <a:gd fmla="*/ 1 h 8" name="T15"/>
                <a:gd fmla="*/ 5 w 7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7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8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gdLst>
                <a:gd fmla="*/ 2 w 8" name="T0"/>
                <a:gd fmla="*/ 0 h 6" name="T1"/>
                <a:gd fmla="*/ 1 w 8" name="T2"/>
                <a:gd fmla="*/ 0 h 6" name="T3"/>
                <a:gd fmla="*/ 1 w 8" name="T4"/>
                <a:gd fmla="*/ 2 h 6" name="T5"/>
                <a:gd fmla="*/ 3 w 8" name="T6"/>
                <a:gd fmla="*/ 5 h 6" name="T7"/>
                <a:gd fmla="*/ 5 w 8" name="T8"/>
                <a:gd fmla="*/ 6 h 6" name="T9"/>
                <a:gd fmla="*/ 6 w 8" name="T10"/>
                <a:gd fmla="*/ 6 h 6" name="T11"/>
                <a:gd fmla="*/ 7 w 8" name="T12"/>
                <a:gd fmla="*/ 5 h 6" name="T13"/>
                <a:gd fmla="*/ 7 w 8" name="T14"/>
                <a:gd fmla="*/ 3 h 6" name="T15"/>
                <a:gd fmla="*/ 5 w 8" name="T16"/>
                <a:gd fmla="*/ 2 h 6" name="T17"/>
                <a:gd fmla="*/ 4 w 8" name="T18"/>
                <a:gd fmla="*/ 0 h 6" name="T19"/>
                <a:gd fmla="*/ 2 w 8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9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gdLst>
                <a:gd fmla="*/ 2 w 9" name="T0"/>
                <a:gd fmla="*/ 0 h 6" name="T1"/>
                <a:gd fmla="*/ 1 w 9" name="T2"/>
                <a:gd fmla="*/ 0 h 6" name="T3"/>
                <a:gd fmla="*/ 1 w 9" name="T4"/>
                <a:gd fmla="*/ 3 h 6" name="T5"/>
                <a:gd fmla="*/ 4 w 9" name="T6"/>
                <a:gd fmla="*/ 4 h 6" name="T7"/>
                <a:gd fmla="*/ 7 w 9" name="T8"/>
                <a:gd fmla="*/ 6 h 6" name="T9"/>
                <a:gd fmla="*/ 8 w 9" name="T10"/>
                <a:gd fmla="*/ 6 h 6" name="T11"/>
                <a:gd fmla="*/ 9 w 9" name="T12"/>
                <a:gd fmla="*/ 5 h 6" name="T13"/>
                <a:gd fmla="*/ 8 w 9" name="T14"/>
                <a:gd fmla="*/ 3 h 6" name="T15"/>
                <a:gd fmla="*/ 6 w 9" name="T16"/>
                <a:gd fmla="*/ 2 h 6" name="T17"/>
                <a:gd fmla="*/ 3 w 9" name="T18"/>
                <a:gd fmla="*/ 0 h 6" name="T19"/>
                <a:gd fmla="*/ 2 w 9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9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0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gdLst>
                <a:gd fmla="*/ 1 w 11" name="T0"/>
                <a:gd fmla="*/ 0 h 7" name="T1"/>
                <a:gd fmla="*/ 0 w 11" name="T2"/>
                <a:gd fmla="*/ 1 h 7" name="T3"/>
                <a:gd fmla="*/ 0 w 11" name="T4"/>
                <a:gd fmla="*/ 3 h 7" name="T5"/>
                <a:gd fmla="*/ 4 w 11" name="T6"/>
                <a:gd fmla="*/ 5 h 7" name="T7"/>
                <a:gd fmla="*/ 8 w 11" name="T8"/>
                <a:gd fmla="*/ 7 h 7" name="T9"/>
                <a:gd fmla="*/ 9 w 11" name="T10"/>
                <a:gd fmla="*/ 7 h 7" name="T11"/>
                <a:gd fmla="*/ 10 w 11" name="T12"/>
                <a:gd fmla="*/ 6 h 7" name="T13"/>
                <a:gd fmla="*/ 10 w 11" name="T14"/>
                <a:gd fmla="*/ 4 h 7" name="T15"/>
                <a:gd fmla="*/ 5 w 11" name="T16"/>
                <a:gd fmla="*/ 2 h 7" name="T17"/>
                <a:gd fmla="*/ 2 w 11" name="T18"/>
                <a:gd fmla="*/ 0 h 7" name="T19"/>
                <a:gd fmla="*/ 1 w 11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1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1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gdLst>
                <a:gd fmla="*/ 6 w 8" name="T0"/>
                <a:gd fmla="*/ 0 h 9" name="T1"/>
                <a:gd fmla="*/ 5 w 8" name="T2"/>
                <a:gd fmla="*/ 1 h 9" name="T3"/>
                <a:gd fmla="*/ 3 w 8" name="T4"/>
                <a:gd fmla="*/ 3 h 9" name="T5"/>
                <a:gd fmla="*/ 0 w 8" name="T6"/>
                <a:gd fmla="*/ 7 h 9" name="T7"/>
                <a:gd fmla="*/ 1 w 8" name="T8"/>
                <a:gd fmla="*/ 9 h 9" name="T9"/>
                <a:gd fmla="*/ 2 w 8" name="T10"/>
                <a:gd fmla="*/ 9 h 9" name="T11"/>
                <a:gd fmla="*/ 3 w 8" name="T12"/>
                <a:gd fmla="*/ 8 h 9" name="T13"/>
                <a:gd fmla="*/ 5 w 8" name="T14"/>
                <a:gd fmla="*/ 6 h 9" name="T15"/>
                <a:gd fmla="*/ 7 w 8" name="T16"/>
                <a:gd fmla="*/ 2 h 9" name="T17"/>
                <a:gd fmla="*/ 7 w 8" name="T18"/>
                <a:gd fmla="*/ 0 h 9" name="T19"/>
                <a:gd fmla="*/ 6 w 8" name="T20"/>
                <a:gd fmla="*/ 0 h 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" w="8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2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gdLst>
                <a:gd fmla="*/ 7 w 8" name="T0"/>
                <a:gd fmla="*/ 0 h 8" name="T1"/>
                <a:gd fmla="*/ 5 w 8" name="T2"/>
                <a:gd fmla="*/ 1 h 8" name="T3"/>
                <a:gd fmla="*/ 2 w 8" name="T4"/>
                <a:gd fmla="*/ 5 h 8" name="T5"/>
                <a:gd fmla="*/ 1 w 8" name="T6"/>
                <a:gd fmla="*/ 7 h 8" name="T7"/>
                <a:gd fmla="*/ 2 w 8" name="T8"/>
                <a:gd fmla="*/ 8 h 8" name="T9"/>
                <a:gd fmla="*/ 3 w 8" name="T10"/>
                <a:gd fmla="*/ 8 h 8" name="T11"/>
                <a:gd fmla="*/ 8 w 8" name="T12"/>
                <a:gd fmla="*/ 3 h 8" name="T13"/>
                <a:gd fmla="*/ 7 w 8" name="T14"/>
                <a:gd fmla="*/ 1 h 8" name="T15"/>
                <a:gd fmla="*/ 7 w 8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3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gdLst>
                <a:gd fmla="*/ 30 w 67" name="T0"/>
                <a:gd fmla="*/ 43 h 49" name="T1"/>
                <a:gd fmla="*/ 27 w 67" name="T2"/>
                <a:gd fmla="*/ 41 h 49" name="T3"/>
                <a:gd fmla="*/ 30 w 67" name="T4"/>
                <a:gd fmla="*/ 37 h 49" name="T5"/>
                <a:gd fmla="*/ 30 w 67" name="T6"/>
                <a:gd fmla="*/ 37 h 49" name="T7"/>
                <a:gd fmla="*/ 33 w 67" name="T8"/>
                <a:gd fmla="*/ 39 h 49" name="T9"/>
                <a:gd fmla="*/ 32 w 67" name="T10"/>
                <a:gd fmla="*/ 42 h 49" name="T11"/>
                <a:gd fmla="*/ 30 w 67" name="T12"/>
                <a:gd fmla="*/ 43 h 49" name="T13"/>
                <a:gd fmla="*/ 4 w 67" name="T14"/>
                <a:gd fmla="*/ 0 h 49" name="T15"/>
                <a:gd fmla="*/ 3 w 67" name="T16"/>
                <a:gd fmla="*/ 0 h 49" name="T17"/>
                <a:gd fmla="*/ 6 w 67" name="T18"/>
                <a:gd fmla="*/ 11 h 49" name="T19"/>
                <a:gd fmla="*/ 28 w 67" name="T20"/>
                <a:gd fmla="*/ 48 h 49" name="T21"/>
                <a:gd fmla="*/ 29 w 67" name="T22"/>
                <a:gd fmla="*/ 49 h 49" name="T23"/>
                <a:gd fmla="*/ 65 w 67" name="T24"/>
                <a:gd fmla="*/ 25 h 49" name="T25"/>
                <a:gd fmla="*/ 60 w 67" name="T26"/>
                <a:gd fmla="*/ 19 h 49" name="T27"/>
                <a:gd fmla="*/ 32 w 67" name="T28"/>
                <a:gd fmla="*/ 34 h 49" name="T29"/>
                <a:gd fmla="*/ 11 w 67" name="T30"/>
                <a:gd fmla="*/ 6 h 49" name="T31"/>
                <a:gd fmla="*/ 4 w 67" name="T32"/>
                <a:gd fmla="*/ 0 h 4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9" w="67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54" name="Freeform 761"/>
          <p:cNvSpPr>
            <a:spLocks noEditPoints="1"/>
          </p:cNvSpPr>
          <p:nvPr/>
        </p:nvSpPr>
        <p:spPr bwMode="auto">
          <a:xfrm>
            <a:off x="3594994" y="2698568"/>
            <a:ext cx="206634" cy="211331"/>
          </a:xfrm>
          <a:custGeom>
            <a:gdLst>
              <a:gd fmla="*/ 124 w 186" name="T0"/>
              <a:gd fmla="*/ 174 h 190" name="T1"/>
              <a:gd fmla="*/ 90 w 186" name="T2"/>
              <a:gd fmla="*/ 167 h 190" name="T3"/>
              <a:gd fmla="*/ 102 w 186" name="T4"/>
              <a:gd fmla="*/ 167 h 190" name="T5"/>
              <a:gd fmla="*/ 69 w 186" name="T6"/>
              <a:gd fmla="*/ 184 h 190" name="T7"/>
              <a:gd fmla="*/ 105 w 186" name="T8"/>
              <a:gd fmla="*/ 185 h 190" name="T9"/>
              <a:gd fmla="*/ 120 w 186" name="T10"/>
              <a:gd fmla="*/ 172 h 190" name="T11"/>
              <a:gd fmla="*/ 120 w 186" name="T12"/>
              <a:gd fmla="*/ 173 h 190" name="T13"/>
              <a:gd fmla="*/ 46 w 186" name="T14"/>
              <a:gd fmla="*/ 175 h 190" name="T15"/>
              <a:gd fmla="*/ 141 w 186" name="T16"/>
              <a:gd fmla="*/ 156 h 190" name="T17"/>
              <a:gd fmla="*/ 36 w 186" name="T18"/>
              <a:gd fmla="*/ 169 h 190" name="T19"/>
              <a:gd fmla="*/ 118 w 186" name="T20"/>
              <a:gd fmla="*/ 162 h 190" name="T21"/>
              <a:gd fmla="*/ 123 w 186" name="T22"/>
              <a:gd fmla="*/ 154 h 190" name="T23"/>
              <a:gd fmla="*/ 34 w 186" name="T24"/>
              <a:gd fmla="*/ 149 h 190" name="T25"/>
              <a:gd fmla="*/ 151 w 186" name="T26"/>
              <a:gd fmla="*/ 167 h 190" name="T27"/>
              <a:gd fmla="*/ 18 w 186" name="T28"/>
              <a:gd fmla="*/ 149 h 190" name="T29"/>
              <a:gd fmla="*/ 16 w 186" name="T30"/>
              <a:gd fmla="*/ 145 h 190" name="T31"/>
              <a:gd fmla="*/ 161 w 186" name="T32"/>
              <a:gd fmla="*/ 157 h 190" name="T33"/>
              <a:gd fmla="*/ 10 w 186" name="T34"/>
              <a:gd fmla="*/ 134 h 190" name="T35"/>
              <a:gd fmla="*/ 110 w 186" name="T36"/>
              <a:gd fmla="*/ 128 h 190" name="T37"/>
              <a:gd fmla="*/ 170 w 186" name="T38"/>
              <a:gd fmla="*/ 124 h 190" name="T39"/>
              <a:gd fmla="*/ 102 w 186" name="T40"/>
              <a:gd fmla="*/ 121 h 190" name="T41"/>
              <a:gd fmla="*/ 162 w 186" name="T42"/>
              <a:gd fmla="*/ 115 h 190" name="T43"/>
              <a:gd fmla="*/ 156 w 186" name="T44"/>
              <a:gd fmla="*/ 118 h 190" name="T45"/>
              <a:gd fmla="*/ 6 w 186" name="T46"/>
              <a:gd fmla="*/ 117 h 190" name="T47"/>
              <a:gd fmla="*/ 133 w 186" name="T48"/>
              <a:gd fmla="*/ 109 h 190" name="T49"/>
              <a:gd fmla="*/ 177 w 186" name="T50"/>
              <a:gd fmla="*/ 135 h 190" name="T51"/>
              <a:gd fmla="*/ 99 w 186" name="T52"/>
              <a:gd fmla="*/ 107 h 190" name="T53"/>
              <a:gd fmla="*/ 129 w 186" name="T54"/>
              <a:gd fmla="*/ 157 h 190" name="T55"/>
              <a:gd fmla="*/ 106 w 186" name="T56"/>
              <a:gd fmla="*/ 101 h 190" name="T57"/>
              <a:gd fmla="*/ 168 w 186" name="T58"/>
              <a:gd fmla="*/ 128 h 190" name="T59"/>
              <a:gd fmla="*/ 110 w 186" name="T60"/>
              <a:gd fmla="*/ 98 h 190" name="T61"/>
              <a:gd fmla="*/ 97 w 186" name="T62"/>
              <a:gd fmla="*/ 92 h 190" name="T63"/>
              <a:gd fmla="*/ 103 w 186" name="T64"/>
              <a:gd fmla="*/ 88 h 190" name="T65"/>
              <a:gd fmla="*/ 107 w 186" name="T66"/>
              <a:gd fmla="*/ 86 h 190" name="T67"/>
              <a:gd fmla="*/ 123 w 186" name="T68"/>
              <a:gd fmla="*/ 85 h 190" name="T69"/>
              <a:gd fmla="*/ 151 w 186" name="T70"/>
              <a:gd fmla="*/ 107 h 190" name="T71"/>
              <a:gd fmla="*/ 111 w 186" name="T72"/>
              <a:gd fmla="*/ 93 h 190" name="T73"/>
              <a:gd fmla="*/ 123 w 186" name="T74"/>
              <a:gd fmla="*/ 69 h 190" name="T75"/>
              <a:gd fmla="*/ 138 w 186" name="T76"/>
              <a:gd fmla="*/ 60 h 190" name="T77"/>
              <a:gd fmla="*/ 137 w 186" name="T78"/>
              <a:gd fmla="*/ 72 h 190" name="T79"/>
              <a:gd fmla="*/ 168 w 186" name="T80"/>
              <a:gd fmla="*/ 58 h 190" name="T81"/>
              <a:gd fmla="*/ 160 w 186" name="T82"/>
              <a:gd fmla="*/ 62 h 190" name="T83"/>
              <a:gd fmla="*/ 18 w 186" name="T84"/>
              <a:gd fmla="*/ 48 h 190" name="T85"/>
              <a:gd fmla="*/ 95 w 186" name="T86"/>
              <a:gd fmla="*/ 114 h 190" name="T87"/>
              <a:gd fmla="*/ 110 w 186" name="T88"/>
              <a:gd fmla="*/ 162 h 190" name="T89"/>
              <a:gd fmla="*/ 70 w 186" name="T90"/>
              <a:gd fmla="*/ 160 h 190" name="T91"/>
              <a:gd fmla="*/ 117 w 186" name="T92"/>
              <a:gd fmla="*/ 5 h 190" name="T93"/>
              <a:gd fmla="*/ 99 w 186" name="T94"/>
              <a:gd fmla="*/ 78 h 190" name="T95"/>
              <a:gd fmla="*/ 93 w 186" name="T96"/>
              <a:gd fmla="*/ 91 h 190" name="T97"/>
              <a:gd fmla="*/ 94 w 186" name="T98"/>
              <a:gd fmla="*/ 8 h 190" name="T99"/>
              <a:gd fmla="*/ 92 w 186" name="T100"/>
              <a:gd fmla="*/ 6 h 190" name="T101"/>
              <a:gd fmla="*/ 3 w 186" name="T102"/>
              <a:gd fmla="*/ 126 h 190" name="T103"/>
              <a:gd fmla="*/ 16 w 186" name="T104"/>
              <a:gd fmla="*/ 152 h 190" name="T105"/>
              <a:gd fmla="*/ 48 w 186" name="T106"/>
              <a:gd fmla="*/ 181 h 190" name="T107"/>
              <a:gd fmla="*/ 70 w 186" name="T108"/>
              <a:gd fmla="*/ 190 h 190" name="T109"/>
              <a:gd fmla="*/ 89 w 186" name="T110"/>
              <a:gd fmla="*/ 190 h 190" name="T111"/>
              <a:gd fmla="*/ 116 w 186" name="T112"/>
              <a:gd fmla="*/ 184 h 190" name="T113"/>
              <a:gd fmla="*/ 125 w 186" name="T114"/>
              <a:gd fmla="*/ 184 h 190" name="T115"/>
              <a:gd fmla="*/ 147 w 186" name="T116"/>
              <a:gd fmla="*/ 174 h 190" name="T117"/>
              <a:gd fmla="*/ 173 w 186" name="T118"/>
              <a:gd fmla="*/ 139 h 190" name="T119"/>
              <a:gd fmla="*/ 180 w 186" name="T120"/>
              <a:gd fmla="*/ 62 h 190" name="T121"/>
              <a:gd fmla="*/ 179 w 186" name="T122"/>
              <a:gd fmla="*/ 37 h 19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90" w="186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4090889" y="2735768"/>
            <a:ext cx="119753" cy="129616"/>
            <a:chOff x="2342523" y="3214302"/>
            <a:chExt cx="228505" cy="247324"/>
          </a:xfrm>
        </p:grpSpPr>
        <p:sp>
          <p:nvSpPr>
            <p:cNvPr id="156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gdLst>
                <a:gd fmla="*/ 9 w 21" name="T0"/>
                <a:gd fmla="*/ 24 h 27" name="T1"/>
                <a:gd fmla="*/ 9 w 21" name="T2"/>
                <a:gd fmla="*/ 24 h 27" name="T3"/>
                <a:gd fmla="*/ 6 w 21" name="T4"/>
                <a:gd fmla="*/ 23 h 27" name="T5"/>
                <a:gd fmla="*/ 4 w 21" name="T6"/>
                <a:gd fmla="*/ 21 h 27" name="T7"/>
                <a:gd fmla="*/ 4 w 21" name="T8"/>
                <a:gd fmla="*/ 20 h 27" name="T9"/>
                <a:gd fmla="*/ 5 w 21" name="T10"/>
                <a:gd fmla="*/ 20 h 27" name="T11"/>
                <a:gd fmla="*/ 10 w 21" name="T12"/>
                <a:gd fmla="*/ 12 h 27" name="T13"/>
                <a:gd fmla="*/ 13 w 21" name="T14"/>
                <a:gd fmla="*/ 12 h 27" name="T15"/>
                <a:gd fmla="*/ 13 w 21" name="T16"/>
                <a:gd fmla="*/ 12 h 27" name="T17"/>
                <a:gd fmla="*/ 13 w 21" name="T18"/>
                <a:gd fmla="*/ 12 h 27" name="T19"/>
                <a:gd fmla="*/ 15 w 21" name="T20"/>
                <a:gd fmla="*/ 12 h 27" name="T21"/>
                <a:gd fmla="*/ 16 w 21" name="T22"/>
                <a:gd fmla="*/ 13 h 27" name="T23"/>
                <a:gd fmla="*/ 17 w 21" name="T24"/>
                <a:gd fmla="*/ 15 h 27" name="T25"/>
                <a:gd fmla="*/ 15 w 21" name="T26"/>
                <a:gd fmla="*/ 20 h 27" name="T27"/>
                <a:gd fmla="*/ 9 w 21" name="T28"/>
                <a:gd fmla="*/ 24 h 27" name="T29"/>
                <a:gd fmla="*/ 5 w 21" name="T30"/>
                <a:gd fmla="*/ 12 h 27" name="T31"/>
                <a:gd fmla="*/ 5 w 21" name="T32"/>
                <a:gd fmla="*/ 12 h 27" name="T33"/>
                <a:gd fmla="*/ 6 w 21" name="T34"/>
                <a:gd fmla="*/ 9 h 27" name="T35"/>
                <a:gd fmla="*/ 6 w 21" name="T36"/>
                <a:gd fmla="*/ 11 h 27" name="T37"/>
                <a:gd fmla="*/ 5 w 21" name="T38"/>
                <a:gd fmla="*/ 12 h 27" name="T39"/>
                <a:gd fmla="*/ 17 w 21" name="T40"/>
                <a:gd fmla="*/ 9 h 27" name="T41"/>
                <a:gd fmla="*/ 17 w 21" name="T42"/>
                <a:gd fmla="*/ 9 h 27" name="T43"/>
                <a:gd fmla="*/ 17 w 21" name="T44"/>
                <a:gd fmla="*/ 7 h 27" name="T45"/>
                <a:gd fmla="*/ 17 w 21" name="T46"/>
                <a:gd fmla="*/ 8 h 27" name="T47"/>
                <a:gd fmla="*/ 17 w 21" name="T48"/>
                <a:gd fmla="*/ 9 h 27" name="T49"/>
                <a:gd fmla="*/ 17 w 21" name="T50"/>
                <a:gd fmla="*/ 9 h 27" name="T51"/>
                <a:gd fmla="*/ 9 w 21" name="T52"/>
                <a:gd fmla="*/ 9 h 27" name="T53"/>
                <a:gd fmla="*/ 10 w 21" name="T54"/>
                <a:gd fmla="*/ 4 h 27" name="T55"/>
                <a:gd fmla="*/ 11 w 21" name="T56"/>
                <a:gd fmla="*/ 4 h 27" name="T57"/>
                <a:gd fmla="*/ 10 w 21" name="T58"/>
                <a:gd fmla="*/ 9 h 27" name="T59"/>
                <a:gd fmla="*/ 9 w 21" name="T60"/>
                <a:gd fmla="*/ 9 h 27" name="T61"/>
                <a:gd fmla="*/ 14 w 21" name="T62"/>
                <a:gd fmla="*/ 8 h 27" name="T63"/>
                <a:gd fmla="*/ 13 w 21" name="T64"/>
                <a:gd fmla="*/ 8 h 27" name="T65"/>
                <a:gd fmla="*/ 14 w 21" name="T66"/>
                <a:gd fmla="*/ 3 h 27" name="T67"/>
                <a:gd fmla="*/ 15 w 21" name="T68"/>
                <a:gd fmla="*/ 4 h 27" name="T69"/>
                <a:gd fmla="*/ 16 w 21" name="T70"/>
                <a:gd fmla="*/ 4 h 27" name="T71"/>
                <a:gd fmla="*/ 14 w 21" name="T72"/>
                <a:gd fmla="*/ 8 h 27" name="T73"/>
                <a:gd fmla="*/ 13 w 21" name="T74"/>
                <a:gd fmla="*/ 0 h 27" name="T75"/>
                <a:gd fmla="*/ 8 w 21" name="T76"/>
                <a:gd fmla="*/ 1 h 27" name="T77"/>
                <a:gd fmla="*/ 2 w 21" name="T78"/>
                <a:gd fmla="*/ 11 h 27" name="T79"/>
                <a:gd fmla="*/ 0 w 21" name="T80"/>
                <a:gd fmla="*/ 18 h 27" name="T81"/>
                <a:gd fmla="*/ 1 w 21" name="T82"/>
                <a:gd fmla="*/ 22 h 27" name="T83"/>
                <a:gd fmla="*/ 4 w 21" name="T84"/>
                <a:gd fmla="*/ 26 h 27" name="T85"/>
                <a:gd fmla="*/ 9 w 21" name="T86"/>
                <a:gd fmla="*/ 27 h 27" name="T87"/>
                <a:gd fmla="*/ 9 w 21" name="T88"/>
                <a:gd fmla="*/ 27 h 27" name="T89"/>
                <a:gd fmla="*/ 18 w 21" name="T90"/>
                <a:gd fmla="*/ 22 h 27" name="T91"/>
                <a:gd fmla="*/ 21 w 21" name="T92"/>
                <a:gd fmla="*/ 9 h 27" name="T93"/>
                <a:gd fmla="*/ 19 w 21" name="T94"/>
                <a:gd fmla="*/ 9 h 27" name="T95"/>
                <a:gd fmla="*/ 21 w 21" name="T96"/>
                <a:gd fmla="*/ 9 h 27" name="T97"/>
                <a:gd fmla="*/ 21 w 21" name="T98"/>
                <a:gd fmla="*/ 8 h 27" name="T99"/>
                <a:gd fmla="*/ 20 w 21" name="T100"/>
                <a:gd fmla="*/ 4 h 27" name="T101"/>
                <a:gd fmla="*/ 17 w 21" name="T102"/>
                <a:gd fmla="*/ 1 h 27" name="T103"/>
                <a:gd fmla="*/ 13 w 21" name="T104"/>
                <a:gd fmla="*/ 0 h 2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7" w="21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7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gdLst>
                <a:gd fmla="*/ 16 w 44" name="T0"/>
                <a:gd fmla="*/ 56 h 60" name="T1"/>
                <a:gd fmla="*/ 21 w 44" name="T2"/>
                <a:gd fmla="*/ 51 h 60" name="T3"/>
                <a:gd fmla="*/ 20 w 44" name="T4"/>
                <a:gd fmla="*/ 56 h 60" name="T5"/>
                <a:gd fmla="*/ 23 w 44" name="T6"/>
                <a:gd fmla="*/ 56 h 60" name="T7"/>
                <a:gd fmla="*/ 25 w 44" name="T8"/>
                <a:gd fmla="*/ 51 h 60" name="T9"/>
                <a:gd fmla="*/ 28 w 44" name="T10"/>
                <a:gd fmla="*/ 50 h 60" name="T11"/>
                <a:gd fmla="*/ 26 w 44" name="T12"/>
                <a:gd fmla="*/ 55 h 60" name="T13"/>
                <a:gd fmla="*/ 23 w 44" name="T14"/>
                <a:gd fmla="*/ 56 h 60" name="T15"/>
                <a:gd fmla="*/ 12 w 44" name="T16"/>
                <a:gd fmla="*/ 54 h 60" name="T17"/>
                <a:gd fmla="*/ 13 w 44" name="T18"/>
                <a:gd fmla="*/ 50 h 60" name="T19"/>
                <a:gd fmla="*/ 13 w 44" name="T20"/>
                <a:gd fmla="*/ 55 h 60" name="T21"/>
                <a:gd fmla="*/ 8 w 44" name="T22"/>
                <a:gd fmla="*/ 51 h 60" name="T23"/>
                <a:gd fmla="*/ 11 w 44" name="T24"/>
                <a:gd fmla="*/ 48 h 60" name="T25"/>
                <a:gd fmla="*/ 29 w 44" name="T26"/>
                <a:gd fmla="*/ 53 h 60" name="T27"/>
                <a:gd fmla="*/ 33 w 44" name="T28"/>
                <a:gd fmla="*/ 47 h 60" name="T29"/>
                <a:gd fmla="*/ 32 w 44" name="T30"/>
                <a:gd fmla="*/ 51 h 60" name="T31"/>
                <a:gd fmla="*/ 6 w 44" name="T32"/>
                <a:gd fmla="*/ 49 h 60" name="T33"/>
                <a:gd fmla="*/ 6 w 44" name="T34"/>
                <a:gd fmla="*/ 44 h 60" name="T35"/>
                <a:gd fmla="*/ 6 w 44" name="T36"/>
                <a:gd fmla="*/ 49 h 60" name="T37"/>
                <a:gd fmla="*/ 37 w 44" name="T38"/>
                <a:gd fmla="*/ 43 h 60" name="T39"/>
                <a:gd fmla="*/ 38 w 44" name="T40"/>
                <a:gd fmla="*/ 43 h 60" name="T41"/>
                <a:gd fmla="*/ 4 w 44" name="T42"/>
                <a:gd fmla="*/ 41 h 60" name="T43"/>
                <a:gd fmla="*/ 4 w 44" name="T44"/>
                <a:gd fmla="*/ 41 h 60" name="T45"/>
                <a:gd fmla="*/ 21 w 44" name="T46"/>
                <a:gd fmla="*/ 47 h 60" name="T47"/>
                <a:gd fmla="*/ 5 w 44" name="T48"/>
                <a:gd fmla="*/ 30 h 60" name="T49"/>
                <a:gd fmla="*/ 17 w 44" name="T50"/>
                <a:gd fmla="*/ 5 h 60" name="T51"/>
                <a:gd fmla="*/ 25 w 44" name="T52"/>
                <a:gd fmla="*/ 3 h 60" name="T53"/>
                <a:gd fmla="*/ 37 w 44" name="T54"/>
                <a:gd fmla="*/ 11 h 60" name="T55"/>
                <a:gd fmla="*/ 40 w 44" name="T56"/>
                <a:gd fmla="*/ 24 h 60" name="T57"/>
                <a:gd fmla="*/ 26 w 44" name="T58"/>
                <a:gd fmla="*/ 47 h 60" name="T59"/>
                <a:gd fmla="*/ 21 w 44" name="T60"/>
                <a:gd fmla="*/ 47 h 60" name="T61"/>
                <a:gd fmla="*/ 16 w 44" name="T62"/>
                <a:gd fmla="*/ 2 h 60" name="T63"/>
                <a:gd fmla="*/ 1 w 44" name="T64"/>
                <a:gd fmla="*/ 28 h 60" name="T65"/>
                <a:gd fmla="*/ 0 w 44" name="T66"/>
                <a:gd fmla="*/ 40 h 60" name="T67"/>
                <a:gd fmla="*/ 20 w 44" name="T68"/>
                <a:gd fmla="*/ 60 h 60" name="T69"/>
                <a:gd fmla="*/ 21 w 44" name="T70"/>
                <a:gd fmla="*/ 59 h 60" name="T71"/>
                <a:gd fmla="*/ 27 w 44" name="T72"/>
                <a:gd fmla="*/ 58 h 60" name="T73"/>
                <a:gd fmla="*/ 44 w 44" name="T74"/>
                <a:gd fmla="*/ 23 h 60" name="T75"/>
                <a:gd fmla="*/ 40 w 44" name="T76"/>
                <a:gd fmla="*/ 9 h 60" name="T77"/>
                <a:gd fmla="*/ 25 w 44" name="T78"/>
                <a:gd fmla="*/ 0 h 6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0" w="44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8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gdLst>
                <a:gd fmla="*/ 8 w 20" name="T0"/>
                <a:gd fmla="*/ 24 h 27" name="T1"/>
                <a:gd fmla="*/ 8 w 20" name="T2"/>
                <a:gd fmla="*/ 24 h 27" name="T3"/>
                <a:gd fmla="*/ 6 w 20" name="T4"/>
                <a:gd fmla="*/ 23 h 27" name="T5"/>
                <a:gd fmla="*/ 4 w 20" name="T6"/>
                <a:gd fmla="*/ 21 h 27" name="T7"/>
                <a:gd fmla="*/ 4 w 20" name="T8"/>
                <a:gd fmla="*/ 20 h 27" name="T9"/>
                <a:gd fmla="*/ 4 w 20" name="T10"/>
                <a:gd fmla="*/ 20 h 27" name="T11"/>
                <a:gd fmla="*/ 9 w 20" name="T12"/>
                <a:gd fmla="*/ 12 h 27" name="T13"/>
                <a:gd fmla="*/ 12 w 20" name="T14"/>
                <a:gd fmla="*/ 11 h 27" name="T15"/>
                <a:gd fmla="*/ 12 w 20" name="T16"/>
                <a:gd fmla="*/ 11 h 27" name="T17"/>
                <a:gd fmla="*/ 14 w 20" name="T18"/>
                <a:gd fmla="*/ 12 h 27" name="T19"/>
                <a:gd fmla="*/ 16 w 20" name="T20"/>
                <a:gd fmla="*/ 13 h 27" name="T21"/>
                <a:gd fmla="*/ 16 w 20" name="T22"/>
                <a:gd fmla="*/ 15 h 27" name="T23"/>
                <a:gd fmla="*/ 14 w 20" name="T24"/>
                <a:gd fmla="*/ 20 h 27" name="T25"/>
                <a:gd fmla="*/ 8 w 20" name="T26"/>
                <a:gd fmla="*/ 24 h 27" name="T27"/>
                <a:gd fmla="*/ 4 w 20" name="T28"/>
                <a:gd fmla="*/ 12 h 27" name="T29"/>
                <a:gd fmla="*/ 5 w 20" name="T30"/>
                <a:gd fmla="*/ 12 h 27" name="T31"/>
                <a:gd fmla="*/ 6 w 20" name="T32"/>
                <a:gd fmla="*/ 8 h 27" name="T33"/>
                <a:gd fmla="*/ 5 w 20" name="T34"/>
                <a:gd fmla="*/ 11 h 27" name="T35"/>
                <a:gd fmla="*/ 4 w 20" name="T36"/>
                <a:gd fmla="*/ 12 h 27" name="T37"/>
                <a:gd fmla="*/ 17 w 20" name="T38"/>
                <a:gd fmla="*/ 9 h 27" name="T39"/>
                <a:gd fmla="*/ 16 w 20" name="T40"/>
                <a:gd fmla="*/ 9 h 27" name="T41"/>
                <a:gd fmla="*/ 17 w 20" name="T42"/>
                <a:gd fmla="*/ 7 h 27" name="T43"/>
                <a:gd fmla="*/ 17 w 20" name="T44"/>
                <a:gd fmla="*/ 8 h 27" name="T45"/>
                <a:gd fmla="*/ 17 w 20" name="T46"/>
                <a:gd fmla="*/ 9 h 27" name="T47"/>
                <a:gd fmla="*/ 17 w 20" name="T48"/>
                <a:gd fmla="*/ 9 h 27" name="T49"/>
                <a:gd fmla="*/ 9 w 20" name="T50"/>
                <a:gd fmla="*/ 9 h 27" name="T51"/>
                <a:gd fmla="*/ 10 w 20" name="T52"/>
                <a:gd fmla="*/ 4 h 27" name="T53"/>
                <a:gd fmla="*/ 11 w 20" name="T54"/>
                <a:gd fmla="*/ 3 h 27" name="T55"/>
                <a:gd fmla="*/ 9 w 20" name="T56"/>
                <a:gd fmla="*/ 8 h 27" name="T57"/>
                <a:gd fmla="*/ 9 w 20" name="T58"/>
                <a:gd fmla="*/ 9 h 27" name="T59"/>
                <a:gd fmla="*/ 14 w 20" name="T60"/>
                <a:gd fmla="*/ 8 h 27" name="T61"/>
                <a:gd fmla="*/ 12 w 20" name="T62"/>
                <a:gd fmla="*/ 8 h 27" name="T63"/>
                <a:gd fmla="*/ 14 w 20" name="T64"/>
                <a:gd fmla="*/ 3 h 27" name="T65"/>
                <a:gd fmla="*/ 15 w 20" name="T66"/>
                <a:gd fmla="*/ 4 h 27" name="T67"/>
                <a:gd fmla="*/ 15 w 20" name="T68"/>
                <a:gd fmla="*/ 4 h 27" name="T69"/>
                <a:gd fmla="*/ 14 w 20" name="T70"/>
                <a:gd fmla="*/ 8 h 27" name="T71"/>
                <a:gd fmla="*/ 13 w 20" name="T72"/>
                <a:gd fmla="*/ 0 h 27" name="T73"/>
                <a:gd fmla="*/ 8 w 20" name="T74"/>
                <a:gd fmla="*/ 1 h 27" name="T75"/>
                <a:gd fmla="*/ 1 w 20" name="T76"/>
                <a:gd fmla="*/ 10 h 27" name="T77"/>
                <a:gd fmla="*/ 0 w 20" name="T78"/>
                <a:gd fmla="*/ 18 h 27" name="T79"/>
                <a:gd fmla="*/ 1 w 20" name="T80"/>
                <a:gd fmla="*/ 22 h 27" name="T81"/>
                <a:gd fmla="*/ 4 w 20" name="T82"/>
                <a:gd fmla="*/ 26 h 27" name="T83"/>
                <a:gd fmla="*/ 8 w 20" name="T84"/>
                <a:gd fmla="*/ 27 h 27" name="T85"/>
                <a:gd fmla="*/ 8 w 20" name="T86"/>
                <a:gd fmla="*/ 27 h 27" name="T87"/>
                <a:gd fmla="*/ 17 w 20" name="T88"/>
                <a:gd fmla="*/ 22 h 27" name="T89"/>
                <a:gd fmla="*/ 20 w 20" name="T90"/>
                <a:gd fmla="*/ 9 h 27" name="T91"/>
                <a:gd fmla="*/ 19 w 20" name="T92"/>
                <a:gd fmla="*/ 9 h 27" name="T93"/>
                <a:gd fmla="*/ 20 w 20" name="T94"/>
                <a:gd fmla="*/ 9 h 27" name="T95"/>
                <a:gd fmla="*/ 20 w 20" name="T96"/>
                <a:gd fmla="*/ 8 h 27" name="T97"/>
                <a:gd fmla="*/ 19 w 20" name="T98"/>
                <a:gd fmla="*/ 3 h 27" name="T99"/>
                <a:gd fmla="*/ 16 w 20" name="T100"/>
                <a:gd fmla="*/ 0 h 27" name="T101"/>
                <a:gd fmla="*/ 13 w 20" name="T102"/>
                <a:gd fmla="*/ 0 h 2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7" w="20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9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gdLst>
                <a:gd fmla="*/ 16 w 43" name="T0"/>
                <a:gd fmla="*/ 56 h 59" name="T1"/>
                <a:gd fmla="*/ 21 w 43" name="T2"/>
                <a:gd fmla="*/ 51 h 59" name="T3"/>
                <a:gd fmla="*/ 20 w 43" name="T4"/>
                <a:gd fmla="*/ 56 h 59" name="T5"/>
                <a:gd fmla="*/ 23 w 43" name="T6"/>
                <a:gd fmla="*/ 55 h 59" name="T7"/>
                <a:gd fmla="*/ 25 w 43" name="T8"/>
                <a:gd fmla="*/ 50 h 59" name="T9"/>
                <a:gd fmla="*/ 27 w 43" name="T10"/>
                <a:gd fmla="*/ 50 h 59" name="T11"/>
                <a:gd fmla="*/ 26 w 43" name="T12"/>
                <a:gd fmla="*/ 55 h 59" name="T13"/>
                <a:gd fmla="*/ 23 w 43" name="T14"/>
                <a:gd fmla="*/ 55 h 59" name="T15"/>
                <a:gd fmla="*/ 11 w 43" name="T16"/>
                <a:gd fmla="*/ 54 h 59" name="T17"/>
                <a:gd fmla="*/ 13 w 43" name="T18"/>
                <a:gd fmla="*/ 49 h 59" name="T19"/>
                <a:gd fmla="*/ 13 w 43" name="T20"/>
                <a:gd fmla="*/ 55 h 59" name="T21"/>
                <a:gd fmla="*/ 7 w 43" name="T22"/>
                <a:gd fmla="*/ 51 h 59" name="T23"/>
                <a:gd fmla="*/ 11 w 43" name="T24"/>
                <a:gd fmla="*/ 48 h 59" name="T25"/>
                <a:gd fmla="*/ 29 w 43" name="T26"/>
                <a:gd fmla="*/ 53 h 59" name="T27"/>
                <a:gd fmla="*/ 33 w 43" name="T28"/>
                <a:gd fmla="*/ 46 h 59" name="T29"/>
                <a:gd fmla="*/ 32 w 43" name="T30"/>
                <a:gd fmla="*/ 51 h 59" name="T31"/>
                <a:gd fmla="*/ 5 w 43" name="T32"/>
                <a:gd fmla="*/ 48 h 59" name="T33"/>
                <a:gd fmla="*/ 6 w 43" name="T34"/>
                <a:gd fmla="*/ 44 h 59" name="T35"/>
                <a:gd fmla="*/ 5 w 43" name="T36"/>
                <a:gd fmla="*/ 48 h 59" name="T37"/>
                <a:gd fmla="*/ 37 w 43" name="T38"/>
                <a:gd fmla="*/ 43 h 59" name="T39"/>
                <a:gd fmla="*/ 37 w 43" name="T40"/>
                <a:gd fmla="*/ 43 h 59" name="T41"/>
                <a:gd fmla="*/ 3 w 43" name="T42"/>
                <a:gd fmla="*/ 41 h 59" name="T43"/>
                <a:gd fmla="*/ 3 w 43" name="T44"/>
                <a:gd fmla="*/ 41 h 59" name="T45"/>
                <a:gd fmla="*/ 21 w 43" name="T46"/>
                <a:gd fmla="*/ 47 h 59" name="T47"/>
                <a:gd fmla="*/ 4 w 43" name="T48"/>
                <a:gd fmla="*/ 29 h 59" name="T49"/>
                <a:gd fmla="*/ 17 w 43" name="T50"/>
                <a:gd fmla="*/ 5 h 59" name="T51"/>
                <a:gd fmla="*/ 25 w 43" name="T52"/>
                <a:gd fmla="*/ 3 h 59" name="T53"/>
                <a:gd fmla="*/ 36 w 43" name="T54"/>
                <a:gd fmla="*/ 11 h 59" name="T55"/>
                <a:gd fmla="*/ 36 w 43" name="T56"/>
                <a:gd fmla="*/ 11 h 59" name="T57"/>
                <a:gd fmla="*/ 37 w 43" name="T58"/>
                <a:gd fmla="*/ 34 h 59" name="T59"/>
                <a:gd fmla="*/ 21 w 43" name="T60"/>
                <a:gd fmla="*/ 47 h 59" name="T61"/>
                <a:gd fmla="*/ 25 w 43" name="T62"/>
                <a:gd fmla="*/ 0 h 59" name="T63"/>
                <a:gd fmla="*/ 3 w 43" name="T64"/>
                <a:gd fmla="*/ 18 h 59" name="T65"/>
                <a:gd fmla="*/ 1 w 43" name="T66"/>
                <a:gd fmla="*/ 29 h 59" name="T67"/>
                <a:gd fmla="*/ 3 w 43" name="T68"/>
                <a:gd fmla="*/ 52 h 59" name="T69"/>
                <a:gd fmla="*/ 19 w 43" name="T70"/>
                <a:gd fmla="*/ 59 h 59" name="T71"/>
                <a:gd fmla="*/ 21 w 43" name="T72"/>
                <a:gd fmla="*/ 59 h 59" name="T73"/>
                <a:gd fmla="*/ 41 w 43" name="T74"/>
                <a:gd fmla="*/ 44 h 59" name="T75"/>
                <a:gd fmla="*/ 43 w 43" name="T76"/>
                <a:gd fmla="*/ 22 h 59" name="T77"/>
                <a:gd fmla="*/ 36 w 43" name="T78"/>
                <a:gd fmla="*/ 4 h 5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9" w="43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0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gdLst>
                <a:gd fmla="*/ 13 w 75" name="T0"/>
                <a:gd fmla="*/ 109 h 117" name="T1"/>
                <a:gd fmla="*/ 13 w 75" name="T2"/>
                <a:gd fmla="*/ 108 h 117" name="T3"/>
                <a:gd fmla="*/ 14 w 75" name="T4"/>
                <a:gd fmla="*/ 111 h 117" name="T5"/>
                <a:gd fmla="*/ 8 w 75" name="T6"/>
                <a:gd fmla="*/ 106 h 117" name="T7"/>
                <a:gd fmla="*/ 13 w 75" name="T8"/>
                <a:gd fmla="*/ 100 h 117" name="T9"/>
                <a:gd fmla="*/ 6 w 75" name="T10"/>
                <a:gd fmla="*/ 104 h 117" name="T11"/>
                <a:gd fmla="*/ 5 w 75" name="T12"/>
                <a:gd fmla="*/ 103 h 117" name="T13"/>
                <a:gd fmla="*/ 9 w 75" name="T14"/>
                <a:gd fmla="*/ 97 h 117" name="T15"/>
                <a:gd fmla="*/ 4 w 75" name="T16"/>
                <a:gd fmla="*/ 97 h 117" name="T17"/>
                <a:gd fmla="*/ 4 w 75" name="T18"/>
                <a:gd fmla="*/ 93 h 117" name="T19"/>
                <a:gd fmla="*/ 4 w 75" name="T20"/>
                <a:gd fmla="*/ 97 h 117" name="T21"/>
                <a:gd fmla="*/ 18 w 75" name="T22"/>
                <a:gd fmla="*/ 102 h 117" name="T23"/>
                <a:gd fmla="*/ 71 w 75" name="T24"/>
                <a:gd fmla="*/ 21 h 117" name="T25"/>
                <a:gd fmla="*/ 18 w 75" name="T26"/>
                <a:gd fmla="*/ 110 h 117" name="T27"/>
                <a:gd fmla="*/ 5 w 75" name="T28"/>
                <a:gd fmla="*/ 89 h 117" name="T29"/>
                <a:gd fmla="*/ 61 w 75" name="T30"/>
                <a:gd fmla="*/ 4 h 117" name="T31"/>
                <a:gd fmla="*/ 71 w 75" name="T32"/>
                <a:gd fmla="*/ 10 h 117" name="T33"/>
                <a:gd fmla="*/ 60 w 75" name="T34"/>
                <a:gd fmla="*/ 0 h 117" name="T35"/>
                <a:gd fmla="*/ 30 w 75" name="T36"/>
                <a:gd fmla="*/ 46 h 117" name="T37"/>
                <a:gd fmla="*/ 1 w 75" name="T38"/>
                <a:gd fmla="*/ 88 h 117" name="T39"/>
                <a:gd fmla="*/ 1 w 75" name="T40"/>
                <a:gd fmla="*/ 88 h 117" name="T41"/>
                <a:gd fmla="*/ 0 w 75" name="T42"/>
                <a:gd fmla="*/ 89 h 117" name="T43"/>
                <a:gd fmla="*/ 1 w 75" name="T44"/>
                <a:gd fmla="*/ 95 h 117" name="T45"/>
                <a:gd fmla="*/ 1 w 75" name="T46"/>
                <a:gd fmla="*/ 104 h 117" name="T47"/>
                <a:gd fmla="*/ 2 w 75" name="T48"/>
                <a:gd fmla="*/ 106 h 117" name="T49"/>
                <a:gd fmla="*/ 15 w 75" name="T50"/>
                <a:gd fmla="*/ 117 h 117" name="T51"/>
                <a:gd fmla="*/ 16 w 75" name="T52"/>
                <a:gd fmla="*/ 117 h 117" name="T53"/>
                <a:gd fmla="*/ 16 w 75" name="T54"/>
                <a:gd fmla="*/ 117 h 117" name="T55"/>
                <a:gd fmla="*/ 17 w 75" name="T56"/>
                <a:gd fmla="*/ 117 h 117" name="T57"/>
                <a:gd fmla="*/ 18 w 75" name="T58"/>
                <a:gd fmla="*/ 117 h 117" name="T59"/>
                <a:gd fmla="*/ 18 w 75" name="T60"/>
                <a:gd fmla="*/ 117 h 117" name="T61"/>
                <a:gd fmla="*/ 75 w 75" name="T62"/>
                <a:gd fmla="*/ 25 h 117" name="T63"/>
                <a:gd fmla="*/ 75 w 75" name="T64"/>
                <a:gd fmla="*/ 21 h 117" name="T65"/>
                <a:gd fmla="*/ 75 w 75" name="T66"/>
                <a:gd fmla="*/ 10 h 117" name="T67"/>
                <a:gd fmla="*/ 75 w 75" name="T68"/>
                <a:gd fmla="*/ 9 h 117" name="T69"/>
                <a:gd fmla="*/ 74 w 75" name="T70"/>
                <a:gd fmla="*/ 9 h 117" name="T71"/>
                <a:gd fmla="*/ 74 w 75" name="T72"/>
                <a:gd fmla="*/ 8 h 117" name="T73"/>
                <a:gd fmla="*/ 60 w 75" name="T74"/>
                <a:gd fmla="*/ 0 h 11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7" w="75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61" name="Freeform 767"/>
          <p:cNvSpPr>
            <a:spLocks noEditPoints="1"/>
          </p:cNvSpPr>
          <p:nvPr/>
        </p:nvSpPr>
        <p:spPr bwMode="auto">
          <a:xfrm>
            <a:off x="3863857" y="3527790"/>
            <a:ext cx="159202" cy="206634"/>
          </a:xfrm>
          <a:custGeom>
            <a:gdLst>
              <a:gd fmla="*/ 68 w 143" name="T0"/>
              <a:gd fmla="*/ 164 h 186" name="T1"/>
              <a:gd fmla="*/ 55 w 143" name="T2"/>
              <a:gd fmla="*/ 181 h 186" name="T3"/>
              <a:gd fmla="*/ 66 w 143" name="T4"/>
              <a:gd fmla="*/ 179 h 186" name="T5"/>
              <a:gd fmla="*/ 33 w 143" name="T6"/>
              <a:gd fmla="*/ 182 h 186" name="T7"/>
              <a:gd fmla="*/ 38 w 143" name="T8"/>
              <a:gd fmla="*/ 181 h 186" name="T9"/>
              <a:gd fmla="*/ 70 w 143" name="T10"/>
              <a:gd fmla="*/ 180 h 186" name="T11"/>
              <a:gd fmla="*/ 77 w 143" name="T12"/>
              <a:gd fmla="*/ 178 h 186" name="T13"/>
              <a:gd fmla="*/ 21 w 143" name="T14"/>
              <a:gd fmla="*/ 181 h 186" name="T15"/>
              <a:gd fmla="*/ 47 w 143" name="T16"/>
              <a:gd fmla="*/ 162 h 186" name="T17"/>
              <a:gd fmla="*/ 109 w 143" name="T18"/>
              <a:gd fmla="*/ 160 h 186" name="T19"/>
              <a:gd fmla="*/ 99 w 143" name="T20"/>
              <a:gd fmla="*/ 160 h 186" name="T21"/>
              <a:gd fmla="*/ 88 w 143" name="T22"/>
              <a:gd fmla="*/ 177 h 186" name="T23"/>
              <a:gd fmla="*/ 5 w 143" name="T24"/>
              <a:gd fmla="*/ 179 h 186" name="T25"/>
              <a:gd fmla="*/ 21 w 143" name="T26"/>
              <a:gd fmla="*/ 156 h 186" name="T27"/>
              <a:gd fmla="*/ 10 w 143" name="T28"/>
              <a:gd fmla="*/ 180 h 186" name="T29"/>
              <a:gd fmla="*/ 24 w 143" name="T30"/>
              <a:gd fmla="*/ 139 h 186" name="T31"/>
              <a:gd fmla="*/ 20 w 143" name="T32"/>
              <a:gd fmla="*/ 151 h 186" name="T33"/>
              <a:gd fmla="*/ 16 w 143" name="T34"/>
              <a:gd fmla="*/ 155 h 186" name="T35"/>
              <a:gd fmla="*/ 30 w 143" name="T36"/>
              <a:gd fmla="*/ 133 h 186" name="T37"/>
              <a:gd fmla="*/ 31 w 143" name="T38"/>
              <a:gd fmla="*/ 124 h 186" name="T39"/>
              <a:gd fmla="*/ 35 w 143" name="T40"/>
              <a:gd fmla="*/ 123 h 186" name="T41"/>
              <a:gd fmla="*/ 68 w 143" name="T42"/>
              <a:gd fmla="*/ 113 h 186" name="T43"/>
              <a:gd fmla="*/ 73 w 143" name="T44"/>
              <a:gd fmla="*/ 112 h 186" name="T45"/>
              <a:gd fmla="*/ 35 w 143" name="T46"/>
              <a:gd fmla="*/ 114 h 186" name="T47"/>
              <a:gd fmla="*/ 76 w 143" name="T48"/>
              <a:gd fmla="*/ 104 h 186" name="T49"/>
              <a:gd fmla="*/ 76 w 143" name="T50"/>
              <a:gd fmla="*/ 104 h 186" name="T51"/>
              <a:gd fmla="*/ 92 w 143" name="T52"/>
              <a:gd fmla="*/ 89 h 186" name="T53"/>
              <a:gd fmla="*/ 95 w 143" name="T54"/>
              <a:gd fmla="*/ 74 h 186" name="T55"/>
              <a:gd fmla="*/ 93 w 143" name="T56"/>
              <a:gd fmla="*/ 79 h 186" name="T57"/>
              <a:gd fmla="*/ 106 w 143" name="T58"/>
              <a:gd fmla="*/ 61 h 186" name="T59"/>
              <a:gd fmla="*/ 103 w 143" name="T60"/>
              <a:gd fmla="*/ 53 h 186" name="T61"/>
              <a:gd fmla="*/ 106 w 143" name="T62"/>
              <a:gd fmla="*/ 58 h 186" name="T63"/>
              <a:gd fmla="*/ 110 w 143" name="T64"/>
              <a:gd fmla="*/ 40 h 186" name="T65"/>
              <a:gd fmla="*/ 105 w 143" name="T66"/>
              <a:gd fmla="*/ 33 h 186" name="T67"/>
              <a:gd fmla="*/ 105 w 143" name="T68"/>
              <a:gd fmla="*/ 30 h 186" name="T69"/>
              <a:gd fmla="*/ 105 w 143" name="T70"/>
              <a:gd fmla="*/ 30 h 186" name="T71"/>
              <a:gd fmla="*/ 110 w 143" name="T72"/>
              <a:gd fmla="*/ 21 h 186" name="T73"/>
              <a:gd fmla="*/ 104 w 143" name="T74"/>
              <a:gd fmla="*/ 17 h 186" name="T75"/>
              <a:gd fmla="*/ 110 w 143" name="T76"/>
              <a:gd fmla="*/ 15 h 186" name="T77"/>
              <a:gd fmla="*/ 114 w 143" name="T78"/>
              <a:gd fmla="*/ 29 h 186" name="T79"/>
              <a:gd fmla="*/ 139 w 143" name="T80"/>
              <a:gd fmla="*/ 53 h 186" name="T81"/>
              <a:gd fmla="*/ 112 w 143" name="T82"/>
              <a:gd fmla="*/ 151 h 186" name="T83"/>
              <a:gd fmla="*/ 37 w 143" name="T84"/>
              <a:gd fmla="*/ 127 h 186" name="T85"/>
              <a:gd fmla="*/ 63 w 143" name="T86"/>
              <a:gd fmla="*/ 115 h 186" name="T87"/>
              <a:gd fmla="*/ 66 w 143" name="T88"/>
              <a:gd fmla="*/ 116 h 186" name="T89"/>
              <a:gd fmla="*/ 109 w 143" name="T90"/>
              <a:gd fmla="*/ 0 h 186" name="T91"/>
              <a:gd fmla="*/ 103 w 143" name="T92"/>
              <a:gd fmla="*/ 7 h 186" name="T93"/>
              <a:gd fmla="*/ 99 w 143" name="T94"/>
              <a:gd fmla="*/ 12 h 186" name="T95"/>
              <a:gd fmla="*/ 101 w 143" name="T96"/>
              <a:gd fmla="*/ 25 h 186" name="T97"/>
              <a:gd fmla="*/ 64 w 143" name="T98"/>
              <a:gd fmla="*/ 110 h 186" name="T99"/>
              <a:gd fmla="*/ 45 w 143" name="T100"/>
              <a:gd fmla="*/ 96 h 186" name="T101"/>
              <a:gd fmla="*/ 43 w 143" name="T102"/>
              <a:gd fmla="*/ 97 h 186" name="T103"/>
              <a:gd fmla="*/ 14 w 143" name="T104"/>
              <a:gd fmla="*/ 150 h 186" name="T105"/>
              <a:gd fmla="*/ 3 w 143" name="T106"/>
              <a:gd fmla="*/ 172 h 186" name="T107"/>
              <a:gd fmla="*/ 1 w 143" name="T108"/>
              <a:gd fmla="*/ 178 h 186" name="T109"/>
              <a:gd fmla="*/ 1 w 143" name="T110"/>
              <a:gd fmla="*/ 181 h 186" name="T111"/>
              <a:gd fmla="*/ 23 w 143" name="T112"/>
              <a:gd fmla="*/ 185 h 186" name="T113"/>
              <a:gd fmla="*/ 35 w 143" name="T114"/>
              <a:gd fmla="*/ 186 h 186" name="T115"/>
              <a:gd fmla="*/ 100 w 143" name="T116"/>
              <a:gd fmla="*/ 177 h 186" name="T117"/>
              <a:gd fmla="*/ 117 w 143" name="T118"/>
              <a:gd fmla="*/ 149 h 186" name="T119"/>
              <a:gd fmla="*/ 134 w 143" name="T120"/>
              <a:gd fmla="*/ 5 h 186" name="T121"/>
              <a:gd fmla="*/ 111 w 143" name="T122"/>
              <a:gd fmla="*/ 0 h 18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86" w="143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2" name="Freeform 768"/>
          <p:cNvSpPr>
            <a:spLocks noEditPoints="1"/>
          </p:cNvSpPr>
          <p:nvPr/>
        </p:nvSpPr>
        <p:spPr bwMode="auto">
          <a:xfrm>
            <a:off x="2998948" y="3288764"/>
            <a:ext cx="157793" cy="153097"/>
          </a:xfrm>
          <a:custGeom>
            <a:gdLst>
              <a:gd fmla="*/ 80 w 142" name="T0"/>
              <a:gd fmla="*/ 133 h 138" name="T1"/>
              <a:gd fmla="*/ 80 w 142" name="T2"/>
              <a:gd fmla="*/ 133 h 138" name="T3"/>
              <a:gd fmla="*/ 78 w 142" name="T4"/>
              <a:gd fmla="*/ 133 h 138" name="T5"/>
              <a:gd fmla="*/ 83 w 142" name="T6"/>
              <a:gd fmla="*/ 95 h 138" name="T7"/>
              <a:gd fmla="*/ 77 w 142" name="T8"/>
              <a:gd fmla="*/ 92 h 138" name="T9"/>
              <a:gd fmla="*/ 53 w 142" name="T10"/>
              <a:gd fmla="*/ 74 h 138" name="T11"/>
              <a:gd fmla="*/ 65 w 142" name="T12"/>
              <a:gd fmla="*/ 91 h 138" name="T13"/>
              <a:gd fmla="*/ 52 w 142" name="T14"/>
              <a:gd fmla="*/ 83 h 138" name="T15"/>
              <a:gd fmla="*/ 49 w 142" name="T16"/>
              <a:gd fmla="*/ 74 h 138" name="T17"/>
              <a:gd fmla="*/ 137 w 142" name="T18"/>
              <a:gd fmla="*/ 82 h 138" name="T19"/>
              <a:gd fmla="*/ 124 w 142" name="T20"/>
              <a:gd fmla="*/ 83 h 138" name="T21"/>
              <a:gd fmla="*/ 132 w 142" name="T22"/>
              <a:gd fmla="*/ 56 h 138" name="T23"/>
              <a:gd fmla="*/ 125 w 142" name="T24"/>
              <a:gd fmla="*/ 83 h 138" name="T25"/>
              <a:gd fmla="*/ 124 w 142" name="T26"/>
              <a:gd fmla="*/ 59 h 138" name="T27"/>
              <a:gd fmla="*/ 120 w 142" name="T28"/>
              <a:gd fmla="*/ 76 h 138" name="T29"/>
              <a:gd fmla="*/ 84 w 142" name="T30"/>
              <a:gd fmla="*/ 49 h 138" name="T31"/>
              <a:gd fmla="*/ 56 w 142" name="T32"/>
              <a:gd fmla="*/ 35 h 138" name="T33"/>
              <a:gd fmla="*/ 126 w 142" name="T34"/>
              <a:gd fmla="*/ 33 h 138" name="T35"/>
              <a:gd fmla="*/ 29 w 142" name="T36"/>
              <a:gd fmla="*/ 64 h 138" name="T37"/>
              <a:gd fmla="*/ 75 w 142" name="T38"/>
              <a:gd fmla="*/ 31 h 138" name="T39"/>
              <a:gd fmla="*/ 111 w 142" name="T40"/>
              <a:gd fmla="*/ 30 h 138" name="T41"/>
              <a:gd fmla="*/ 50 w 142" name="T42"/>
              <a:gd fmla="*/ 66 h 138" name="T43"/>
              <a:gd fmla="*/ 54 w 142" name="T44"/>
              <a:gd fmla="*/ 65 h 138" name="T45"/>
              <a:gd fmla="*/ 25 w 142" name="T46"/>
              <a:gd fmla="*/ 47 h 138" name="T47"/>
              <a:gd fmla="*/ 121 w 142" name="T48"/>
              <a:gd fmla="*/ 40 h 138" name="T49"/>
              <a:gd fmla="*/ 55 w 142" name="T50"/>
              <a:gd fmla="*/ 22 h 138" name="T51"/>
              <a:gd fmla="*/ 28 w 142" name="T52"/>
              <a:gd fmla="*/ 61 h 138" name="T53"/>
              <a:gd fmla="*/ 115 w 142" name="T54"/>
              <a:gd fmla="*/ 19 h 138" name="T55"/>
              <a:gd fmla="*/ 65 w 142" name="T56"/>
              <a:gd fmla="*/ 12 h 138" name="T57"/>
              <a:gd fmla="*/ 84 w 142" name="T58"/>
              <a:gd fmla="*/ 16 h 138" name="T59"/>
              <a:gd fmla="*/ 97 w 142" name="T60"/>
              <a:gd fmla="*/ 24 h 138" name="T61"/>
              <a:gd fmla="*/ 110 w 142" name="T62"/>
              <a:gd fmla="*/ 19 h 138" name="T63"/>
              <a:gd fmla="*/ 111 w 142" name="T64"/>
              <a:gd fmla="*/ 31 h 138" name="T65"/>
              <a:gd fmla="*/ 124 w 142" name="T66"/>
              <a:gd fmla="*/ 46 h 138" name="T67"/>
              <a:gd fmla="*/ 134 w 142" name="T68"/>
              <a:gd fmla="*/ 52 h 138" name="T69"/>
              <a:gd fmla="*/ 127 w 142" name="T70"/>
              <a:gd fmla="*/ 52 h 138" name="T71"/>
              <a:gd fmla="*/ 119 w 142" name="T72"/>
              <a:gd fmla="*/ 86 h 138" name="T73"/>
              <a:gd fmla="*/ 129 w 142" name="T74"/>
              <a:gd fmla="*/ 86 h 138" name="T75"/>
              <a:gd fmla="*/ 128 w 142" name="T76"/>
              <a:gd fmla="*/ 104 h 138" name="T77"/>
              <a:gd fmla="*/ 100 w 142" name="T78"/>
              <a:gd fmla="*/ 98 h 138" name="T79"/>
              <a:gd fmla="*/ 63 w 142" name="T80"/>
              <a:gd fmla="*/ 83 h 138" name="T81"/>
              <a:gd fmla="*/ 75 w 142" name="T82"/>
              <a:gd fmla="*/ 52 h 138" name="T83"/>
              <a:gd fmla="*/ 92 w 142" name="T84"/>
              <a:gd fmla="*/ 41 h 138" name="T85"/>
              <a:gd fmla="*/ 71 w 142" name="T86"/>
              <a:gd fmla="*/ 25 h 138" name="T87"/>
              <a:gd fmla="*/ 57 w 142" name="T88"/>
              <a:gd fmla="*/ 17 h 138" name="T89"/>
              <a:gd fmla="*/ 21 w 142" name="T90"/>
              <a:gd fmla="*/ 48 h 138" name="T91"/>
              <a:gd fmla="*/ 25 w 142" name="T92"/>
              <a:gd fmla="*/ 70 h 138" name="T93"/>
              <a:gd fmla="*/ 51 w 142" name="T94"/>
              <a:gd fmla="*/ 88 h 138" name="T95"/>
              <a:gd fmla="*/ 55 w 142" name="T96"/>
              <a:gd fmla="*/ 114 h 138" name="T97"/>
              <a:gd fmla="*/ 61 w 142" name="T98"/>
              <a:gd fmla="*/ 119 h 138" name="T99"/>
              <a:gd fmla="*/ 60 w 142" name="T100"/>
              <a:gd fmla="*/ 132 h 138" name="T101"/>
              <a:gd fmla="*/ 97 w 142" name="T102"/>
              <a:gd fmla="*/ 18 h 138" name="T103"/>
              <a:gd fmla="*/ 38 w 142" name="T104"/>
              <a:gd fmla="*/ 15 h 138" name="T105"/>
              <a:gd fmla="*/ 38 w 142" name="T106"/>
              <a:gd fmla="*/ 15 h 138" name="T107"/>
              <a:gd fmla="*/ 91 w 142" name="T108"/>
              <a:gd fmla="*/ 15 h 138" name="T109"/>
              <a:gd fmla="*/ 75 w 142" name="T110"/>
              <a:gd fmla="*/ 8 h 138" name="T111"/>
              <a:gd fmla="*/ 62 w 142" name="T112"/>
              <a:gd fmla="*/ 6 h 138" name="T113"/>
              <a:gd fmla="*/ 71 w 142" name="T114"/>
              <a:gd fmla="*/ 0 h 138" name="T115"/>
              <a:gd fmla="*/ 23 w 142" name="T116"/>
              <a:gd fmla="*/ 18 h 138" name="T117"/>
              <a:gd fmla="*/ 141 w 142" name="T118"/>
              <a:gd fmla="*/ 82 h 138" name="T119"/>
              <a:gd fmla="*/ 117 w 142" name="T120"/>
              <a:gd fmla="*/ 15 h 13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38" w="142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3864270" y="3097109"/>
            <a:ext cx="152627" cy="203816"/>
            <a:chOff x="1924044" y="2721446"/>
            <a:chExt cx="291233" cy="388908"/>
          </a:xfrm>
        </p:grpSpPr>
        <p:sp>
          <p:nvSpPr>
            <p:cNvPr id="164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gdLst>
                <a:gd fmla="*/ 107 w 137" name="T0"/>
                <a:gd fmla="*/ 84 h 183" name="T1"/>
                <a:gd fmla="*/ 125 w 137" name="T2"/>
                <a:gd fmla="*/ 157 h 183" name="T3"/>
                <a:gd fmla="*/ 128 w 137" name="T4"/>
                <a:gd fmla="*/ 169 h 183" name="T5"/>
                <a:gd fmla="*/ 121 w 137" name="T6"/>
                <a:gd fmla="*/ 169 h 183" name="T7"/>
                <a:gd fmla="*/ 116 w 137" name="T8"/>
                <a:gd fmla="*/ 167 h 183" name="T9"/>
                <a:gd fmla="*/ 35 w 137" name="T10"/>
                <a:gd fmla="*/ 172 h 183" name="T11"/>
                <a:gd fmla="*/ 16 w 137" name="T12"/>
                <a:gd fmla="*/ 177 h 183" name="T13"/>
                <a:gd fmla="*/ 5 w 137" name="T14"/>
                <a:gd fmla="*/ 133 h 183" name="T15"/>
                <a:gd fmla="*/ 39 w 137" name="T16"/>
                <a:gd fmla="*/ 62 h 183" name="T17"/>
                <a:gd fmla="*/ 35 w 137" name="T18"/>
                <a:gd fmla="*/ 59 h 183" name="T19"/>
                <a:gd fmla="*/ 122 w 137" name="T20"/>
                <a:gd fmla="*/ 64 h 183" name="T21"/>
                <a:gd fmla="*/ 124 w 137" name="T22"/>
                <a:gd fmla="*/ 64 h 183" name="T23"/>
                <a:gd fmla="*/ 52 w 137" name="T24"/>
                <a:gd fmla="*/ 60 h 183" name="T25"/>
                <a:gd fmla="*/ 115 w 137" name="T26"/>
                <a:gd fmla="*/ 57 h 183" name="T27"/>
                <a:gd fmla="*/ 65 w 137" name="T28"/>
                <a:gd fmla="*/ 56 h 183" name="T29"/>
                <a:gd fmla="*/ 104 w 137" name="T30"/>
                <a:gd fmla="*/ 56 h 183" name="T31"/>
                <a:gd fmla="*/ 76 w 137" name="T32"/>
                <a:gd fmla="*/ 54 h 183" name="T33"/>
                <a:gd fmla="*/ 96 w 137" name="T34"/>
                <a:gd fmla="*/ 54 h 183" name="T35"/>
                <a:gd fmla="*/ 82 w 137" name="T36"/>
                <a:gd fmla="*/ 53 h 183" name="T37"/>
                <a:gd fmla="*/ 81 w 137" name="T38"/>
                <a:gd fmla="*/ 57 h 183" name="T39"/>
                <a:gd fmla="*/ 88 w 137" name="T40"/>
                <a:gd fmla="*/ 55 h 183" name="T41"/>
                <a:gd fmla="*/ 89 w 137" name="T42"/>
                <a:gd fmla="*/ 57 h 183" name="T43"/>
                <a:gd fmla="*/ 38 w 137" name="T44"/>
                <a:gd fmla="*/ 55 h 183" name="T45"/>
                <a:gd fmla="*/ 35 w 137" name="T46"/>
                <a:gd fmla="*/ 49 h 183" name="T47"/>
                <a:gd fmla="*/ 89 w 137" name="T48"/>
                <a:gd fmla="*/ 46 h 183" name="T49"/>
                <a:gd fmla="*/ 51 w 137" name="T50"/>
                <a:gd fmla="*/ 53 h 183" name="T51"/>
                <a:gd fmla="*/ 63 w 137" name="T52"/>
                <a:gd fmla="*/ 52 h 183" name="T53"/>
                <a:gd fmla="*/ 100 w 137" name="T54"/>
                <a:gd fmla="*/ 43 h 183" name="T55"/>
                <a:gd fmla="*/ 73 w 137" name="T56"/>
                <a:gd fmla="*/ 50 h 183" name="T57"/>
                <a:gd fmla="*/ 85 w 137" name="T58"/>
                <a:gd fmla="*/ 45 h 183" name="T59"/>
                <a:gd fmla="*/ 82 w 137" name="T60"/>
                <a:gd fmla="*/ 49 h 183" name="T61"/>
                <a:gd fmla="*/ 111 w 137" name="T62"/>
                <a:gd fmla="*/ 40 h 183" name="T63"/>
                <a:gd fmla="*/ 49 w 137" name="T64"/>
                <a:gd fmla="*/ 28 h 183" name="T65"/>
                <a:gd fmla="*/ 65 w 137" name="T66"/>
                <a:gd fmla="*/ 5 h 183" name="T67"/>
                <a:gd fmla="*/ 63 w 137" name="T68"/>
                <a:gd fmla="*/ 30 h 183" name="T69"/>
                <a:gd fmla="*/ 78 w 137" name="T70"/>
                <a:gd fmla="*/ 8 h 183" name="T71"/>
                <a:gd fmla="*/ 44 w 137" name="T72"/>
                <a:gd fmla="*/ 42 h 183" name="T73"/>
                <a:gd fmla="*/ 41 w 137" name="T74"/>
                <a:gd fmla="*/ 32 h 183" name="T75"/>
                <a:gd fmla="*/ 65 w 137" name="T76"/>
                <a:gd fmla="*/ 0 h 183" name="T77"/>
                <a:gd fmla="*/ 31 w 137" name="T78"/>
                <a:gd fmla="*/ 10 h 183" name="T79"/>
                <a:gd fmla="*/ 34 w 137" name="T80"/>
                <a:gd fmla="*/ 42 h 183" name="T81"/>
                <a:gd fmla="*/ 31 w 137" name="T82"/>
                <a:gd fmla="*/ 59 h 183" name="T83"/>
                <a:gd fmla="*/ 0 w 137" name="T84"/>
                <a:gd fmla="*/ 133 h 183" name="T85"/>
                <a:gd fmla="*/ 12 w 137" name="T86"/>
                <a:gd fmla="*/ 180 h 183" name="T87"/>
                <a:gd fmla="*/ 35 w 137" name="T88"/>
                <a:gd fmla="*/ 177 h 183" name="T89"/>
                <a:gd fmla="*/ 106 w 137" name="T90"/>
                <a:gd fmla="*/ 174 h 183" name="T91"/>
                <a:gd fmla="*/ 131 w 137" name="T92"/>
                <a:gd fmla="*/ 173 h 183" name="T93"/>
                <a:gd fmla="*/ 130 w 137" name="T94"/>
                <a:gd fmla="*/ 157 h 183" name="T95"/>
                <a:gd fmla="*/ 89 w 137" name="T96"/>
                <a:gd fmla="*/ 64 h 183" name="T97"/>
                <a:gd fmla="*/ 124 w 137" name="T98"/>
                <a:gd fmla="*/ 69 h 183" name="T99"/>
                <a:gd fmla="*/ 134 w 137" name="T100"/>
                <a:gd fmla="*/ 54 h 183" name="T101"/>
                <a:gd fmla="*/ 115 w 137" name="T102"/>
                <a:gd fmla="*/ 43 h 183" name="T103"/>
                <a:gd fmla="*/ 112 w 137" name="T104"/>
                <a:gd fmla="*/ 32 h 183" name="T105"/>
                <a:gd fmla="*/ 100 w 137" name="T106"/>
                <a:gd fmla="*/ 15 h 183" name="T107"/>
                <a:gd fmla="*/ 82 w 137" name="T108"/>
                <a:gd fmla="*/ 4 h 183" name="T109"/>
                <a:gd fmla="*/ 69 w 137" name="T110"/>
                <a:gd fmla="*/ 2 h 183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83" w="137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5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gdLst>
                <a:gd fmla="*/ 26 w 53" name="T0"/>
                <a:gd fmla="*/ 65 h 80" name="T1"/>
                <a:gd fmla="*/ 24 w 53" name="T2"/>
                <a:gd fmla="*/ 43 h 80" name="T3"/>
                <a:gd fmla="*/ 10 w 53" name="T4"/>
                <a:gd fmla="*/ 34 h 80" name="T5"/>
                <a:gd fmla="*/ 8 w 53" name="T6"/>
                <a:gd fmla="*/ 22 h 80" name="T7"/>
                <a:gd fmla="*/ 20 w 53" name="T8"/>
                <a:gd fmla="*/ 13 h 80" name="T9"/>
                <a:gd fmla="*/ 21 w 53" name="T10"/>
                <a:gd fmla="*/ 5 h 80" name="T11"/>
                <a:gd fmla="*/ 25 w 53" name="T12"/>
                <a:gd fmla="*/ 9 h 80" name="T13"/>
                <a:gd fmla="*/ 28 w 53" name="T14"/>
                <a:gd fmla="*/ 11 h 80" name="T15"/>
                <a:gd fmla="*/ 28 w 53" name="T16"/>
                <a:gd fmla="*/ 11 h 80" name="T17"/>
                <a:gd fmla="*/ 31 w 53" name="T18"/>
                <a:gd fmla="*/ 12 h 80" name="T19"/>
                <a:gd fmla="*/ 45 w 53" name="T20"/>
                <a:gd fmla="*/ 17 h 80" name="T21"/>
                <a:gd fmla="*/ 41 w 53" name="T22"/>
                <a:gd fmla="*/ 23 h 80" name="T23"/>
                <a:gd fmla="*/ 35 w 53" name="T24"/>
                <a:gd fmla="*/ 19 h 80" name="T25"/>
                <a:gd fmla="*/ 29 w 53" name="T26"/>
                <a:gd fmla="*/ 16 h 80" name="T27"/>
                <a:gd fmla="*/ 27 w 53" name="T28"/>
                <a:gd fmla="*/ 17 h 80" name="T29"/>
                <a:gd fmla="*/ 27 w 53" name="T30"/>
                <a:gd fmla="*/ 37 h 80" name="T31"/>
                <a:gd fmla="*/ 30 w 53" name="T32"/>
                <a:gd fmla="*/ 39 h 80" name="T33"/>
                <a:gd fmla="*/ 48 w 53" name="T34"/>
                <a:gd fmla="*/ 52 h 80" name="T35"/>
                <a:gd fmla="*/ 46 w 53" name="T36"/>
                <a:gd fmla="*/ 63 h 80" name="T37"/>
                <a:gd fmla="*/ 33 w 53" name="T38"/>
                <a:gd fmla="*/ 69 h 80" name="T39"/>
                <a:gd fmla="*/ 31 w 53" name="T40"/>
                <a:gd fmla="*/ 75 h 80" name="T41"/>
                <a:gd fmla="*/ 28 w 53" name="T42"/>
                <a:gd fmla="*/ 71 h 80" name="T43"/>
                <a:gd fmla="*/ 23 w 53" name="T44"/>
                <a:gd fmla="*/ 69 h 80" name="T45"/>
                <a:gd fmla="*/ 9 w 53" name="T46"/>
                <a:gd fmla="*/ 60 h 80" name="T47"/>
                <a:gd fmla="*/ 24 w 53" name="T48"/>
                <a:gd fmla="*/ 66 h 80" name="T49"/>
                <a:gd fmla="*/ 27 w 53" name="T50"/>
                <a:gd fmla="*/ 0 h 80" name="T51"/>
                <a:gd fmla="*/ 17 w 53" name="T52"/>
                <a:gd fmla="*/ 3 h 80" name="T53"/>
                <a:gd fmla="*/ 7 w 53" name="T54"/>
                <a:gd fmla="*/ 16 h 80" name="T55"/>
                <a:gd fmla="*/ 2 w 53" name="T56"/>
                <a:gd fmla="*/ 27 h 80" name="T57"/>
                <a:gd fmla="*/ 20 w 53" name="T58"/>
                <a:gd fmla="*/ 45 h 80" name="T59"/>
                <a:gd fmla="*/ 9 w 53" name="T60"/>
                <a:gd fmla="*/ 56 h 80" name="T61"/>
                <a:gd fmla="*/ 7 w 53" name="T62"/>
                <a:gd fmla="*/ 55 h 80" name="T63"/>
                <a:gd fmla="*/ 0 w 53" name="T64"/>
                <a:gd fmla="*/ 65 h 80" name="T65"/>
                <a:gd fmla="*/ 1 w 53" name="T66"/>
                <a:gd fmla="*/ 68 h 80" name="T67"/>
                <a:gd fmla="*/ 22 w 53" name="T68"/>
                <a:gd fmla="*/ 73 h 80" name="T69"/>
                <a:gd fmla="*/ 25 w 53" name="T70"/>
                <a:gd fmla="*/ 78 h 80" name="T71"/>
                <a:gd fmla="*/ 27 w 53" name="T72"/>
                <a:gd fmla="*/ 80 h 80" name="T73"/>
                <a:gd fmla="*/ 36 w 53" name="T74"/>
                <a:gd fmla="*/ 77 h 80" name="T75"/>
                <a:gd fmla="*/ 36 w 53" name="T76"/>
                <a:gd fmla="*/ 73 h 80" name="T77"/>
                <a:gd fmla="*/ 53 w 53" name="T78"/>
                <a:gd fmla="*/ 55 h 80" name="T79"/>
                <a:gd fmla="*/ 45 w 53" name="T80"/>
                <a:gd fmla="*/ 42 h 80" name="T81"/>
                <a:gd fmla="*/ 31 w 53" name="T82"/>
                <a:gd fmla="*/ 22 h 80" name="T83"/>
                <a:gd fmla="*/ 41 w 53" name="T84"/>
                <a:gd fmla="*/ 27 h 80" name="T85"/>
                <a:gd fmla="*/ 41 w 53" name="T86"/>
                <a:gd fmla="*/ 27 h 80" name="T87"/>
                <a:gd fmla="*/ 44 w 53" name="T88"/>
                <a:gd fmla="*/ 25 h 80" name="T89"/>
                <a:gd fmla="*/ 49 w 53" name="T90"/>
                <a:gd fmla="*/ 19 h 80" name="T91"/>
                <a:gd fmla="*/ 48 w 53" name="T92"/>
                <a:gd fmla="*/ 14 h 80" name="T93"/>
                <a:gd fmla="*/ 32 w 53" name="T94"/>
                <a:gd fmla="*/ 8 h 80" name="T95"/>
                <a:gd fmla="*/ 29 w 53" name="T96"/>
                <a:gd fmla="*/ 2 h 80" name="T97"/>
                <a:gd fmla="*/ 27 w 53" name="T98"/>
                <a:gd fmla="*/ 0 h 8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80" w="52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6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gdLst>
                <a:gd fmla="*/ 7 w 12" name="T0"/>
                <a:gd fmla="*/ 14 h 20" name="T1"/>
                <a:gd fmla="*/ 6 w 12" name="T2"/>
                <a:gd fmla="*/ 13 h 20" name="T3"/>
                <a:gd fmla="*/ 5 w 12" name="T4"/>
                <a:gd fmla="*/ 9 h 20" name="T5"/>
                <a:gd fmla="*/ 5 w 12" name="T6"/>
                <a:gd fmla="*/ 9 h 20" name="T7"/>
                <a:gd fmla="*/ 5 w 12" name="T8"/>
                <a:gd fmla="*/ 8 h 20" name="T9"/>
                <a:gd fmla="*/ 7 w 12" name="T10"/>
                <a:gd fmla="*/ 6 h 20" name="T11"/>
                <a:gd fmla="*/ 7 w 12" name="T12"/>
                <a:gd fmla="*/ 14 h 20" name="T13"/>
                <a:gd fmla="*/ 9 w 12" name="T14"/>
                <a:gd fmla="*/ 0 h 20" name="T15"/>
                <a:gd fmla="*/ 8 w 12" name="T16"/>
                <a:gd fmla="*/ 0 h 20" name="T17"/>
                <a:gd fmla="*/ 6 w 12" name="T18"/>
                <a:gd fmla="*/ 1 h 20" name="T19"/>
                <a:gd fmla="*/ 2 w 12" name="T20"/>
                <a:gd fmla="*/ 4 h 20" name="T21"/>
                <a:gd fmla="*/ 0 w 12" name="T22"/>
                <a:gd fmla="*/ 9 h 20" name="T23"/>
                <a:gd fmla="*/ 0 w 12" name="T24"/>
                <a:gd fmla="*/ 10 h 20" name="T25"/>
                <a:gd fmla="*/ 3 w 12" name="T26"/>
                <a:gd fmla="*/ 15 h 20" name="T27"/>
                <a:gd fmla="*/ 7 w 12" name="T28"/>
                <a:gd fmla="*/ 19 h 20" name="T29"/>
                <a:gd fmla="*/ 9 w 12" name="T30"/>
                <a:gd fmla="*/ 20 h 20" name="T31"/>
                <a:gd fmla="*/ 10 w 12" name="T32"/>
                <a:gd fmla="*/ 20 h 20" name="T33"/>
                <a:gd fmla="*/ 11 w 12" name="T34"/>
                <a:gd fmla="*/ 20 h 20" name="T35"/>
                <a:gd fmla="*/ 12 w 12" name="T36"/>
                <a:gd fmla="*/ 18 h 20" name="T37"/>
                <a:gd fmla="*/ 11 w 12" name="T38"/>
                <a:gd fmla="*/ 2 h 20" name="T39"/>
                <a:gd fmla="*/ 10 w 12" name="T40"/>
                <a:gd fmla="*/ 0 h 20" name="T41"/>
                <a:gd fmla="*/ 9 w 12" name="T42"/>
                <a:gd fmla="*/ 0 h 2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0" w="12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7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gdLst>
                <a:gd fmla="*/ 6 w 14" name="T0"/>
                <a:gd fmla="*/ 18 h 22" name="T1"/>
                <a:gd fmla="*/ 5 w 14" name="T2"/>
                <a:gd fmla="*/ 7 h 22" name="T3"/>
                <a:gd fmla="*/ 7 w 14" name="T4"/>
                <a:gd fmla="*/ 9 h 22" name="T5"/>
                <a:gd fmla="*/ 10 w 14" name="T6"/>
                <a:gd fmla="*/ 14 h 22" name="T7"/>
                <a:gd fmla="*/ 10 w 14" name="T8"/>
                <a:gd fmla="*/ 14 h 22" name="T9"/>
                <a:gd fmla="*/ 8 w 14" name="T10"/>
                <a:gd fmla="*/ 16 h 22" name="T11"/>
                <a:gd fmla="*/ 6 w 14" name="T12"/>
                <a:gd fmla="*/ 18 h 22" name="T13"/>
                <a:gd fmla="*/ 2 w 14" name="T14"/>
                <a:gd fmla="*/ 0 h 22" name="T15"/>
                <a:gd fmla="*/ 1 w 14" name="T16"/>
                <a:gd fmla="*/ 1 h 22" name="T17"/>
                <a:gd fmla="*/ 0 w 14" name="T18"/>
                <a:gd fmla="*/ 3 h 22" name="T19"/>
                <a:gd fmla="*/ 2 w 14" name="T20"/>
                <a:gd fmla="*/ 21 h 22" name="T21"/>
                <a:gd fmla="*/ 3 w 14" name="T22"/>
                <a:gd fmla="*/ 22 h 22" name="T23"/>
                <a:gd fmla="*/ 4 w 14" name="T24"/>
                <a:gd fmla="*/ 22 h 22" name="T25"/>
                <a:gd fmla="*/ 5 w 14" name="T26"/>
                <a:gd fmla="*/ 22 h 22" name="T27"/>
                <a:gd fmla="*/ 7 w 14" name="T28"/>
                <a:gd fmla="*/ 22 h 22" name="T29"/>
                <a:gd fmla="*/ 11 w 14" name="T30"/>
                <a:gd fmla="*/ 19 h 22" name="T31"/>
                <a:gd fmla="*/ 14 w 14" name="T32"/>
                <a:gd fmla="*/ 15 h 22" name="T33"/>
                <a:gd fmla="*/ 12 w 14" name="T34"/>
                <a:gd fmla="*/ 15 h 22" name="T35"/>
                <a:gd fmla="*/ 14 w 14" name="T36"/>
                <a:gd fmla="*/ 15 h 22" name="T37"/>
                <a:gd fmla="*/ 14 w 14" name="T38"/>
                <a:gd fmla="*/ 14 h 22" name="T39"/>
                <a:gd fmla="*/ 10 w 14" name="T40"/>
                <a:gd fmla="*/ 6 h 22" name="T41"/>
                <a:gd fmla="*/ 3 w 14" name="T42"/>
                <a:gd fmla="*/ 1 h 22" name="T43"/>
                <a:gd fmla="*/ 2 w 14" name="T44"/>
                <a:gd fmla="*/ 0 h 2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2" w="14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196144" y="2802455"/>
            <a:ext cx="103317" cy="158732"/>
            <a:chOff x="825425" y="4488558"/>
            <a:chExt cx="197142" cy="302882"/>
          </a:xfrm>
        </p:grpSpPr>
        <p:sp>
          <p:nvSpPr>
            <p:cNvPr id="169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gdLst>
                <a:gd fmla="*/ 35 w 72" name="T0"/>
                <a:gd fmla="*/ 25 h 29" name="T1"/>
                <a:gd fmla="*/ 51 w 72" name="T2"/>
                <a:gd fmla="*/ 16 h 29" name="T3"/>
                <a:gd fmla="*/ 56 w 72" name="T4"/>
                <a:gd fmla="*/ 13 h 29" name="T5"/>
                <a:gd fmla="*/ 63 w 72" name="T6"/>
                <a:gd fmla="*/ 16 h 29" name="T7"/>
                <a:gd fmla="*/ 47 w 72" name="T8"/>
                <a:gd fmla="*/ 24 h 29" name="T9"/>
                <a:gd fmla="*/ 48 w 72" name="T10"/>
                <a:gd fmla="*/ 21 h 29" name="T11"/>
                <a:gd fmla="*/ 45 w 72" name="T12"/>
                <a:gd fmla="*/ 17 h 29" name="T13"/>
                <a:gd fmla="*/ 39 w 72" name="T14"/>
                <a:gd fmla="*/ 13 h 29" name="T15"/>
                <a:gd fmla="*/ 41 w 72" name="T16"/>
                <a:gd fmla="*/ 13 h 29" name="T17"/>
                <a:gd fmla="*/ 49 w 72" name="T18"/>
                <a:gd fmla="*/ 16 h 29" name="T19"/>
                <a:gd fmla="*/ 9 w 72" name="T20"/>
                <a:gd fmla="*/ 16 h 29" name="T21"/>
                <a:gd fmla="*/ 26 w 72" name="T22"/>
                <a:gd fmla="*/ 12 h 29" name="T23"/>
                <a:gd fmla="*/ 27 w 72" name="T24"/>
                <a:gd fmla="*/ 14 h 29" name="T25"/>
                <a:gd fmla="*/ 25 w 72" name="T26"/>
                <a:gd fmla="*/ 15 h 29" name="T27"/>
                <a:gd fmla="*/ 17 w 72" name="T28"/>
                <a:gd fmla="*/ 17 h 29" name="T29"/>
                <a:gd fmla="*/ 16 w 72" name="T30"/>
                <a:gd fmla="*/ 19 h 29" name="T31"/>
                <a:gd fmla="*/ 21 w 72" name="T32"/>
                <a:gd fmla="*/ 22 h 29" name="T33"/>
                <a:gd fmla="*/ 23 w 72" name="T34"/>
                <a:gd fmla="*/ 25 h 29" name="T35"/>
                <a:gd fmla="*/ 6 w 72" name="T36"/>
                <a:gd fmla="*/ 19 h 29" name="T37"/>
                <a:gd fmla="*/ 9 w 72" name="T38"/>
                <a:gd fmla="*/ 16 h 29" name="T39"/>
                <a:gd fmla="*/ 41 w 72" name="T40"/>
                <a:gd fmla="*/ 9 h 29" name="T41"/>
                <a:gd fmla="*/ 45 w 72" name="T42"/>
                <a:gd fmla="*/ 8 h 29" name="T43"/>
                <a:gd fmla="*/ 51 w 72" name="T44"/>
                <a:gd fmla="*/ 12 h 29" name="T45"/>
                <a:gd fmla="*/ 50 w 72" name="T46"/>
                <a:gd fmla="*/ 13 h 29" name="T47"/>
                <a:gd fmla="*/ 45 w 72" name="T48"/>
                <a:gd fmla="*/ 12 h 29" name="T49"/>
                <a:gd fmla="*/ 37 w 72" name="T50"/>
                <a:gd fmla="*/ 11 h 29" name="T51"/>
                <a:gd fmla="*/ 36 w 72" name="T52"/>
                <a:gd fmla="*/ 12 h 29" name="T53"/>
                <a:gd fmla="*/ 38 w 72" name="T54"/>
                <a:gd fmla="*/ 16 h 29" name="T55"/>
                <a:gd fmla="*/ 45 w 72" name="T56"/>
                <a:gd fmla="*/ 21 h 29" name="T57"/>
                <a:gd fmla="*/ 38 w 72" name="T58"/>
                <a:gd fmla="*/ 23 h 29" name="T59"/>
                <a:gd fmla="*/ 34 w 72" name="T60"/>
                <a:gd fmla="*/ 23 h 29" name="T61"/>
                <a:gd fmla="*/ 30 w 72" name="T62"/>
                <a:gd fmla="*/ 25 h 29" name="T63"/>
                <a:gd fmla="*/ 29 w 72" name="T64"/>
                <a:gd fmla="*/ 25 h 29" name="T65"/>
                <a:gd fmla="*/ 27 w 72" name="T66"/>
                <a:gd fmla="*/ 23 h 29" name="T67"/>
                <a:gd fmla="*/ 27 w 72" name="T68"/>
                <a:gd fmla="*/ 21 h 29" name="T69"/>
                <a:gd fmla="*/ 24 w 72" name="T70"/>
                <a:gd fmla="*/ 18 h 29" name="T71"/>
                <a:gd fmla="*/ 36 w 72" name="T72"/>
                <a:gd fmla="*/ 20 h 29" name="T73"/>
                <a:gd fmla="*/ 37 w 72" name="T74"/>
                <a:gd fmla="*/ 17 h 29" name="T75"/>
                <a:gd fmla="*/ 30 w 72" name="T76"/>
                <a:gd fmla="*/ 14 h 29" name="T77"/>
                <a:gd fmla="*/ 29 w 72" name="T78"/>
                <a:gd fmla="*/ 13 h 29" name="T79"/>
                <a:gd fmla="*/ 31 w 72" name="T80"/>
                <a:gd fmla="*/ 10 h 29" name="T81"/>
                <a:gd fmla="*/ 37 w 72" name="T82"/>
                <a:gd fmla="*/ 9 h 29" name="T83"/>
                <a:gd fmla="*/ 40 w 72" name="T84"/>
                <a:gd fmla="*/ 9 h 29" name="T85"/>
                <a:gd fmla="*/ 4 w 72" name="T86"/>
                <a:gd fmla="*/ 15 h 29" name="T87"/>
                <a:gd fmla="*/ 61 w 72" name="T88"/>
                <a:gd fmla="*/ 7 h 29" name="T89"/>
                <a:gd fmla="*/ 68 w 72" name="T90"/>
                <a:gd fmla="*/ 15 h 29" name="T91"/>
                <a:gd fmla="*/ 58 w 72" name="T92"/>
                <a:gd fmla="*/ 10 h 29" name="T93"/>
                <a:gd fmla="*/ 49 w 72" name="T94"/>
                <a:gd fmla="*/ 8 h 29" name="T95"/>
                <a:gd fmla="*/ 42 w 72" name="T96"/>
                <a:gd fmla="*/ 5 h 29" name="T97"/>
                <a:gd fmla="*/ 40 w 72" name="T98"/>
                <a:gd fmla="*/ 7 h 29" name="T99"/>
                <a:gd fmla="*/ 31 w 72" name="T100"/>
                <a:gd fmla="*/ 7 h 29" name="T101"/>
                <a:gd fmla="*/ 8 w 72" name="T102"/>
                <a:gd fmla="*/ 12 h 29" name="T103"/>
                <a:gd fmla="*/ 8 w 72" name="T104"/>
                <a:gd fmla="*/ 13 h 29" name="T105"/>
                <a:gd fmla="*/ 4 w 72" name="T106"/>
                <a:gd fmla="*/ 16 h 29" name="T107"/>
                <a:gd fmla="*/ 0 w 72" name="T108"/>
                <a:gd fmla="*/ 14 h 29" name="T109"/>
                <a:gd fmla="*/ 32 w 72" name="T110"/>
                <a:gd fmla="*/ 29 h 29" name="T111"/>
                <a:gd fmla="*/ 71 w 72" name="T112"/>
                <a:gd fmla="*/ 16 h 29" name="T113"/>
                <a:gd fmla="*/ 62 w 72" name="T114"/>
                <a:gd fmla="*/ 4 h 2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8" w="72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0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gdLst>
                <a:gd fmla="*/ 43 w 93" name="T0"/>
                <a:gd fmla="*/ 41 h 54" name="T1"/>
                <a:gd fmla="*/ 42 w 93" name="T2"/>
                <a:gd fmla="*/ 51 h 54" name="T3"/>
                <a:gd fmla="*/ 35 w 93" name="T4"/>
                <a:gd fmla="*/ 50 h 54" name="T5"/>
                <a:gd fmla="*/ 41 w 93" name="T6"/>
                <a:gd fmla="*/ 47 h 54" name="T7"/>
                <a:gd fmla="*/ 48 w 93" name="T8"/>
                <a:gd fmla="*/ 41 h 54" name="T9"/>
                <a:gd fmla="*/ 52 w 93" name="T10"/>
                <a:gd fmla="*/ 47 h 54" name="T11"/>
                <a:gd fmla="*/ 54 w 93" name="T12"/>
                <a:gd fmla="*/ 50 h 54" name="T13"/>
                <a:gd fmla="*/ 54 w 93" name="T14"/>
                <a:gd fmla="*/ 47 h 54" name="T15"/>
                <a:gd fmla="*/ 55 w 93" name="T16"/>
                <a:gd fmla="*/ 50 h 54" name="T17"/>
                <a:gd fmla="*/ 28 w 93" name="T18"/>
                <a:gd fmla="*/ 50 h 54" name="T19"/>
                <a:gd fmla="*/ 33 w 93" name="T20"/>
                <a:gd fmla="*/ 41 h 54" name="T21"/>
                <a:gd fmla="*/ 57 w 93" name="T22"/>
                <a:gd fmla="*/ 49 h 54" name="T23"/>
                <a:gd fmla="*/ 58 w 93" name="T24"/>
                <a:gd fmla="*/ 49 h 54" name="T25"/>
                <a:gd fmla="*/ 60 w 93" name="T26"/>
                <a:gd fmla="*/ 39 h 54" name="T27"/>
                <a:gd fmla="*/ 63 w 93" name="T28"/>
                <a:gd fmla="*/ 48 h 54" name="T29"/>
                <a:gd fmla="*/ 26 w 93" name="T30"/>
                <a:gd fmla="*/ 49 h 54" name="T31"/>
                <a:gd fmla="*/ 21 w 93" name="T32"/>
                <a:gd fmla="*/ 38 h 54" name="T33"/>
                <a:gd fmla="*/ 26 w 93" name="T34"/>
                <a:gd fmla="*/ 49 h 54" name="T35"/>
                <a:gd fmla="*/ 64 w 93" name="T36"/>
                <a:gd fmla="*/ 47 h 54" name="T37"/>
                <a:gd fmla="*/ 67 w 93" name="T38"/>
                <a:gd fmla="*/ 43 h 54" name="T39"/>
                <a:gd fmla="*/ 69 w 93" name="T40"/>
                <a:gd fmla="*/ 47 h 54" name="T41"/>
                <a:gd fmla="*/ 70 w 93" name="T42"/>
                <a:gd fmla="*/ 37 h 54" name="T43"/>
                <a:gd fmla="*/ 73 w 93" name="T44"/>
                <a:gd fmla="*/ 46 h 54" name="T45"/>
                <a:gd fmla="*/ 13 w 93" name="T46"/>
                <a:gd fmla="*/ 44 h 54" name="T47"/>
                <a:gd fmla="*/ 19 w 93" name="T48"/>
                <a:gd fmla="*/ 44 h 54" name="T49"/>
                <a:gd fmla="*/ 75 w 93" name="T50"/>
                <a:gd fmla="*/ 45 h 54" name="T51"/>
                <a:gd fmla="*/ 78 w 93" name="T52"/>
                <a:gd fmla="*/ 44 h 54" name="T53"/>
                <a:gd fmla="*/ 9 w 93" name="T54"/>
                <a:gd fmla="*/ 42 h 54" name="T55"/>
                <a:gd fmla="*/ 11 w 93" name="T56"/>
                <a:gd fmla="*/ 35 h 54" name="T57"/>
                <a:gd fmla="*/ 79 w 93" name="T58"/>
                <a:gd fmla="*/ 34 h 54" name="T59"/>
                <a:gd fmla="*/ 84 w 93" name="T60"/>
                <a:gd fmla="*/ 40 h 54" name="T61"/>
                <a:gd fmla="*/ 7 w 93" name="T62"/>
                <a:gd fmla="*/ 40 h 54" name="T63"/>
                <a:gd fmla="*/ 6 w 93" name="T64"/>
                <a:gd fmla="*/ 31 h 54" name="T65"/>
                <a:gd fmla="*/ 4 w 93" name="T66"/>
                <a:gd fmla="*/ 32 h 54" name="T67"/>
                <a:gd fmla="*/ 4 w 93" name="T68"/>
                <a:gd fmla="*/ 29 h 54" name="T69"/>
                <a:gd fmla="*/ 86 w 93" name="T70"/>
                <a:gd fmla="*/ 30 h 54" name="T71"/>
                <a:gd fmla="*/ 89 w 93" name="T72"/>
                <a:gd fmla="*/ 35 h 54" name="T73"/>
                <a:gd fmla="*/ 8 w 93" name="T74"/>
                <a:gd fmla="*/ 28 h 54" name="T75"/>
                <a:gd fmla="*/ 7 w 93" name="T76"/>
                <a:gd fmla="*/ 17 h 54" name="T77"/>
                <a:gd fmla="*/ 79 w 93" name="T78"/>
                <a:gd fmla="*/ 9 h 54" name="T79"/>
                <a:gd fmla="*/ 89 w 93" name="T80"/>
                <a:gd fmla="*/ 21 h 54" name="T81"/>
                <a:gd fmla="*/ 41 w 93" name="T82"/>
                <a:gd fmla="*/ 38 h 54" name="T83"/>
                <a:gd fmla="*/ 10 w 93" name="T84"/>
                <a:gd fmla="*/ 9 h 54" name="T85"/>
                <a:gd fmla="*/ 2 w 93" name="T86"/>
                <a:gd fmla="*/ 21 h 54" name="T87"/>
                <a:gd fmla="*/ 1 w 93" name="T88"/>
                <a:gd fmla="*/ 36 h 54" name="T89"/>
                <a:gd fmla="*/ 41 w 93" name="T90"/>
                <a:gd fmla="*/ 54 h 54" name="T91"/>
                <a:gd fmla="*/ 79 w 93" name="T92"/>
                <a:gd fmla="*/ 47 h 54" name="T93"/>
                <a:gd fmla="*/ 84 w 93" name="T94"/>
                <a:gd fmla="*/ 45 h 54" name="T95"/>
                <a:gd fmla="*/ 86 w 93" name="T96"/>
                <a:gd fmla="*/ 43 h 54" name="T97"/>
                <a:gd fmla="*/ 92 w 93" name="T98"/>
                <a:gd fmla="*/ 32 h 54" name="T99"/>
                <a:gd fmla="*/ 89 w 93" name="T100"/>
                <a:gd fmla="*/ 12 h 5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4" w="93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1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gdLst>
                <a:gd fmla="*/ 47 w 93" name="T0"/>
                <a:gd fmla="*/ 23 h 37" name="T1"/>
                <a:gd fmla="*/ 42 w 93" name="T2"/>
                <a:gd fmla="*/ 33 h 37" name="T3"/>
                <a:gd fmla="*/ 44 w 93" name="T4"/>
                <a:gd fmla="*/ 23 h 37" name="T5"/>
                <a:gd fmla="*/ 35 w 93" name="T6"/>
                <a:gd fmla="*/ 33 h 37" name="T7"/>
                <a:gd fmla="*/ 41 w 93" name="T8"/>
                <a:gd fmla="*/ 30 h 37" name="T9"/>
                <a:gd fmla="*/ 48 w 93" name="T10"/>
                <a:gd fmla="*/ 24 h 37" name="T11"/>
                <a:gd fmla="*/ 52 w 93" name="T12"/>
                <a:gd fmla="*/ 23 h 37" name="T13"/>
                <a:gd fmla="*/ 49 w 93" name="T14"/>
                <a:gd fmla="*/ 33 h 37" name="T15"/>
                <a:gd fmla="*/ 54 w 93" name="T16"/>
                <a:gd fmla="*/ 31 h 37" name="T17"/>
                <a:gd fmla="*/ 55 w 93" name="T18"/>
                <a:gd fmla="*/ 23 h 37" name="T19"/>
                <a:gd fmla="*/ 57 w 93" name="T20"/>
                <a:gd fmla="*/ 32 h 37" name="T21"/>
                <a:gd fmla="*/ 58 w 93" name="T22"/>
                <a:gd fmla="*/ 32 h 37" name="T23"/>
                <a:gd fmla="*/ 28 w 93" name="T24"/>
                <a:gd fmla="*/ 32 h 37" name="T25"/>
                <a:gd fmla="*/ 32 w 93" name="T26"/>
                <a:gd fmla="*/ 23 h 37" name="T27"/>
                <a:gd fmla="*/ 34 w 93" name="T28"/>
                <a:gd fmla="*/ 33 h 37" name="T29"/>
                <a:gd fmla="*/ 63 w 93" name="T30"/>
                <a:gd fmla="*/ 22 h 37" name="T31"/>
                <a:gd fmla="*/ 63 w 93" name="T32"/>
                <a:gd fmla="*/ 31 h 37" name="T33"/>
                <a:gd fmla="*/ 20 w 93" name="T34"/>
                <a:gd fmla="*/ 31 h 37" name="T35"/>
                <a:gd fmla="*/ 26 w 93" name="T36"/>
                <a:gd fmla="*/ 22 h 37" name="T37"/>
                <a:gd fmla="*/ 65 w 93" name="T38"/>
                <a:gd fmla="*/ 31 h 37" name="T39"/>
                <a:gd fmla="*/ 64 w 93" name="T40"/>
                <a:gd fmla="*/ 21 h 37" name="T41"/>
                <a:gd fmla="*/ 67 w 93" name="T42"/>
                <a:gd fmla="*/ 26 h 37" name="T43"/>
                <a:gd fmla="*/ 69 w 93" name="T44"/>
                <a:gd fmla="*/ 30 h 37" name="T45"/>
                <a:gd fmla="*/ 73 w 93" name="T46"/>
                <a:gd fmla="*/ 19 h 37" name="T47"/>
                <a:gd fmla="*/ 69 w 93" name="T48"/>
                <a:gd fmla="*/ 30 h 37" name="T49"/>
                <a:gd fmla="*/ 13 w 93" name="T50"/>
                <a:gd fmla="*/ 18 h 37" name="T51"/>
                <a:gd fmla="*/ 19 w 93" name="T52"/>
                <a:gd fmla="*/ 30 h 37" name="T53"/>
                <a:gd fmla="*/ 74 w 93" name="T54"/>
                <a:gd fmla="*/ 18 h 37" name="T55"/>
                <a:gd fmla="*/ 75 w 93" name="T56"/>
                <a:gd fmla="*/ 28 h 37" name="T57"/>
                <a:gd fmla="*/ 9 w 93" name="T58"/>
                <a:gd fmla="*/ 16 h 37" name="T59"/>
                <a:gd fmla="*/ 7 w 93" name="T60"/>
                <a:gd fmla="*/ 23 h 37" name="T61"/>
                <a:gd fmla="*/ 6 w 93" name="T62"/>
                <a:gd fmla="*/ 14 h 37" name="T63"/>
                <a:gd fmla="*/ 79 w 93" name="T64"/>
                <a:gd fmla="*/ 26 h 37" name="T65"/>
                <a:gd fmla="*/ 84 w 93" name="T66"/>
                <a:gd fmla="*/ 23 h 37" name="T67"/>
                <a:gd fmla="*/ 4 w 93" name="T68"/>
                <a:gd fmla="*/ 15 h 37" name="T69"/>
                <a:gd fmla="*/ 4 w 93" name="T70"/>
                <a:gd fmla="*/ 13 h 37" name="T71"/>
                <a:gd fmla="*/ 86 w 93" name="T72"/>
                <a:gd fmla="*/ 13 h 37" name="T73"/>
                <a:gd fmla="*/ 89 w 93" name="T74"/>
                <a:gd fmla="*/ 18 h 37" name="T75"/>
                <a:gd fmla="*/ 89 w 93" name="T76"/>
                <a:gd fmla="*/ 2 h 37" name="T77"/>
                <a:gd fmla="*/ 44 w 93" name="T78"/>
                <a:gd fmla="*/ 20 h 37" name="T79"/>
                <a:gd fmla="*/ 6 w 93" name="T80"/>
                <a:gd fmla="*/ 10 h 37" name="T81"/>
                <a:gd fmla="*/ 4 w 93" name="T82"/>
                <a:gd fmla="*/ 4 h 37" name="T83"/>
                <a:gd fmla="*/ 1 w 93" name="T84"/>
                <a:gd fmla="*/ 4 h 37" name="T85"/>
                <a:gd fmla="*/ 0 w 93" name="T86"/>
                <a:gd fmla="*/ 10 h 37" name="T87"/>
                <a:gd fmla="*/ 5 w 93" name="T88"/>
                <a:gd fmla="*/ 26 h 37" name="T89"/>
                <a:gd fmla="*/ 79 w 93" name="T90"/>
                <a:gd fmla="*/ 30 h 37" name="T91"/>
                <a:gd fmla="*/ 80 w 93" name="T92"/>
                <a:gd fmla="*/ 30 h 37" name="T93"/>
                <a:gd fmla="*/ 86 w 93" name="T94"/>
                <a:gd fmla="*/ 26 h 37" name="T95"/>
                <a:gd fmla="*/ 93 w 93" name="T96"/>
                <a:gd fmla="*/ 17 h 37" name="T97"/>
                <a:gd fmla="*/ 91 w 93" name="T98"/>
                <a:gd fmla="*/ 0 h 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2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gdLst>
                <a:gd fmla="*/ 47 w 93" name="T0"/>
                <a:gd fmla="*/ 23 h 37" name="T1"/>
                <a:gd fmla="*/ 42 w 93" name="T2"/>
                <a:gd fmla="*/ 33 h 37" name="T3"/>
                <a:gd fmla="*/ 44 w 93" name="T4"/>
                <a:gd fmla="*/ 23 h 37" name="T5"/>
                <a:gd fmla="*/ 35 w 93" name="T6"/>
                <a:gd fmla="*/ 33 h 37" name="T7"/>
                <a:gd fmla="*/ 41 w 93" name="T8"/>
                <a:gd fmla="*/ 30 h 37" name="T9"/>
                <a:gd fmla="*/ 48 w 93" name="T10"/>
                <a:gd fmla="*/ 24 h 37" name="T11"/>
                <a:gd fmla="*/ 52 w 93" name="T12"/>
                <a:gd fmla="*/ 23 h 37" name="T13"/>
                <a:gd fmla="*/ 49 w 93" name="T14"/>
                <a:gd fmla="*/ 33 h 37" name="T15"/>
                <a:gd fmla="*/ 54 w 93" name="T16"/>
                <a:gd fmla="*/ 31 h 37" name="T17"/>
                <a:gd fmla="*/ 55 w 93" name="T18"/>
                <a:gd fmla="*/ 23 h 37" name="T19"/>
                <a:gd fmla="*/ 57 w 93" name="T20"/>
                <a:gd fmla="*/ 32 h 37" name="T21"/>
                <a:gd fmla="*/ 58 w 93" name="T22"/>
                <a:gd fmla="*/ 32 h 37" name="T23"/>
                <a:gd fmla="*/ 28 w 93" name="T24"/>
                <a:gd fmla="*/ 32 h 37" name="T25"/>
                <a:gd fmla="*/ 32 w 93" name="T26"/>
                <a:gd fmla="*/ 23 h 37" name="T27"/>
                <a:gd fmla="*/ 34 w 93" name="T28"/>
                <a:gd fmla="*/ 33 h 37" name="T29"/>
                <a:gd fmla="*/ 63 w 93" name="T30"/>
                <a:gd fmla="*/ 21 h 37" name="T31"/>
                <a:gd fmla="*/ 63 w 93" name="T32"/>
                <a:gd fmla="*/ 31 h 37" name="T33"/>
                <a:gd fmla="*/ 20 w 93" name="T34"/>
                <a:gd fmla="*/ 30 h 37" name="T35"/>
                <a:gd fmla="*/ 26 w 93" name="T36"/>
                <a:gd fmla="*/ 22 h 37" name="T37"/>
                <a:gd fmla="*/ 65 w 93" name="T38"/>
                <a:gd fmla="*/ 31 h 37" name="T39"/>
                <a:gd fmla="*/ 64 w 93" name="T40"/>
                <a:gd fmla="*/ 21 h 37" name="T41"/>
                <a:gd fmla="*/ 67 w 93" name="T42"/>
                <a:gd fmla="*/ 26 h 37" name="T43"/>
                <a:gd fmla="*/ 69 w 93" name="T44"/>
                <a:gd fmla="*/ 30 h 37" name="T45"/>
                <a:gd fmla="*/ 73 w 93" name="T46"/>
                <a:gd fmla="*/ 19 h 37" name="T47"/>
                <a:gd fmla="*/ 69 w 93" name="T48"/>
                <a:gd fmla="*/ 30 h 37" name="T49"/>
                <a:gd fmla="*/ 13 w 93" name="T50"/>
                <a:gd fmla="*/ 18 h 37" name="T51"/>
                <a:gd fmla="*/ 19 w 93" name="T52"/>
                <a:gd fmla="*/ 30 h 37" name="T53"/>
                <a:gd fmla="*/ 74 w 93" name="T54"/>
                <a:gd fmla="*/ 18 h 37" name="T55"/>
                <a:gd fmla="*/ 75 w 93" name="T56"/>
                <a:gd fmla="*/ 28 h 37" name="T57"/>
                <a:gd fmla="*/ 9 w 93" name="T58"/>
                <a:gd fmla="*/ 16 h 37" name="T59"/>
                <a:gd fmla="*/ 7 w 93" name="T60"/>
                <a:gd fmla="*/ 23 h 37" name="T61"/>
                <a:gd fmla="*/ 6 w 93" name="T62"/>
                <a:gd fmla="*/ 14 h 37" name="T63"/>
                <a:gd fmla="*/ 79 w 93" name="T64"/>
                <a:gd fmla="*/ 26 h 37" name="T65"/>
                <a:gd fmla="*/ 84 w 93" name="T66"/>
                <a:gd fmla="*/ 23 h 37" name="T67"/>
                <a:gd fmla="*/ 4 w 93" name="T68"/>
                <a:gd fmla="*/ 15 h 37" name="T69"/>
                <a:gd fmla="*/ 4 w 93" name="T70"/>
                <a:gd fmla="*/ 13 h 37" name="T71"/>
                <a:gd fmla="*/ 86 w 93" name="T72"/>
                <a:gd fmla="*/ 13 h 37" name="T73"/>
                <a:gd fmla="*/ 89 w 93" name="T74"/>
                <a:gd fmla="*/ 18 h 37" name="T75"/>
                <a:gd fmla="*/ 89 w 93" name="T76"/>
                <a:gd fmla="*/ 2 h 37" name="T77"/>
                <a:gd fmla="*/ 44 w 93" name="T78"/>
                <a:gd fmla="*/ 20 h 37" name="T79"/>
                <a:gd fmla="*/ 4 w 93" name="T80"/>
                <a:gd fmla="*/ 7 h 37" name="T81"/>
                <a:gd fmla="*/ 3 w 93" name="T82"/>
                <a:gd fmla="*/ 3 h 37" name="T83"/>
                <a:gd fmla="*/ 0 w 93" name="T84"/>
                <a:gd fmla="*/ 6 h 37" name="T85"/>
                <a:gd fmla="*/ 1 w 93" name="T86"/>
                <a:gd fmla="*/ 19 h 37" name="T87"/>
                <a:gd fmla="*/ 41 w 93" name="T88"/>
                <a:gd fmla="*/ 37 h 37" name="T89"/>
                <a:gd fmla="*/ 79 w 93" name="T90"/>
                <a:gd fmla="*/ 30 h 37" name="T91"/>
                <a:gd fmla="*/ 84 w 93" name="T92"/>
                <a:gd fmla="*/ 27 h 37" name="T93"/>
                <a:gd fmla="*/ 86 w 93" name="T94"/>
                <a:gd fmla="*/ 26 h 37" name="T95"/>
                <a:gd fmla="*/ 92 w 93" name="T96"/>
                <a:gd fmla="*/ 15 h 37" name="T97"/>
                <a:gd fmla="*/ 91 w 93" name="T98"/>
                <a:gd fmla="*/ 0 h 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3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gdLst>
                <a:gd fmla="*/ 47 w 93" name="T0"/>
                <a:gd fmla="*/ 23 h 37" name="T1"/>
                <a:gd fmla="*/ 42 w 93" name="T2"/>
                <a:gd fmla="*/ 33 h 37" name="T3"/>
                <a:gd fmla="*/ 44 w 93" name="T4"/>
                <a:gd fmla="*/ 23 h 37" name="T5"/>
                <a:gd fmla="*/ 35 w 93" name="T6"/>
                <a:gd fmla="*/ 33 h 37" name="T7"/>
                <a:gd fmla="*/ 41 w 93" name="T8"/>
                <a:gd fmla="*/ 30 h 37" name="T9"/>
                <a:gd fmla="*/ 48 w 93" name="T10"/>
                <a:gd fmla="*/ 24 h 37" name="T11"/>
                <a:gd fmla="*/ 52 w 93" name="T12"/>
                <a:gd fmla="*/ 23 h 37" name="T13"/>
                <a:gd fmla="*/ 49 w 93" name="T14"/>
                <a:gd fmla="*/ 33 h 37" name="T15"/>
                <a:gd fmla="*/ 54 w 93" name="T16"/>
                <a:gd fmla="*/ 31 h 37" name="T17"/>
                <a:gd fmla="*/ 55 w 93" name="T18"/>
                <a:gd fmla="*/ 23 h 37" name="T19"/>
                <a:gd fmla="*/ 57 w 93" name="T20"/>
                <a:gd fmla="*/ 32 h 37" name="T21"/>
                <a:gd fmla="*/ 58 w 93" name="T22"/>
                <a:gd fmla="*/ 32 h 37" name="T23"/>
                <a:gd fmla="*/ 28 w 93" name="T24"/>
                <a:gd fmla="*/ 32 h 37" name="T25"/>
                <a:gd fmla="*/ 32 w 93" name="T26"/>
                <a:gd fmla="*/ 23 h 37" name="T27"/>
                <a:gd fmla="*/ 34 w 93" name="T28"/>
                <a:gd fmla="*/ 33 h 37" name="T29"/>
                <a:gd fmla="*/ 63 w 93" name="T30"/>
                <a:gd fmla="*/ 21 h 37" name="T31"/>
                <a:gd fmla="*/ 63 w 93" name="T32"/>
                <a:gd fmla="*/ 31 h 37" name="T33"/>
                <a:gd fmla="*/ 20 w 93" name="T34"/>
                <a:gd fmla="*/ 30 h 37" name="T35"/>
                <a:gd fmla="*/ 26 w 93" name="T36"/>
                <a:gd fmla="*/ 22 h 37" name="T37"/>
                <a:gd fmla="*/ 65 w 93" name="T38"/>
                <a:gd fmla="*/ 31 h 37" name="T39"/>
                <a:gd fmla="*/ 64 w 93" name="T40"/>
                <a:gd fmla="*/ 21 h 37" name="T41"/>
                <a:gd fmla="*/ 67 w 93" name="T42"/>
                <a:gd fmla="*/ 26 h 37" name="T43"/>
                <a:gd fmla="*/ 69 w 93" name="T44"/>
                <a:gd fmla="*/ 30 h 37" name="T45"/>
                <a:gd fmla="*/ 73 w 93" name="T46"/>
                <a:gd fmla="*/ 19 h 37" name="T47"/>
                <a:gd fmla="*/ 69 w 93" name="T48"/>
                <a:gd fmla="*/ 30 h 37" name="T49"/>
                <a:gd fmla="*/ 13 w 93" name="T50"/>
                <a:gd fmla="*/ 18 h 37" name="T51"/>
                <a:gd fmla="*/ 19 w 93" name="T52"/>
                <a:gd fmla="*/ 30 h 37" name="T53"/>
                <a:gd fmla="*/ 74 w 93" name="T54"/>
                <a:gd fmla="*/ 18 h 37" name="T55"/>
                <a:gd fmla="*/ 75 w 93" name="T56"/>
                <a:gd fmla="*/ 28 h 37" name="T57"/>
                <a:gd fmla="*/ 9 w 93" name="T58"/>
                <a:gd fmla="*/ 16 h 37" name="T59"/>
                <a:gd fmla="*/ 7 w 93" name="T60"/>
                <a:gd fmla="*/ 23 h 37" name="T61"/>
                <a:gd fmla="*/ 6 w 93" name="T62"/>
                <a:gd fmla="*/ 14 h 37" name="T63"/>
                <a:gd fmla="*/ 79 w 93" name="T64"/>
                <a:gd fmla="*/ 26 h 37" name="T65"/>
                <a:gd fmla="*/ 84 w 93" name="T66"/>
                <a:gd fmla="*/ 23 h 37" name="T67"/>
                <a:gd fmla="*/ 4 w 93" name="T68"/>
                <a:gd fmla="*/ 15 h 37" name="T69"/>
                <a:gd fmla="*/ 4 w 93" name="T70"/>
                <a:gd fmla="*/ 13 h 37" name="T71"/>
                <a:gd fmla="*/ 86 w 93" name="T72"/>
                <a:gd fmla="*/ 13 h 37" name="T73"/>
                <a:gd fmla="*/ 89 w 93" name="T74"/>
                <a:gd fmla="*/ 18 h 37" name="T75"/>
                <a:gd fmla="*/ 89 w 93" name="T76"/>
                <a:gd fmla="*/ 2 h 37" name="T77"/>
                <a:gd fmla="*/ 44 w 93" name="T78"/>
                <a:gd fmla="*/ 20 h 37" name="T79"/>
                <a:gd fmla="*/ 4 w 93" name="T80"/>
                <a:gd fmla="*/ 7 h 37" name="T81"/>
                <a:gd fmla="*/ 3 w 93" name="T82"/>
                <a:gd fmla="*/ 3 h 37" name="T83"/>
                <a:gd fmla="*/ 0 w 93" name="T84"/>
                <a:gd fmla="*/ 6 h 37" name="T85"/>
                <a:gd fmla="*/ 1 w 93" name="T86"/>
                <a:gd fmla="*/ 19 h 37" name="T87"/>
                <a:gd fmla="*/ 41 w 93" name="T88"/>
                <a:gd fmla="*/ 37 h 37" name="T89"/>
                <a:gd fmla="*/ 79 w 93" name="T90"/>
                <a:gd fmla="*/ 30 h 37" name="T91"/>
                <a:gd fmla="*/ 84 w 93" name="T92"/>
                <a:gd fmla="*/ 27 h 37" name="T93"/>
                <a:gd fmla="*/ 86 w 93" name="T94"/>
                <a:gd fmla="*/ 26 h 37" name="T95"/>
                <a:gd fmla="*/ 92 w 93" name="T96"/>
                <a:gd fmla="*/ 15 h 37" name="T97"/>
                <a:gd fmla="*/ 91 w 93" name="T98"/>
                <a:gd fmla="*/ 0 h 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gdLst>
                <a:gd fmla="*/ 47 w 93" name="T0"/>
                <a:gd fmla="*/ 23 h 37" name="T1"/>
                <a:gd fmla="*/ 42 w 93" name="T2"/>
                <a:gd fmla="*/ 33 h 37" name="T3"/>
                <a:gd fmla="*/ 44 w 93" name="T4"/>
                <a:gd fmla="*/ 23 h 37" name="T5"/>
                <a:gd fmla="*/ 35 w 93" name="T6"/>
                <a:gd fmla="*/ 33 h 37" name="T7"/>
                <a:gd fmla="*/ 41 w 93" name="T8"/>
                <a:gd fmla="*/ 30 h 37" name="T9"/>
                <a:gd fmla="*/ 48 w 93" name="T10"/>
                <a:gd fmla="*/ 24 h 37" name="T11"/>
                <a:gd fmla="*/ 52 w 93" name="T12"/>
                <a:gd fmla="*/ 23 h 37" name="T13"/>
                <a:gd fmla="*/ 49 w 93" name="T14"/>
                <a:gd fmla="*/ 33 h 37" name="T15"/>
                <a:gd fmla="*/ 54 w 93" name="T16"/>
                <a:gd fmla="*/ 31 h 37" name="T17"/>
                <a:gd fmla="*/ 55 w 93" name="T18"/>
                <a:gd fmla="*/ 23 h 37" name="T19"/>
                <a:gd fmla="*/ 57 w 93" name="T20"/>
                <a:gd fmla="*/ 32 h 37" name="T21"/>
                <a:gd fmla="*/ 58 w 93" name="T22"/>
                <a:gd fmla="*/ 32 h 37" name="T23"/>
                <a:gd fmla="*/ 28 w 93" name="T24"/>
                <a:gd fmla="*/ 32 h 37" name="T25"/>
                <a:gd fmla="*/ 32 w 93" name="T26"/>
                <a:gd fmla="*/ 23 h 37" name="T27"/>
                <a:gd fmla="*/ 34 w 93" name="T28"/>
                <a:gd fmla="*/ 33 h 37" name="T29"/>
                <a:gd fmla="*/ 63 w 93" name="T30"/>
                <a:gd fmla="*/ 21 h 37" name="T31"/>
                <a:gd fmla="*/ 63 w 93" name="T32"/>
                <a:gd fmla="*/ 31 h 37" name="T33"/>
                <a:gd fmla="*/ 20 w 93" name="T34"/>
                <a:gd fmla="*/ 30 h 37" name="T35"/>
                <a:gd fmla="*/ 26 w 93" name="T36"/>
                <a:gd fmla="*/ 22 h 37" name="T37"/>
                <a:gd fmla="*/ 65 w 93" name="T38"/>
                <a:gd fmla="*/ 31 h 37" name="T39"/>
                <a:gd fmla="*/ 64 w 93" name="T40"/>
                <a:gd fmla="*/ 21 h 37" name="T41"/>
                <a:gd fmla="*/ 67 w 93" name="T42"/>
                <a:gd fmla="*/ 26 h 37" name="T43"/>
                <a:gd fmla="*/ 69 w 93" name="T44"/>
                <a:gd fmla="*/ 30 h 37" name="T45"/>
                <a:gd fmla="*/ 73 w 93" name="T46"/>
                <a:gd fmla="*/ 19 h 37" name="T47"/>
                <a:gd fmla="*/ 69 w 93" name="T48"/>
                <a:gd fmla="*/ 30 h 37" name="T49"/>
                <a:gd fmla="*/ 13 w 93" name="T50"/>
                <a:gd fmla="*/ 18 h 37" name="T51"/>
                <a:gd fmla="*/ 19 w 93" name="T52"/>
                <a:gd fmla="*/ 30 h 37" name="T53"/>
                <a:gd fmla="*/ 74 w 93" name="T54"/>
                <a:gd fmla="*/ 18 h 37" name="T55"/>
                <a:gd fmla="*/ 75 w 93" name="T56"/>
                <a:gd fmla="*/ 28 h 37" name="T57"/>
                <a:gd fmla="*/ 9 w 93" name="T58"/>
                <a:gd fmla="*/ 16 h 37" name="T59"/>
                <a:gd fmla="*/ 7 w 93" name="T60"/>
                <a:gd fmla="*/ 23 h 37" name="T61"/>
                <a:gd fmla="*/ 6 w 93" name="T62"/>
                <a:gd fmla="*/ 14 h 37" name="T63"/>
                <a:gd fmla="*/ 79 w 93" name="T64"/>
                <a:gd fmla="*/ 26 h 37" name="T65"/>
                <a:gd fmla="*/ 84 w 93" name="T66"/>
                <a:gd fmla="*/ 23 h 37" name="T67"/>
                <a:gd fmla="*/ 4 w 93" name="T68"/>
                <a:gd fmla="*/ 15 h 37" name="T69"/>
                <a:gd fmla="*/ 4 w 93" name="T70"/>
                <a:gd fmla="*/ 13 h 37" name="T71"/>
                <a:gd fmla="*/ 86 w 93" name="T72"/>
                <a:gd fmla="*/ 13 h 37" name="T73"/>
                <a:gd fmla="*/ 89 w 93" name="T74"/>
                <a:gd fmla="*/ 18 h 37" name="T75"/>
                <a:gd fmla="*/ 89 w 93" name="T76"/>
                <a:gd fmla="*/ 2 h 37" name="T77"/>
                <a:gd fmla="*/ 89 w 93" name="T78"/>
                <a:gd fmla="*/ 6 h 37" name="T79"/>
                <a:gd fmla="*/ 32 w 93" name="T80"/>
                <a:gd fmla="*/ 19 h 37" name="T81"/>
                <a:gd fmla="*/ 4 w 93" name="T82"/>
                <a:gd fmla="*/ 5 h 37" name="T83"/>
                <a:gd fmla="*/ 2 w 93" name="T84"/>
                <a:gd fmla="*/ 3 h 37" name="T85"/>
                <a:gd fmla="*/ 1 w 93" name="T86"/>
                <a:gd fmla="*/ 8 h 37" name="T87"/>
                <a:gd fmla="*/ 2 w 93" name="T88"/>
                <a:gd fmla="*/ 20 h 37" name="T89"/>
                <a:gd fmla="*/ 70 w 93" name="T90"/>
                <a:gd fmla="*/ 33 h 37" name="T91"/>
                <a:gd fmla="*/ 80 w 93" name="T92"/>
                <a:gd fmla="*/ 29 h 37" name="T93"/>
                <a:gd fmla="*/ 86 w 93" name="T94"/>
                <a:gd fmla="*/ 26 h 37" name="T95"/>
                <a:gd fmla="*/ 92 w 93" name="T96"/>
                <a:gd fmla="*/ 18 h 37" name="T97"/>
                <a:gd fmla="*/ 93 w 93" name="T98"/>
                <a:gd fmla="*/ 2 h 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75" name="Freeform 789"/>
          <p:cNvSpPr>
            <a:spLocks noEditPoints="1"/>
          </p:cNvSpPr>
          <p:nvPr/>
        </p:nvSpPr>
        <p:spPr bwMode="auto">
          <a:xfrm>
            <a:off x="3025935" y="2955018"/>
            <a:ext cx="121162" cy="104726"/>
          </a:xfrm>
          <a:custGeom>
            <a:gdLst>
              <a:gd fmla="*/ 77 w 109" name="T0"/>
              <a:gd fmla="*/ 90 h 94" name="T1"/>
              <a:gd fmla="*/ 60 w 109" name="T2"/>
              <a:gd fmla="*/ 73 h 94" name="T3"/>
              <a:gd fmla="*/ 63 w 109" name="T4"/>
              <a:gd fmla="*/ 70 h 94" name="T5"/>
              <a:gd fmla="*/ 72 w 109" name="T6"/>
              <a:gd fmla="*/ 64 h 94" name="T7"/>
              <a:gd fmla="*/ 77 w 109" name="T8"/>
              <a:gd fmla="*/ 90 h 94" name="T9"/>
              <a:gd fmla="*/ 79 w 109" name="T10"/>
              <a:gd fmla="*/ 84 h 94" name="T11"/>
              <a:gd fmla="*/ 75 w 109" name="T12"/>
              <a:gd fmla="*/ 63 h 94" name="T13"/>
              <a:gd fmla="*/ 75 w 109" name="T14"/>
              <a:gd fmla="*/ 62 h 94" name="T15"/>
              <a:gd fmla="*/ 75 w 109" name="T16"/>
              <a:gd fmla="*/ 61 h 94" name="T17"/>
              <a:gd fmla="*/ 19 w 109" name="T18"/>
              <a:gd fmla="*/ 13 h 94" name="T19"/>
              <a:gd fmla="*/ 55 w 109" name="T20"/>
              <a:gd fmla="*/ 37 h 94" name="T21"/>
              <a:gd fmla="*/ 83 w 109" name="T22"/>
              <a:gd fmla="*/ 56 h 94" name="T23"/>
              <a:gd fmla="*/ 79 w 109" name="T24"/>
              <a:gd fmla="*/ 84 h 94" name="T25"/>
              <a:gd fmla="*/ 43 w 109" name="T26"/>
              <a:gd fmla="*/ 81 h 94" name="T27"/>
              <a:gd fmla="*/ 33 w 109" name="T28"/>
              <a:gd fmla="*/ 64 h 94" name="T29"/>
              <a:gd fmla="*/ 13 w 109" name="T30"/>
              <a:gd fmla="*/ 24 h 94" name="T31"/>
              <a:gd fmla="*/ 5 w 109" name="T32"/>
              <a:gd fmla="*/ 9 h 94" name="T33"/>
              <a:gd fmla="*/ 4 w 109" name="T34"/>
              <a:gd fmla="*/ 5 h 94" name="T35"/>
              <a:gd fmla="*/ 71 w 109" name="T36"/>
              <a:gd fmla="*/ 61 h 94" name="T37"/>
              <a:gd fmla="*/ 57 w 109" name="T38"/>
              <a:gd fmla="*/ 72 h 94" name="T39"/>
              <a:gd fmla="*/ 50 w 109" name="T40"/>
              <a:gd fmla="*/ 78 h 94" name="T41"/>
              <a:gd fmla="*/ 43 w 109" name="T42"/>
              <a:gd fmla="*/ 81 h 94" name="T43"/>
              <a:gd fmla="*/ 85 w 109" name="T44"/>
              <a:gd fmla="*/ 54 h 94" name="T45"/>
              <a:gd fmla="*/ 56 w 109" name="T46"/>
              <a:gd fmla="*/ 35 h 94" name="T47"/>
              <a:gd fmla="*/ 10 w 109" name="T48"/>
              <a:gd fmla="*/ 4 h 94" name="T49"/>
              <a:gd fmla="*/ 35 w 109" name="T50"/>
              <a:gd fmla="*/ 13 h 94" name="T51"/>
              <a:gd fmla="*/ 105 w 109" name="T52"/>
              <a:gd fmla="*/ 42 h 94" name="T53"/>
              <a:gd fmla="*/ 85 w 109" name="T54"/>
              <a:gd fmla="*/ 54 h 94" name="T55"/>
              <a:gd fmla="*/ 2 w 109" name="T56"/>
              <a:gd fmla="*/ 0 h 94" name="T57"/>
              <a:gd fmla="*/ 1 w 109" name="T58"/>
              <a:gd fmla="*/ 1 h 94" name="T59"/>
              <a:gd fmla="*/ 1 w 109" name="T60"/>
              <a:gd fmla="*/ 1 h 94" name="T61"/>
              <a:gd fmla="*/ 0 w 109" name="T62"/>
              <a:gd fmla="*/ 1 h 94" name="T63"/>
              <a:gd fmla="*/ 0 w 109" name="T64"/>
              <a:gd fmla="*/ 1 h 94" name="T65"/>
              <a:gd fmla="*/ 0 w 109" name="T66"/>
              <a:gd fmla="*/ 1 h 94" name="T67"/>
              <a:gd fmla="*/ 0 w 109" name="T68"/>
              <a:gd fmla="*/ 1 h 94" name="T69"/>
              <a:gd fmla="*/ 0 w 109" name="T70"/>
              <a:gd fmla="*/ 1 h 94" name="T71"/>
              <a:gd fmla="*/ 0 w 109" name="T72"/>
              <a:gd fmla="*/ 2 h 94" name="T73"/>
              <a:gd fmla="*/ 0 w 109" name="T74"/>
              <a:gd fmla="*/ 2 h 94" name="T75"/>
              <a:gd fmla="*/ 0 w 109" name="T76"/>
              <a:gd fmla="*/ 3 h 94" name="T77"/>
              <a:gd fmla="*/ 0 w 109" name="T78"/>
              <a:gd fmla="*/ 4 h 94" name="T79"/>
              <a:gd fmla="*/ 19 w 109" name="T80"/>
              <a:gd fmla="*/ 43 h 94" name="T81"/>
              <a:gd fmla="*/ 42 w 109" name="T82"/>
              <a:gd fmla="*/ 83 h 94" name="T83"/>
              <a:gd fmla="*/ 43 w 109" name="T84"/>
              <a:gd fmla="*/ 84 h 94" name="T85"/>
              <a:gd fmla="*/ 43 w 109" name="T86"/>
              <a:gd fmla="*/ 84 h 94" name="T87"/>
              <a:gd fmla="*/ 52 w 109" name="T88"/>
              <a:gd fmla="*/ 80 h 94" name="T89"/>
              <a:gd fmla="*/ 58 w 109" name="T90"/>
              <a:gd fmla="*/ 75 h 94" name="T91"/>
              <a:gd fmla="*/ 77 w 109" name="T92"/>
              <a:gd fmla="*/ 94 h 94" name="T93"/>
              <a:gd fmla="*/ 78 w 109" name="T94"/>
              <a:gd fmla="*/ 94 h 94" name="T95"/>
              <a:gd fmla="*/ 78 w 109" name="T96"/>
              <a:gd fmla="*/ 94 h 94" name="T97"/>
              <a:gd fmla="*/ 79 w 109" name="T98"/>
              <a:gd fmla="*/ 94 h 94" name="T99"/>
              <a:gd fmla="*/ 79 w 109" name="T100"/>
              <a:gd fmla="*/ 94 h 94" name="T101"/>
              <a:gd fmla="*/ 80 w 109" name="T102"/>
              <a:gd fmla="*/ 93 h 94" name="T103"/>
              <a:gd fmla="*/ 86 w 109" name="T104"/>
              <a:gd fmla="*/ 56 h 94" name="T105"/>
              <a:gd fmla="*/ 109 w 109" name="T106"/>
              <a:gd fmla="*/ 43 h 94" name="T107"/>
              <a:gd fmla="*/ 109 w 109" name="T108"/>
              <a:gd fmla="*/ 42 h 94" name="T109"/>
              <a:gd fmla="*/ 109 w 109" name="T110"/>
              <a:gd fmla="*/ 41 h 94" name="T111"/>
              <a:gd fmla="*/ 36 w 109" name="T112"/>
              <a:gd fmla="*/ 11 h 94" name="T113"/>
              <a:gd fmla="*/ 3 w 109" name="T114"/>
              <a:gd fmla="*/ 0 h 94" name="T115"/>
              <a:gd fmla="*/ 2 w 109" name="T116"/>
              <a:gd fmla="*/ 0 h 94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94" w="109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6" name="Freeform 790"/>
          <p:cNvSpPr>
            <a:spLocks noEditPoints="1"/>
          </p:cNvSpPr>
          <p:nvPr/>
        </p:nvSpPr>
        <p:spPr bwMode="auto">
          <a:xfrm>
            <a:off x="4046937" y="3024077"/>
            <a:ext cx="123510" cy="105665"/>
          </a:xfrm>
          <a:custGeom>
            <a:gdLst>
              <a:gd fmla="*/ 78 w 111" name="T0"/>
              <a:gd fmla="*/ 89 h 95" name="T1"/>
              <a:gd fmla="*/ 62 w 111" name="T2"/>
              <a:gd fmla="*/ 74 h 95" name="T3"/>
              <a:gd fmla="*/ 64 w 111" name="T4"/>
              <a:gd fmla="*/ 71 h 95" name="T5"/>
              <a:gd fmla="*/ 73 w 111" name="T6"/>
              <a:gd fmla="*/ 65 h 95" name="T7"/>
              <a:gd fmla="*/ 78 w 111" name="T8"/>
              <a:gd fmla="*/ 89 h 95" name="T9"/>
              <a:gd fmla="*/ 80 w 111" name="T10"/>
              <a:gd fmla="*/ 82 h 95" name="T11"/>
              <a:gd fmla="*/ 76 w 111" name="T12"/>
              <a:gd fmla="*/ 64 h 95" name="T13"/>
              <a:gd fmla="*/ 77 w 111" name="T14"/>
              <a:gd fmla="*/ 63 h 95" name="T15"/>
              <a:gd fmla="*/ 76 w 111" name="T16"/>
              <a:gd fmla="*/ 61 h 95" name="T17"/>
              <a:gd fmla="*/ 31 w 111" name="T18"/>
              <a:gd fmla="*/ 22 h 95" name="T19"/>
              <a:gd fmla="*/ 56 w 111" name="T20"/>
              <a:gd fmla="*/ 38 h 95" name="T21"/>
              <a:gd fmla="*/ 84 w 111" name="T22"/>
              <a:gd fmla="*/ 57 h 95" name="T23"/>
              <a:gd fmla="*/ 80 w 111" name="T24"/>
              <a:gd fmla="*/ 82 h 95" name="T25"/>
              <a:gd fmla="*/ 45 w 111" name="T26"/>
              <a:gd fmla="*/ 81 h 95" name="T27"/>
              <a:gd fmla="*/ 35 w 111" name="T28"/>
              <a:gd fmla="*/ 64 h 95" name="T29"/>
              <a:gd fmla="*/ 14 w 111" name="T30"/>
              <a:gd fmla="*/ 25 h 95" name="T31"/>
              <a:gd fmla="*/ 7 w 111" name="T32"/>
              <a:gd fmla="*/ 9 h 95" name="T33"/>
              <a:gd fmla="*/ 6 w 111" name="T34"/>
              <a:gd fmla="*/ 7 h 95" name="T35"/>
              <a:gd fmla="*/ 71 w 111" name="T36"/>
              <a:gd fmla="*/ 62 h 95" name="T37"/>
              <a:gd fmla="*/ 66 w 111" name="T38"/>
              <a:gd fmla="*/ 65 h 95" name="T39"/>
              <a:gd fmla="*/ 55 w 111" name="T40"/>
              <a:gd fmla="*/ 75 h 95" name="T41"/>
              <a:gd fmla="*/ 45 w 111" name="T42"/>
              <a:gd fmla="*/ 81 h 95" name="T43"/>
              <a:gd fmla="*/ 86 w 111" name="T44"/>
              <a:gd fmla="*/ 54 h 95" name="T45"/>
              <a:gd fmla="*/ 58 w 111" name="T46"/>
              <a:gd fmla="*/ 35 h 95" name="T47"/>
              <a:gd fmla="*/ 31 w 111" name="T48"/>
              <a:gd fmla="*/ 17 h 95" name="T49"/>
              <a:gd fmla="*/ 14 w 111" name="T50"/>
              <a:gd fmla="*/ 6 h 95" name="T51"/>
              <a:gd fmla="*/ 20 w 111" name="T52"/>
              <a:gd fmla="*/ 8 h 95" name="T53"/>
              <a:gd fmla="*/ 36 w 111" name="T54"/>
              <a:gd fmla="*/ 14 h 95" name="T55"/>
              <a:gd fmla="*/ 105 w 111" name="T56"/>
              <a:gd fmla="*/ 43 h 95" name="T57"/>
              <a:gd fmla="*/ 86 w 111" name="T58"/>
              <a:gd fmla="*/ 54 h 95" name="T59"/>
              <a:gd fmla="*/ 4 w 111" name="T60"/>
              <a:gd fmla="*/ 0 h 95" name="T61"/>
              <a:gd fmla="*/ 2 w 111" name="T62"/>
              <a:gd fmla="*/ 1 h 95" name="T63"/>
              <a:gd fmla="*/ 1 w 111" name="T64"/>
              <a:gd fmla="*/ 1 h 95" name="T65"/>
              <a:gd fmla="*/ 1 w 111" name="T66"/>
              <a:gd fmla="*/ 1 h 95" name="T67"/>
              <a:gd fmla="*/ 1 w 111" name="T68"/>
              <a:gd fmla="*/ 1 h 95" name="T69"/>
              <a:gd fmla="*/ 1 w 111" name="T70"/>
              <a:gd fmla="*/ 1 h 95" name="T71"/>
              <a:gd fmla="*/ 1 w 111" name="T72"/>
              <a:gd fmla="*/ 1 h 95" name="T73"/>
              <a:gd fmla="*/ 0 w 111" name="T74"/>
              <a:gd fmla="*/ 2 h 95" name="T75"/>
              <a:gd fmla="*/ 0 w 111" name="T76"/>
              <a:gd fmla="*/ 3 h 95" name="T77"/>
              <a:gd fmla="*/ 0 w 111" name="T78"/>
              <a:gd fmla="*/ 3 h 95" name="T79"/>
              <a:gd fmla="*/ 1 w 111" name="T80"/>
              <a:gd fmla="*/ 5 h 95" name="T81"/>
              <a:gd fmla="*/ 20 w 111" name="T82"/>
              <a:gd fmla="*/ 44 h 95" name="T83"/>
              <a:gd fmla="*/ 33 w 111" name="T84"/>
              <a:gd fmla="*/ 68 h 95" name="T85"/>
              <a:gd fmla="*/ 42 w 111" name="T86"/>
              <a:gd fmla="*/ 84 h 95" name="T87"/>
              <a:gd fmla="*/ 44 w 111" name="T88"/>
              <a:gd fmla="*/ 85 h 95" name="T89"/>
              <a:gd fmla="*/ 44 w 111" name="T90"/>
              <a:gd fmla="*/ 85 h 95" name="T91"/>
              <a:gd fmla="*/ 53 w 111" name="T92"/>
              <a:gd fmla="*/ 81 h 95" name="T93"/>
              <a:gd fmla="*/ 59 w 111" name="T94"/>
              <a:gd fmla="*/ 76 h 95" name="T95"/>
              <a:gd fmla="*/ 78 w 111" name="T96"/>
              <a:gd fmla="*/ 94 h 95" name="T97"/>
              <a:gd fmla="*/ 79 w 111" name="T98"/>
              <a:gd fmla="*/ 95 h 95" name="T99"/>
              <a:gd fmla="*/ 80 w 111" name="T100"/>
              <a:gd fmla="*/ 95 h 95" name="T101"/>
              <a:gd fmla="*/ 80 w 111" name="T102"/>
              <a:gd fmla="*/ 95 h 95" name="T103"/>
              <a:gd fmla="*/ 82 w 111" name="T104"/>
              <a:gd fmla="*/ 94 h 95" name="T105"/>
              <a:gd fmla="*/ 88 w 111" name="T106"/>
              <a:gd fmla="*/ 57 h 95" name="T107"/>
              <a:gd fmla="*/ 110 w 111" name="T108"/>
              <a:gd fmla="*/ 44 h 95" name="T109"/>
              <a:gd fmla="*/ 111 w 111" name="T110"/>
              <a:gd fmla="*/ 43 h 95" name="T111"/>
              <a:gd fmla="*/ 110 w 111" name="T112"/>
              <a:gd fmla="*/ 41 h 95" name="T113"/>
              <a:gd fmla="*/ 37 w 111" name="T114"/>
              <a:gd fmla="*/ 11 h 95" name="T115"/>
              <a:gd fmla="*/ 22 w 111" name="T116"/>
              <a:gd fmla="*/ 5 h 95" name="T117"/>
              <a:gd fmla="*/ 4 w 111" name="T118"/>
              <a:gd fmla="*/ 0 h 95" name="T119"/>
              <a:gd fmla="*/ 4 w 111" name="T120"/>
              <a:gd fmla="*/ 0 h 95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95" w="110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2846838" y="3290310"/>
            <a:ext cx="170003" cy="161550"/>
            <a:chOff x="1224190" y="5289672"/>
            <a:chExt cx="324388" cy="308259"/>
          </a:xfrm>
        </p:grpSpPr>
        <p:sp>
          <p:nvSpPr>
            <p:cNvPr id="178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gdLst>
                <a:gd fmla="*/ 43 w 153" name="T0"/>
                <a:gd fmla="*/ 141 h 145" name="T1"/>
                <a:gd fmla="*/ 13 w 153" name="T2"/>
                <a:gd fmla="*/ 127 h 145" name="T3"/>
                <a:gd fmla="*/ 85 w 153" name="T4"/>
                <a:gd fmla="*/ 135 h 145" name="T5"/>
                <a:gd fmla="*/ 93 w 153" name="T6"/>
                <a:gd fmla="*/ 134 h 145" name="T7"/>
                <a:gd fmla="*/ 101 w 153" name="T8"/>
                <a:gd fmla="*/ 114 h 145" name="T9"/>
                <a:gd fmla="*/ 106 w 153" name="T10"/>
                <a:gd fmla="*/ 74 h 145" name="T11"/>
                <a:gd fmla="*/ 108 w 153" name="T12"/>
                <a:gd fmla="*/ 53 h 145" name="T13"/>
                <a:gd fmla="*/ 126 w 153" name="T14"/>
                <a:gd fmla="*/ 42 h 145" name="T15"/>
                <a:gd fmla="*/ 137 w 153" name="T16"/>
                <a:gd fmla="*/ 49 h 145" name="T17"/>
                <a:gd fmla="*/ 118 w 153" name="T18"/>
                <a:gd fmla="*/ 78 h 145" name="T19"/>
                <a:gd fmla="*/ 107 w 153" name="T20"/>
                <a:gd fmla="*/ 41 h 145" name="T21"/>
                <a:gd fmla="*/ 124 w 153" name="T22"/>
                <a:gd fmla="*/ 29 h 145" name="T23"/>
                <a:gd fmla="*/ 137 w 153" name="T24"/>
                <a:gd fmla="*/ 32 h 145" name="T25"/>
                <a:gd fmla="*/ 140 w 153" name="T26"/>
                <a:gd fmla="*/ 83 h 145" name="T27"/>
                <a:gd fmla="*/ 106 w 153" name="T28"/>
                <a:gd fmla="*/ 89 h 145" name="T29"/>
                <a:gd fmla="*/ 118 w 153" name="T30"/>
                <a:gd fmla="*/ 82 h 145" name="T31"/>
                <a:gd fmla="*/ 140 w 153" name="T32"/>
                <a:gd fmla="*/ 47 h 145" name="T33"/>
                <a:gd fmla="*/ 126 w 153" name="T34"/>
                <a:gd fmla="*/ 39 h 145" name="T35"/>
                <a:gd fmla="*/ 126 w 153" name="T36"/>
                <a:gd fmla="*/ 39 h 145" name="T37"/>
                <a:gd fmla="*/ 125 w 153" name="T38"/>
                <a:gd fmla="*/ 39 h 145" name="T39"/>
                <a:gd fmla="*/ 107 w 153" name="T40"/>
                <a:gd fmla="*/ 48 h 145" name="T41"/>
                <a:gd fmla="*/ 86 w 153" name="T42"/>
                <a:gd fmla="*/ 45 h 145" name="T43"/>
                <a:gd fmla="*/ 104 w 153" name="T44"/>
                <a:gd fmla="*/ 28 h 145" name="T45"/>
                <a:gd fmla="*/ 86 w 153" name="T46"/>
                <a:gd fmla="*/ 56 h 145" name="T47"/>
                <a:gd fmla="*/ 90 w 153" name="T48"/>
                <a:gd fmla="*/ 52 h 145" name="T49"/>
                <a:gd fmla="*/ 102 w 153" name="T50"/>
                <a:gd fmla="*/ 60 h 145" name="T51"/>
                <a:gd fmla="*/ 89 w 153" name="T52"/>
                <a:gd fmla="*/ 80 h 145" name="T53"/>
                <a:gd fmla="*/ 102 w 153" name="T54"/>
                <a:gd fmla="*/ 74 h 145" name="T55"/>
                <a:gd fmla="*/ 87 w 153" name="T56"/>
                <a:gd fmla="*/ 92 h 145" name="T57"/>
                <a:gd fmla="*/ 88 w 153" name="T58"/>
                <a:gd fmla="*/ 93 h 145" name="T59"/>
                <a:gd fmla="*/ 99 w 153" name="T60"/>
                <a:gd fmla="*/ 113 h 145" name="T61"/>
                <a:gd fmla="*/ 84 w 153" name="T62"/>
                <a:gd fmla="*/ 131 h 145" name="T63"/>
                <a:gd fmla="*/ 51 w 153" name="T64"/>
                <a:gd fmla="*/ 136 h 145" name="T65"/>
                <a:gd fmla="*/ 6 w 153" name="T66"/>
                <a:gd fmla="*/ 29 h 145" name="T67"/>
                <a:gd fmla="*/ 81 w 153" name="T68"/>
                <a:gd fmla="*/ 36 h 145" name="T69"/>
                <a:gd fmla="*/ 85 w 153" name="T70"/>
                <a:gd fmla="*/ 43 h 145" name="T71"/>
                <a:gd fmla="*/ 15 w 153" name="T72"/>
                <a:gd fmla="*/ 29 h 145" name="T73"/>
                <a:gd fmla="*/ 5 w 153" name="T74"/>
                <a:gd fmla="*/ 22 h 145" name="T75"/>
                <a:gd fmla="*/ 33 w 153" name="T76"/>
                <a:gd fmla="*/ 6 h 145" name="T77"/>
                <a:gd fmla="*/ 91 w 153" name="T78"/>
                <a:gd fmla="*/ 7 h 145" name="T79"/>
                <a:gd fmla="*/ 104 w 153" name="T80"/>
                <a:gd fmla="*/ 20 h 145" name="T81"/>
                <a:gd fmla="*/ 58 w 153" name="T82"/>
                <a:gd fmla="*/ 17 h 145" name="T83"/>
                <a:gd fmla="*/ 57 w 153" name="T84"/>
                <a:gd fmla="*/ 0 h 145" name="T85"/>
                <a:gd fmla="*/ 5 w 153" name="T86"/>
                <a:gd fmla="*/ 15 h 145" name="T87"/>
                <a:gd fmla="*/ 0 w 153" name="T88"/>
                <a:gd fmla="*/ 23 h 145" name="T89"/>
                <a:gd fmla="*/ 10 w 153" name="T90"/>
                <a:gd fmla="*/ 124 h 145" name="T91"/>
                <a:gd fmla="*/ 10 w 153" name="T92"/>
                <a:gd fmla="*/ 131 h 145" name="T93"/>
                <a:gd fmla="*/ 11 w 153" name="T94"/>
                <a:gd fmla="*/ 133 h 145" name="T95"/>
                <a:gd fmla="*/ 43 w 153" name="T96"/>
                <a:gd fmla="*/ 144 h 145" name="T97"/>
                <a:gd fmla="*/ 95 w 153" name="T98"/>
                <a:gd fmla="*/ 137 h 145" name="T99"/>
                <a:gd fmla="*/ 98 w 153" name="T100"/>
                <a:gd fmla="*/ 132 h 145" name="T101"/>
                <a:gd fmla="*/ 104 w 153" name="T102"/>
                <a:gd fmla="*/ 123 h 145" name="T103"/>
                <a:gd fmla="*/ 104 w 153" name="T104"/>
                <a:gd fmla="*/ 122 h 145" name="T105"/>
                <a:gd fmla="*/ 119 w 153" name="T106"/>
                <a:gd fmla="*/ 96 h 145" name="T107"/>
                <a:gd fmla="*/ 138 w 153" name="T108"/>
                <a:gd fmla="*/ 28 h 145" name="T109"/>
                <a:gd fmla="*/ 113 w 153" name="T110"/>
                <a:gd fmla="*/ 28 h 145" name="T111"/>
                <a:gd fmla="*/ 107 w 153" name="T112"/>
                <a:gd fmla="*/ 32 h 145" name="T113"/>
                <a:gd fmla="*/ 108 w 153" name="T114"/>
                <a:gd fmla="*/ 19 h 145" name="T115"/>
                <a:gd fmla="*/ 79 w 153" name="T116"/>
                <a:gd fmla="*/ 1 h 14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5" w="153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9" name="Freeform 792"/>
            <p:cNvSpPr/>
            <p:nvPr/>
          </p:nvSpPr>
          <p:spPr bwMode="auto">
            <a:xfrm flipH="1">
              <a:off x="1493916" y="53434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0" name="Freeform 793"/>
            <p:cNvSpPr/>
            <p:nvPr/>
          </p:nvSpPr>
          <p:spPr bwMode="auto">
            <a:xfrm flipH="1">
              <a:off x="1493916" y="53434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1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2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3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4" name="Freeform 797"/>
            <p:cNvSpPr/>
            <p:nvPr/>
          </p:nvSpPr>
          <p:spPr bwMode="auto">
            <a:xfrm flipH="1">
              <a:off x="1491228" y="537301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5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gdLst>
                <a:gd fmla="*/ 14 w 15" name="T0"/>
                <a:gd fmla="*/ 0 h 19" name="T1"/>
                <a:gd fmla="*/ 13 w 15" name="T2"/>
                <a:gd fmla="*/ 0 h 19" name="T3"/>
                <a:gd fmla="*/ 1 w 15" name="T4"/>
                <a:gd fmla="*/ 17 h 19" name="T5"/>
                <a:gd fmla="*/ 1 w 15" name="T6"/>
                <a:gd fmla="*/ 19 h 19" name="T7"/>
                <a:gd fmla="*/ 1 w 15" name="T8"/>
                <a:gd fmla="*/ 19 h 19" name="T9"/>
                <a:gd fmla="*/ 2 w 15" name="T10"/>
                <a:gd fmla="*/ 18 h 19" name="T11"/>
                <a:gd fmla="*/ 15 w 15" name="T12"/>
                <a:gd fmla="*/ 1 h 19" name="T13"/>
                <a:gd fmla="*/ 14 w 15" name="T14"/>
                <a:gd fmla="*/ 0 h 19" name="T15"/>
                <a:gd fmla="*/ 14 w 15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15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6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gdLst>
                <a:gd fmla="*/ 12 w 13" name="T0"/>
                <a:gd fmla="*/ 0 h 16" name="T1"/>
                <a:gd fmla="*/ 11 w 13" name="T2"/>
                <a:gd fmla="*/ 0 h 16" name="T3"/>
                <a:gd fmla="*/ 1 w 13" name="T4"/>
                <a:gd fmla="*/ 15 h 16" name="T5"/>
                <a:gd fmla="*/ 1 w 13" name="T6"/>
                <a:gd fmla="*/ 16 h 16" name="T7"/>
                <a:gd fmla="*/ 1 w 13" name="T8"/>
                <a:gd fmla="*/ 16 h 16" name="T9"/>
                <a:gd fmla="*/ 2 w 13" name="T10"/>
                <a:gd fmla="*/ 16 h 16" name="T11"/>
                <a:gd fmla="*/ 13 w 13" name="T12"/>
                <a:gd fmla="*/ 1 h 16" name="T13"/>
                <a:gd fmla="*/ 13 w 13" name="T14"/>
                <a:gd fmla="*/ 0 h 16" name="T15"/>
                <a:gd fmla="*/ 12 w 13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3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7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gdLst>
                <a:gd fmla="*/ 13 w 14" name="T0"/>
                <a:gd fmla="*/ 0 h 17" name="T1"/>
                <a:gd fmla="*/ 13 w 14" name="T2"/>
                <a:gd fmla="*/ 0 h 17" name="T3"/>
                <a:gd fmla="*/ 0 w 14" name="T4"/>
                <a:gd fmla="*/ 15 h 17" name="T5"/>
                <a:gd fmla="*/ 0 w 14" name="T6"/>
                <a:gd fmla="*/ 16 h 17" name="T7"/>
                <a:gd fmla="*/ 1 w 14" name="T8"/>
                <a:gd fmla="*/ 17 h 17" name="T9"/>
                <a:gd fmla="*/ 1 w 14" name="T10"/>
                <a:gd fmla="*/ 16 h 17" name="T11"/>
                <a:gd fmla="*/ 14 w 14" name="T12"/>
                <a:gd fmla="*/ 1 h 17" name="T13"/>
                <a:gd fmla="*/ 14 w 14" name="T14"/>
                <a:gd fmla="*/ 0 h 17" name="T15"/>
                <a:gd fmla="*/ 13 w 14" name="T16"/>
                <a:gd fmla="*/ 0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2724787" y="3490744"/>
            <a:ext cx="183622" cy="162959"/>
            <a:chOff x="848724" y="5337166"/>
            <a:chExt cx="350375" cy="310947"/>
          </a:xfrm>
        </p:grpSpPr>
        <p:sp>
          <p:nvSpPr>
            <p:cNvPr id="189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gdLst>
                <a:gd fmla="*/ 15 w 165" name="T0"/>
                <a:gd fmla="*/ 0 h 131" name="T1"/>
                <a:gd fmla="*/ 13 w 165" name="T2"/>
                <a:gd fmla="*/ 2 h 131" name="T3"/>
                <a:gd fmla="*/ 13 w 165" name="T4"/>
                <a:gd fmla="*/ 14 h 131" name="T5"/>
                <a:gd fmla="*/ 9 w 165" name="T6"/>
                <a:gd fmla="*/ 14 h 131" name="T7"/>
                <a:gd fmla="*/ 7 w 165" name="T8"/>
                <a:gd fmla="*/ 16 h 131" name="T9"/>
                <a:gd fmla="*/ 9 w 165" name="T10"/>
                <a:gd fmla="*/ 18 h 131" name="T11"/>
                <a:gd fmla="*/ 13 w 165" name="T12"/>
                <a:gd fmla="*/ 18 h 131" name="T13"/>
                <a:gd fmla="*/ 13 w 165" name="T14"/>
                <a:gd fmla="*/ 29 h 131" name="T15"/>
                <a:gd fmla="*/ 9 w 165" name="T16"/>
                <a:gd fmla="*/ 29 h 131" name="T17"/>
                <a:gd fmla="*/ 7 w 165" name="T18"/>
                <a:gd fmla="*/ 31 h 131" name="T19"/>
                <a:gd fmla="*/ 9 w 165" name="T20"/>
                <a:gd fmla="*/ 32 h 131" name="T21"/>
                <a:gd fmla="*/ 13 w 165" name="T22"/>
                <a:gd fmla="*/ 32 h 131" name="T23"/>
                <a:gd fmla="*/ 13 w 165" name="T24"/>
                <a:gd fmla="*/ 45 h 131" name="T25"/>
                <a:gd fmla="*/ 9 w 165" name="T26"/>
                <a:gd fmla="*/ 45 h 131" name="T27"/>
                <a:gd fmla="*/ 7 w 165" name="T28"/>
                <a:gd fmla="*/ 46 h 131" name="T29"/>
                <a:gd fmla="*/ 9 w 165" name="T30"/>
                <a:gd fmla="*/ 48 h 131" name="T31"/>
                <a:gd fmla="*/ 13 w 165" name="T32"/>
                <a:gd fmla="*/ 48 h 131" name="T33"/>
                <a:gd fmla="*/ 13 w 165" name="T34"/>
                <a:gd fmla="*/ 62 h 131" name="T35"/>
                <a:gd fmla="*/ 9 w 165" name="T36"/>
                <a:gd fmla="*/ 62 h 131" name="T37"/>
                <a:gd fmla="*/ 7 w 165" name="T38"/>
                <a:gd fmla="*/ 64 h 131" name="T39"/>
                <a:gd fmla="*/ 9 w 165" name="T40"/>
                <a:gd fmla="*/ 66 h 131" name="T41"/>
                <a:gd fmla="*/ 13 w 165" name="T42"/>
                <a:gd fmla="*/ 66 h 131" name="T43"/>
                <a:gd fmla="*/ 13 w 165" name="T44"/>
                <a:gd fmla="*/ 79 h 131" name="T45"/>
                <a:gd fmla="*/ 9 w 165" name="T46"/>
                <a:gd fmla="*/ 79 h 131" name="T47"/>
                <a:gd fmla="*/ 7 w 165" name="T48"/>
                <a:gd fmla="*/ 80 h 131" name="T49"/>
                <a:gd fmla="*/ 9 w 165" name="T50"/>
                <a:gd fmla="*/ 82 h 131" name="T51"/>
                <a:gd fmla="*/ 13 w 165" name="T52"/>
                <a:gd fmla="*/ 82 h 131" name="T53"/>
                <a:gd fmla="*/ 13 w 165" name="T54"/>
                <a:gd fmla="*/ 96 h 131" name="T55"/>
                <a:gd fmla="*/ 9 w 165" name="T56"/>
                <a:gd fmla="*/ 96 h 131" name="T57"/>
                <a:gd fmla="*/ 7 w 165" name="T58"/>
                <a:gd fmla="*/ 98 h 131" name="T59"/>
                <a:gd fmla="*/ 9 w 165" name="T60"/>
                <a:gd fmla="*/ 100 h 131" name="T61"/>
                <a:gd fmla="*/ 13 w 165" name="T62"/>
                <a:gd fmla="*/ 100 h 131" name="T63"/>
                <a:gd fmla="*/ 13 w 165" name="T64"/>
                <a:gd fmla="*/ 113 h 131" name="T65"/>
                <a:gd fmla="*/ 2 w 165" name="T66"/>
                <a:gd fmla="*/ 113 h 131" name="T67"/>
                <a:gd fmla="*/ 0 w 165" name="T68"/>
                <a:gd fmla="*/ 115 h 131" name="T69"/>
                <a:gd fmla="*/ 2 w 165" name="T70"/>
                <a:gd fmla="*/ 116 h 131" name="T71"/>
                <a:gd fmla="*/ 13 w 165" name="T72"/>
                <a:gd fmla="*/ 116 h 131" name="T73"/>
                <a:gd fmla="*/ 13 w 165" name="T74"/>
                <a:gd fmla="*/ 129 h 131" name="T75"/>
                <a:gd fmla="*/ 15 w 165" name="T76"/>
                <a:gd fmla="*/ 131 h 131" name="T77"/>
                <a:gd fmla="*/ 16 w 165" name="T78"/>
                <a:gd fmla="*/ 129 h 131" name="T79"/>
                <a:gd fmla="*/ 16 w 165" name="T80"/>
                <a:gd fmla="*/ 116 h 131" name="T81"/>
                <a:gd fmla="*/ 163 w 165" name="T82"/>
                <a:gd fmla="*/ 116 h 131" name="T83"/>
                <a:gd fmla="*/ 165 w 165" name="T84"/>
                <a:gd fmla="*/ 115 h 131" name="T85"/>
                <a:gd fmla="*/ 163 w 165" name="T86"/>
                <a:gd fmla="*/ 113 h 131" name="T87"/>
                <a:gd fmla="*/ 16 w 165" name="T88"/>
                <a:gd fmla="*/ 113 h 131" name="T89"/>
                <a:gd fmla="*/ 16 w 165" name="T90"/>
                <a:gd fmla="*/ 2 h 131" name="T91"/>
                <a:gd fmla="*/ 15 w 165" name="T92"/>
                <a:gd fmla="*/ 0 h 13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31" w="165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0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623"/>
            </a:xfrm>
            <a:custGeom>
              <a:gdLst>
                <a:gd fmla="*/ 28 w 31" name="T0"/>
                <a:gd fmla="*/ 85 h 95" name="T1"/>
                <a:gd fmla="*/ 27 w 31" name="T2"/>
                <a:gd fmla="*/ 87 h 95" name="T3"/>
                <a:gd fmla="*/ 21 w 31" name="T4"/>
                <a:gd fmla="*/ 88 h 95" name="T5"/>
                <a:gd fmla="*/ 28 w 31" name="T6"/>
                <a:gd fmla="*/ 82 h 95" name="T7"/>
                <a:gd fmla="*/ 27 w 31" name="T8"/>
                <a:gd fmla="*/ 83 h 95" name="T9"/>
                <a:gd fmla="*/ 21 w 31" name="T10"/>
                <a:gd fmla="*/ 91 h 95" name="T11"/>
                <a:gd fmla="*/ 21 w 31" name="T12"/>
                <a:gd fmla="*/ 80 h 95" name="T13"/>
                <a:gd fmla="*/ 28 w 31" name="T14"/>
                <a:gd fmla="*/ 70 h 95" name="T15"/>
                <a:gd fmla="*/ 21 w 31" name="T16"/>
                <a:gd fmla="*/ 84 h 95" name="T17"/>
                <a:gd fmla="*/ 21 w 31" name="T18"/>
                <a:gd fmla="*/ 72 h 95" name="T19"/>
                <a:gd fmla="*/ 27 w 31" name="T20"/>
                <a:gd fmla="*/ 68 h 95" name="T21"/>
                <a:gd fmla="*/ 21 w 31" name="T22"/>
                <a:gd fmla="*/ 77 h 95" name="T23"/>
                <a:gd fmla="*/ 21 w 31" name="T24"/>
                <a:gd fmla="*/ 64 h 95" name="T25"/>
                <a:gd fmla="*/ 27 w 31" name="T26"/>
                <a:gd fmla="*/ 53 h 95" name="T27"/>
                <a:gd fmla="*/ 27 w 31" name="T28"/>
                <a:gd fmla="*/ 59 h 95" name="T29"/>
                <a:gd fmla="*/ 21 w 31" name="T30"/>
                <a:gd fmla="*/ 61 h 95" name="T31"/>
                <a:gd fmla="*/ 27 w 31" name="T32"/>
                <a:gd fmla="*/ 42 h 95" name="T33"/>
                <a:gd fmla="*/ 21 w 31" name="T34"/>
                <a:gd fmla="*/ 61 h 95" name="T35"/>
                <a:gd fmla="*/ 20 w 31" name="T36"/>
                <a:gd fmla="*/ 43 h 95" name="T37"/>
                <a:gd fmla="*/ 27 w 31" name="T38"/>
                <a:gd fmla="*/ 39 h 95" name="T39"/>
                <a:gd fmla="*/ 21 w 31" name="T40"/>
                <a:gd fmla="*/ 49 h 95" name="T41"/>
                <a:gd fmla="*/ 20 w 31" name="T42"/>
                <a:gd fmla="*/ 38 h 95" name="T43"/>
                <a:gd fmla="*/ 21 w 31" name="T44"/>
                <a:gd fmla="*/ 36 h 95" name="T45"/>
                <a:gd fmla="*/ 27 w 31" name="T46"/>
                <a:gd fmla="*/ 26 h 95" name="T47"/>
                <a:gd fmla="*/ 26 w 31" name="T48"/>
                <a:gd fmla="*/ 32 h 95" name="T49"/>
                <a:gd fmla="*/ 17 w 31" name="T50"/>
                <a:gd fmla="*/ 92 h 95" name="T51"/>
                <a:gd fmla="*/ 4 w 31" name="T52"/>
                <a:gd fmla="*/ 57 h 95" name="T53"/>
                <a:gd fmla="*/ 12 w 31" name="T54"/>
                <a:gd fmla="*/ 13 h 95" name="T55"/>
                <a:gd fmla="*/ 17 w 31" name="T56"/>
                <a:gd fmla="*/ 36 h 95" name="T57"/>
                <a:gd fmla="*/ 17 w 31" name="T58"/>
                <a:gd fmla="*/ 92 h 95" name="T59"/>
                <a:gd fmla="*/ 20 w 31" name="T60"/>
                <a:gd fmla="*/ 25 h 95" name="T61"/>
                <a:gd fmla="*/ 27 w 31" name="T62"/>
                <a:gd fmla="*/ 23 h 95" name="T63"/>
                <a:gd fmla="*/ 20 w 31" name="T64"/>
                <a:gd fmla="*/ 21 h 95" name="T65"/>
                <a:gd fmla="*/ 20 w 31" name="T66"/>
                <a:gd fmla="*/ 13 h 95" name="T67"/>
                <a:gd fmla="*/ 27 w 31" name="T68"/>
                <a:gd fmla="*/ 7 h 95" name="T69"/>
                <a:gd fmla="*/ 27 w 31" name="T70"/>
                <a:gd fmla="*/ 10 h 95" name="T71"/>
                <a:gd fmla="*/ 18 w 31" name="T72"/>
                <a:gd fmla="*/ 10 h 95" name="T73"/>
                <a:gd fmla="*/ 14 w 31" name="T74"/>
                <a:gd fmla="*/ 4 h 95" name="T75"/>
                <a:gd fmla="*/ 25 w 31" name="T76"/>
                <a:gd fmla="*/ 4 h 95" name="T77"/>
                <a:gd fmla="*/ 23 w 31" name="T78"/>
                <a:gd fmla="*/ 0 h 95" name="T79"/>
                <a:gd fmla="*/ 12 w 31" name="T80"/>
                <a:gd fmla="*/ 1 h 95" name="T81"/>
                <a:gd fmla="*/ 1 w 31" name="T82"/>
                <a:gd fmla="*/ 10 h 95" name="T83"/>
                <a:gd fmla="*/ 1 w 31" name="T84"/>
                <a:gd fmla="*/ 10 h 95" name="T85"/>
                <a:gd fmla="*/ 0 w 31" name="T86"/>
                <a:gd fmla="*/ 11 h 95" name="T87"/>
                <a:gd fmla="*/ 0 w 31" name="T88"/>
                <a:gd fmla="*/ 11 h 95" name="T89"/>
                <a:gd fmla="*/ 0 w 31" name="T90"/>
                <a:gd fmla="*/ 57 h 95" name="T91"/>
                <a:gd fmla="*/ 1 w 31" name="T92"/>
                <a:gd fmla="*/ 93 h 95" name="T93"/>
                <a:gd fmla="*/ 18 w 31" name="T94"/>
                <a:gd fmla="*/ 95 h 95" name="T95"/>
                <a:gd fmla="*/ 20 w 31" name="T96"/>
                <a:gd fmla="*/ 95 h 95" name="T97"/>
                <a:gd fmla="*/ 30 w 31" name="T98"/>
                <a:gd fmla="*/ 89 h 95" name="T99"/>
                <a:gd fmla="*/ 31 w 31" name="T100"/>
                <a:gd fmla="*/ 88 h 95" name="T101"/>
                <a:gd fmla="*/ 31 w 31" name="T102"/>
                <a:gd fmla="*/ 87 h 95" name="T103"/>
                <a:gd fmla="*/ 31 w 31" name="T104"/>
                <a:gd fmla="*/ 3 h 95" name="T105"/>
                <a:gd fmla="*/ 31 w 31" name="T106"/>
                <a:gd fmla="*/ 2 h 95" name="T107"/>
                <a:gd fmla="*/ 31 w 31" name="T108"/>
                <a:gd fmla="*/ 2 h 95" name="T109"/>
                <a:gd fmla="*/ 31 w 31" name="T110"/>
                <a:gd fmla="*/ 1 h 95" name="T111"/>
                <a:gd fmla="*/ 30 w 31" name="T112"/>
                <a:gd fmla="*/ 1 h 95" name="T113"/>
                <a:gd fmla="*/ 23 w 31" name="T114"/>
                <a:gd fmla="*/ 0 h 9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5" w="31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1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gdLst>
                <a:gd fmla="*/ 28 w 31" name="T0"/>
                <a:gd fmla="*/ 109 h 122" name="T1"/>
                <a:gd fmla="*/ 22 w 31" name="T2"/>
                <a:gd fmla="*/ 117 h 122" name="T3"/>
                <a:gd fmla="*/ 21 w 31" name="T4"/>
                <a:gd fmla="*/ 110 h 122" name="T5"/>
                <a:gd fmla="*/ 28 w 31" name="T6"/>
                <a:gd fmla="*/ 101 h 122" name="T7"/>
                <a:gd fmla="*/ 21 w 31" name="T8"/>
                <a:gd fmla="*/ 115 h 122" name="T9"/>
                <a:gd fmla="*/ 21 w 31" name="T10"/>
                <a:gd fmla="*/ 104 h 122" name="T11"/>
                <a:gd fmla="*/ 28 w 31" name="T12"/>
                <a:gd fmla="*/ 94 h 122" name="T13"/>
                <a:gd fmla="*/ 21 w 31" name="T14"/>
                <a:gd fmla="*/ 107 h 122" name="T15"/>
                <a:gd fmla="*/ 21 w 31" name="T16"/>
                <a:gd fmla="*/ 96 h 122" name="T17"/>
                <a:gd fmla="*/ 28 w 31" name="T18"/>
                <a:gd fmla="*/ 91 h 122" name="T19"/>
                <a:gd fmla="*/ 21 w 31" name="T20"/>
                <a:gd fmla="*/ 93 h 122" name="T21"/>
                <a:gd fmla="*/ 28 w 31" name="T22"/>
                <a:gd fmla="*/ 78 h 122" name="T23"/>
                <a:gd fmla="*/ 27 w 31" name="T24"/>
                <a:gd fmla="*/ 84 h 122" name="T25"/>
                <a:gd fmla="*/ 21 w 31" name="T26"/>
                <a:gd fmla="*/ 84 h 122" name="T27"/>
                <a:gd fmla="*/ 28 w 31" name="T28"/>
                <a:gd fmla="*/ 70 h 122" name="T29"/>
                <a:gd fmla="*/ 27 w 31" name="T30"/>
                <a:gd fmla="*/ 75 h 122" name="T31"/>
                <a:gd fmla="*/ 21 w 31" name="T32"/>
                <a:gd fmla="*/ 77 h 122" name="T33"/>
                <a:gd fmla="*/ 27 w 31" name="T34"/>
                <a:gd fmla="*/ 58 h 122" name="T35"/>
                <a:gd fmla="*/ 21 w 31" name="T36"/>
                <a:gd fmla="*/ 77 h 122" name="T37"/>
                <a:gd fmla="*/ 21 w 31" name="T38"/>
                <a:gd fmla="*/ 60 h 122" name="T39"/>
                <a:gd fmla="*/ 21 w 31" name="T40"/>
                <a:gd fmla="*/ 58 h 122" name="T41"/>
                <a:gd fmla="*/ 27 w 31" name="T42"/>
                <a:gd fmla="*/ 48 h 122" name="T43"/>
                <a:gd fmla="*/ 21 w 31" name="T44"/>
                <a:gd fmla="*/ 65 h 122" name="T45"/>
                <a:gd fmla="*/ 20 w 31" name="T46"/>
                <a:gd fmla="*/ 51 h 122" name="T47"/>
                <a:gd fmla="*/ 27 w 31" name="T48"/>
                <a:gd fmla="*/ 45 h 122" name="T49"/>
                <a:gd fmla="*/ 20 w 31" name="T50"/>
                <a:gd fmla="*/ 46 h 122" name="T51"/>
                <a:gd fmla="*/ 21 w 31" name="T52"/>
                <a:gd fmla="*/ 36 h 122" name="T53"/>
                <a:gd fmla="*/ 27 w 31" name="T54"/>
                <a:gd fmla="*/ 34 h 122" name="T55"/>
                <a:gd fmla="*/ 20 w 31" name="T56"/>
                <a:gd fmla="*/ 33 h 122" name="T57"/>
                <a:gd fmla="*/ 27 w 31" name="T58"/>
                <a:gd fmla="*/ 14 h 122" name="T59"/>
                <a:gd fmla="*/ 26 w 31" name="T60"/>
                <a:gd fmla="*/ 26 h 122" name="T61"/>
                <a:gd fmla="*/ 17 w 31" name="T62"/>
                <a:gd fmla="*/ 119 h 122" name="T63"/>
                <a:gd fmla="*/ 4 w 31" name="T64"/>
                <a:gd fmla="*/ 73 h 122" name="T65"/>
                <a:gd fmla="*/ 13 w 31" name="T66"/>
                <a:gd fmla="*/ 13 h 122" name="T67"/>
                <a:gd fmla="*/ 17 w 31" name="T68"/>
                <a:gd fmla="*/ 21 h 122" name="T69"/>
                <a:gd fmla="*/ 17 w 31" name="T70"/>
                <a:gd fmla="*/ 119 h 122" name="T71"/>
                <a:gd fmla="*/ 20 w 31" name="T72"/>
                <a:gd fmla="*/ 13 h 122" name="T73"/>
                <a:gd fmla="*/ 27 w 31" name="T74"/>
                <a:gd fmla="*/ 6 h 122" name="T75"/>
                <a:gd fmla="*/ 20 w 31" name="T76"/>
                <a:gd fmla="*/ 21 h 122" name="T77"/>
                <a:gd fmla="*/ 7 w 31" name="T78"/>
                <a:gd fmla="*/ 9 h 122" name="T79"/>
                <a:gd fmla="*/ 23 w 31" name="T80"/>
                <a:gd fmla="*/ 3 h 122" name="T81"/>
                <a:gd fmla="*/ 18 w 31" name="T82"/>
                <a:gd fmla="*/ 10 h 122" name="T83"/>
                <a:gd fmla="*/ 28 w 31" name="T84"/>
                <a:gd fmla="*/ 0 h 122" name="T85"/>
                <a:gd fmla="*/ 13 w 31" name="T86"/>
                <a:gd fmla="*/ 0 h 122" name="T87"/>
                <a:gd fmla="*/ 9 w 31" name="T88"/>
                <a:gd fmla="*/ 3 h 122" name="T89"/>
                <a:gd fmla="*/ 1 w 31" name="T90"/>
                <a:gd fmla="*/ 10 h 122" name="T91"/>
                <a:gd fmla="*/ 1 w 31" name="T92"/>
                <a:gd fmla="*/ 10 h 122" name="T93"/>
                <a:gd fmla="*/ 0 w 31" name="T94"/>
                <a:gd fmla="*/ 11 h 122" name="T95"/>
                <a:gd fmla="*/ 0 w 31" name="T96"/>
                <a:gd fmla="*/ 11 h 122" name="T97"/>
                <a:gd fmla="*/ 0 w 31" name="T98"/>
                <a:gd fmla="*/ 120 h 122" name="T99"/>
                <a:gd fmla="*/ 2 w 31" name="T100"/>
                <a:gd fmla="*/ 122 h 122" name="T101"/>
                <a:gd fmla="*/ 19 w 31" name="T102"/>
                <a:gd fmla="*/ 122 h 122" name="T103"/>
                <a:gd fmla="*/ 30 w 31" name="T104"/>
                <a:gd fmla="*/ 116 h 122" name="T105"/>
                <a:gd fmla="*/ 31 w 31" name="T106"/>
                <a:gd fmla="*/ 115 h 122" name="T107"/>
                <a:gd fmla="*/ 31 w 31" name="T108"/>
                <a:gd fmla="*/ 114 h 122" name="T109"/>
                <a:gd fmla="*/ 31 w 31" name="T110"/>
                <a:gd fmla="*/ 17 h 122" name="T111"/>
                <a:gd fmla="*/ 29 w 31" name="T112"/>
                <a:gd fmla="*/ 0 h 12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22" w="31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2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gdLst>
                <a:gd fmla="*/ 21 w 31" name="T0"/>
                <a:gd fmla="*/ 61 h 68" name="T1"/>
                <a:gd fmla="*/ 28 w 31" name="T2"/>
                <a:gd fmla="*/ 56 h 68" name="T3"/>
                <a:gd fmla="*/ 21 w 31" name="T4"/>
                <a:gd fmla="*/ 64 h 68" name="T5"/>
                <a:gd fmla="*/ 21 w 31" name="T6"/>
                <a:gd fmla="*/ 55 h 68" name="T7"/>
                <a:gd fmla="*/ 28 w 31" name="T8"/>
                <a:gd fmla="*/ 43 h 68" name="T9"/>
                <a:gd fmla="*/ 27 w 31" name="T10"/>
                <a:gd fmla="*/ 49 h 68" name="T11"/>
                <a:gd fmla="*/ 21 w 31" name="T12"/>
                <a:gd fmla="*/ 51 h 68" name="T13"/>
                <a:gd fmla="*/ 28 w 31" name="T14"/>
                <a:gd fmla="*/ 34 h 68" name="T15"/>
                <a:gd fmla="*/ 28 w 31" name="T16"/>
                <a:gd fmla="*/ 41 h 68" name="T17"/>
                <a:gd fmla="*/ 26 w 31" name="T18"/>
                <a:gd fmla="*/ 41 h 68" name="T19"/>
                <a:gd fmla="*/ 21 w 31" name="T20"/>
                <a:gd fmla="*/ 42 h 68" name="T21"/>
                <a:gd fmla="*/ 28 w 31" name="T22"/>
                <a:gd fmla="*/ 24 h 68" name="T23"/>
                <a:gd fmla="*/ 26 w 31" name="T24"/>
                <a:gd fmla="*/ 33 h 68" name="T25"/>
                <a:gd fmla="*/ 21 w 31" name="T26"/>
                <a:gd fmla="*/ 32 h 68" name="T27"/>
                <a:gd fmla="*/ 28 w 31" name="T28"/>
                <a:gd fmla="*/ 16 h 68" name="T29"/>
                <a:gd fmla="*/ 27 w 31" name="T30"/>
                <a:gd fmla="*/ 21 h 68" name="T31"/>
                <a:gd fmla="*/ 17 w 31" name="T32"/>
                <a:gd fmla="*/ 65 h 68" name="T33"/>
                <a:gd fmla="*/ 4 w 31" name="T34"/>
                <a:gd fmla="*/ 41 h 68" name="T35"/>
                <a:gd fmla="*/ 13 w 31" name="T36"/>
                <a:gd fmla="*/ 14 h 68" name="T37"/>
                <a:gd fmla="*/ 17 w 31" name="T38"/>
                <a:gd fmla="*/ 26 h 68" name="T39"/>
                <a:gd fmla="*/ 17 w 31" name="T40"/>
                <a:gd fmla="*/ 65 h 68" name="T41"/>
                <a:gd fmla="*/ 21 w 31" name="T42"/>
                <a:gd fmla="*/ 20 h 68" name="T43"/>
                <a:gd fmla="*/ 28 w 31" name="T44"/>
                <a:gd fmla="*/ 13 h 68" name="T45"/>
                <a:gd fmla="*/ 21 w 31" name="T46"/>
                <a:gd fmla="*/ 23 h 68" name="T47"/>
                <a:gd fmla="*/ 20 w 31" name="T48"/>
                <a:gd fmla="*/ 13 h 68" name="T49"/>
                <a:gd fmla="*/ 27 w 31" name="T50"/>
                <a:gd fmla="*/ 8 h 68" name="T51"/>
                <a:gd fmla="*/ 18 w 31" name="T52"/>
                <a:gd fmla="*/ 10 h 68" name="T53"/>
                <a:gd fmla="*/ 14 w 31" name="T54"/>
                <a:gd fmla="*/ 4 h 68" name="T55"/>
                <a:gd fmla="*/ 25 w 31" name="T56"/>
                <a:gd fmla="*/ 4 h 68" name="T57"/>
                <a:gd fmla="*/ 23 w 31" name="T58"/>
                <a:gd fmla="*/ 0 h 68" name="T59"/>
                <a:gd fmla="*/ 12 w 31" name="T60"/>
                <a:gd fmla="*/ 1 h 68" name="T61"/>
                <a:gd fmla="*/ 1 w 31" name="T62"/>
                <a:gd fmla="*/ 10 h 68" name="T63"/>
                <a:gd fmla="*/ 1 w 31" name="T64"/>
                <a:gd fmla="*/ 10 h 68" name="T65"/>
                <a:gd fmla="*/ 1 w 31" name="T66"/>
                <a:gd fmla="*/ 11 h 68" name="T67"/>
                <a:gd fmla="*/ 1 w 31" name="T68"/>
                <a:gd fmla="*/ 11 h 68" name="T69"/>
                <a:gd fmla="*/ 1 w 31" name="T70"/>
                <a:gd fmla="*/ 41 h 68" name="T71"/>
                <a:gd fmla="*/ 1 w 31" name="T72"/>
                <a:gd fmla="*/ 66 h 68" name="T73"/>
                <a:gd fmla="*/ 18 w 31" name="T74"/>
                <a:gd fmla="*/ 68 h 68" name="T75"/>
                <a:gd fmla="*/ 20 w 31" name="T76"/>
                <a:gd fmla="*/ 68 h 68" name="T77"/>
                <a:gd fmla="*/ 23 w 31" name="T78"/>
                <a:gd fmla="*/ 67 h 68" name="T79"/>
                <a:gd fmla="*/ 24 w 31" name="T80"/>
                <a:gd fmla="*/ 66 h 68" name="T81"/>
                <a:gd fmla="*/ 31 w 31" name="T82"/>
                <a:gd fmla="*/ 61 h 68" name="T83"/>
                <a:gd fmla="*/ 31 w 31" name="T84"/>
                <a:gd fmla="*/ 61 h 68" name="T85"/>
                <a:gd fmla="*/ 31 w 31" name="T86"/>
                <a:gd fmla="*/ 5 h 68" name="T87"/>
                <a:gd fmla="*/ 31 w 31" name="T88"/>
                <a:gd fmla="*/ 2 h 68" name="T89"/>
                <a:gd fmla="*/ 31 w 31" name="T90"/>
                <a:gd fmla="*/ 2 h 68" name="T91"/>
                <a:gd fmla="*/ 31 w 31" name="T92"/>
                <a:gd fmla="*/ 2 h 68" name="T93"/>
                <a:gd fmla="*/ 31 w 31" name="T94"/>
                <a:gd fmla="*/ 1 h 68" name="T95"/>
                <a:gd fmla="*/ 29 w 31" name="T96"/>
                <a:gd fmla="*/ 0 h 6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8" w="31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3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gdLst>
                <a:gd fmla="*/ 27 w 31" name="T0"/>
                <a:gd fmla="*/ 67 h 79" name="T1"/>
                <a:gd fmla="*/ 23 w 31" name="T2"/>
                <a:gd fmla="*/ 73 h 79" name="T3"/>
                <a:gd fmla="*/ 20 w 31" name="T4"/>
                <a:gd fmla="*/ 67 h 79" name="T5"/>
                <a:gd fmla="*/ 20 w 31" name="T6"/>
                <a:gd fmla="*/ 67 h 79" name="T7"/>
                <a:gd fmla="*/ 27 w 31" name="T8"/>
                <a:gd fmla="*/ 64 h 79" name="T9"/>
                <a:gd fmla="*/ 20 w 31" name="T10"/>
                <a:gd fmla="*/ 64 h 79" name="T11"/>
                <a:gd fmla="*/ 21 w 31" name="T12"/>
                <a:gd fmla="*/ 59 h 79" name="T13"/>
                <a:gd fmla="*/ 27 w 31" name="T14"/>
                <a:gd fmla="*/ 56 h 79" name="T15"/>
                <a:gd fmla="*/ 20 w 31" name="T16"/>
                <a:gd fmla="*/ 64 h 79" name="T17"/>
                <a:gd fmla="*/ 20 w 31" name="T18"/>
                <a:gd fmla="*/ 51 h 79" name="T19"/>
                <a:gd fmla="*/ 27 w 31" name="T20"/>
                <a:gd fmla="*/ 43 h 79" name="T21"/>
                <a:gd fmla="*/ 26 w 31" name="T22"/>
                <a:gd fmla="*/ 47 h 79" name="T23"/>
                <a:gd fmla="*/ 20 w 31" name="T24"/>
                <a:gd fmla="*/ 48 h 79" name="T25"/>
                <a:gd fmla="*/ 27 w 31" name="T26"/>
                <a:gd fmla="*/ 33 h 79" name="T27"/>
                <a:gd fmla="*/ 27 w 31" name="T28"/>
                <a:gd fmla="*/ 40 h 79" name="T29"/>
                <a:gd fmla="*/ 20 w 31" name="T30"/>
                <a:gd fmla="*/ 39 h 79" name="T31"/>
                <a:gd fmla="*/ 21 w 31" name="T32"/>
                <a:gd fmla="*/ 33 h 79" name="T33"/>
                <a:gd fmla="*/ 27 w 31" name="T34"/>
                <a:gd fmla="*/ 30 h 79" name="T35"/>
                <a:gd fmla="*/ 20 w 31" name="T36"/>
                <a:gd fmla="*/ 39 h 79" name="T37"/>
                <a:gd fmla="*/ 20 w 31" name="T38"/>
                <a:gd fmla="*/ 27 h 79" name="T39"/>
                <a:gd fmla="*/ 22 w 31" name="T40"/>
                <a:gd fmla="*/ 26 h 79" name="T41"/>
                <a:gd fmla="*/ 27 w 31" name="T42"/>
                <a:gd fmla="*/ 19 h 79" name="T43"/>
                <a:gd fmla="*/ 27 w 31" name="T44"/>
                <a:gd fmla="*/ 24 h 79" name="T45"/>
                <a:gd fmla="*/ 26 w 31" name="T46"/>
                <a:gd fmla="*/ 24 h 79" name="T47"/>
                <a:gd fmla="*/ 17 w 31" name="T48"/>
                <a:gd fmla="*/ 76 h 79" name="T49"/>
                <a:gd fmla="*/ 4 w 31" name="T50"/>
                <a:gd fmla="*/ 47 h 79" name="T51"/>
                <a:gd fmla="*/ 12 w 31" name="T52"/>
                <a:gd fmla="*/ 13 h 79" name="T53"/>
                <a:gd fmla="*/ 16 w 31" name="T54"/>
                <a:gd fmla="*/ 30 h 79" name="T55"/>
                <a:gd fmla="*/ 17 w 31" name="T56"/>
                <a:gd fmla="*/ 76 h 79" name="T57"/>
                <a:gd fmla="*/ 20 w 31" name="T58"/>
                <a:gd fmla="*/ 21 h 79" name="T59"/>
                <a:gd fmla="*/ 27 w 31" name="T60"/>
                <a:gd fmla="*/ 17 h 79" name="T61"/>
                <a:gd fmla="*/ 20 w 31" name="T62"/>
                <a:gd fmla="*/ 24 h 79" name="T63"/>
                <a:gd fmla="*/ 20 w 31" name="T64"/>
                <a:gd fmla="*/ 13 h 79" name="T65"/>
                <a:gd fmla="*/ 27 w 31" name="T66"/>
                <a:gd fmla="*/ 9 h 79" name="T67"/>
                <a:gd fmla="*/ 20 w 31" name="T68"/>
                <a:gd fmla="*/ 18 h 79" name="T69"/>
                <a:gd fmla="*/ 6 w 31" name="T70"/>
                <a:gd fmla="*/ 9 h 79" name="T71"/>
                <a:gd fmla="*/ 22 w 31" name="T72"/>
                <a:gd fmla="*/ 3 h 79" name="T73"/>
                <a:gd fmla="*/ 18 w 31" name="T74"/>
                <a:gd fmla="*/ 10 h 79" name="T75"/>
                <a:gd fmla="*/ 12 w 31" name="T76"/>
                <a:gd fmla="*/ 0 h 79" name="T77"/>
                <a:gd fmla="*/ 8 w 31" name="T78"/>
                <a:gd fmla="*/ 3 h 79" name="T79"/>
                <a:gd fmla="*/ 0 w 31" name="T80"/>
                <a:gd fmla="*/ 10 h 79" name="T81"/>
                <a:gd fmla="*/ 0 w 31" name="T82"/>
                <a:gd fmla="*/ 10 h 79" name="T83"/>
                <a:gd fmla="*/ 0 w 31" name="T84"/>
                <a:gd fmla="*/ 11 h 79" name="T85"/>
                <a:gd fmla="*/ 0 w 31" name="T86"/>
                <a:gd fmla="*/ 11 h 79" name="T87"/>
                <a:gd fmla="*/ 0 w 31" name="T88"/>
                <a:gd fmla="*/ 77 h 79" name="T89"/>
                <a:gd fmla="*/ 2 w 31" name="T90"/>
                <a:gd fmla="*/ 79 h 79" name="T91"/>
                <a:gd fmla="*/ 18 w 31" name="T92"/>
                <a:gd fmla="*/ 79 h 79" name="T93"/>
                <a:gd fmla="*/ 30 w 31" name="T94"/>
                <a:gd fmla="*/ 73 h 79" name="T95"/>
                <a:gd fmla="*/ 30 w 31" name="T96"/>
                <a:gd fmla="*/ 72 h 79" name="T97"/>
                <a:gd fmla="*/ 31 w 31" name="T98"/>
                <a:gd fmla="*/ 71 h 79" name="T99"/>
                <a:gd fmla="*/ 30 w 31" name="T100"/>
                <a:gd fmla="*/ 3 h 79" name="T101"/>
                <a:gd fmla="*/ 30 w 31" name="T102"/>
                <a:gd fmla="*/ 2 h 79" name="T103"/>
                <a:gd fmla="*/ 30 w 31" name="T104"/>
                <a:gd fmla="*/ 2 h 79" name="T105"/>
                <a:gd fmla="*/ 30 w 31" name="T106"/>
                <a:gd fmla="*/ 1 h 79" name="T107"/>
                <a:gd fmla="*/ 30 w 31" name="T108"/>
                <a:gd fmla="*/ 1 h 79" name="T109"/>
                <a:gd fmla="*/ 22 w 31" name="T110"/>
                <a:gd fmla="*/ 0 h 7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79" w="31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4229711" y="3235385"/>
            <a:ext cx="239038" cy="253127"/>
            <a:chOff x="2620314" y="3070030"/>
            <a:chExt cx="456115" cy="482999"/>
          </a:xfrm>
        </p:grpSpPr>
        <p:sp>
          <p:nvSpPr>
            <p:cNvPr id="195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gdLst>
                <a:gd fmla="*/ 155 w 215" name="T0"/>
                <a:gd fmla="*/ 179 h 228" name="T1"/>
                <a:gd fmla="*/ 192 w 215" name="T2"/>
                <a:gd fmla="*/ 133 h 228" name="T3"/>
                <a:gd fmla="*/ 148 w 215" name="T4"/>
                <a:gd fmla="*/ 193 h 228" name="T5"/>
                <a:gd fmla="*/ 6 w 215" name="T6"/>
                <a:gd fmla="*/ 89 h 228" name="T7"/>
                <a:gd fmla="*/ 24 w 215" name="T8"/>
                <a:gd fmla="*/ 105 h 228" name="T9"/>
                <a:gd fmla="*/ 28 w 215" name="T10"/>
                <a:gd fmla="*/ 101 h 228" name="T11"/>
                <a:gd fmla="*/ 27 w 215" name="T12"/>
                <a:gd fmla="*/ 108 h 228" name="T13"/>
                <a:gd fmla="*/ 39 w 215" name="T14"/>
                <a:gd fmla="*/ 126 h 228" name="T15"/>
                <a:gd fmla="*/ 44 w 215" name="T16"/>
                <a:gd fmla="*/ 123 h 228" name="T17"/>
                <a:gd fmla="*/ 45 w 215" name="T18"/>
                <a:gd fmla="*/ 131 h 228" name="T19"/>
                <a:gd fmla="*/ 55 w 215" name="T20"/>
                <a:gd fmla="*/ 149 h 228" name="T21"/>
                <a:gd fmla="*/ 60 w 215" name="T22"/>
                <a:gd fmla="*/ 146 h 228" name="T23"/>
                <a:gd fmla="*/ 63 w 215" name="T24"/>
                <a:gd fmla="*/ 150 h 228" name="T25"/>
                <a:gd fmla="*/ 70 w 215" name="T26"/>
                <a:gd fmla="*/ 171 h 228" name="T27"/>
                <a:gd fmla="*/ 75 w 215" name="T28"/>
                <a:gd fmla="*/ 169 h 228" name="T29"/>
                <a:gd fmla="*/ 75 w 215" name="T30"/>
                <a:gd fmla="*/ 180 h 228" name="T31"/>
                <a:gd fmla="*/ 92 w 215" name="T32"/>
                <a:gd fmla="*/ 208 h 228" name="T33"/>
                <a:gd fmla="*/ 161 w 215" name="T34"/>
                <a:gd fmla="*/ 160 h 228" name="T35"/>
                <a:gd fmla="*/ 133 w 215" name="T36"/>
                <a:gd fmla="*/ 190 h 228" name="T37"/>
                <a:gd fmla="*/ 76 w 215" name="T38"/>
                <a:gd fmla="*/ 188 h 228" name="T39"/>
                <a:gd fmla="*/ 63 w 215" name="T40"/>
                <a:gd fmla="*/ 182 h 228" name="T41"/>
                <a:gd fmla="*/ 53 w 215" name="T42"/>
                <a:gd fmla="*/ 158 h 228" name="T43"/>
                <a:gd fmla="*/ 44 w 215" name="T44"/>
                <a:gd fmla="*/ 145 h 228" name="T45"/>
                <a:gd fmla="*/ 39 w 215" name="T46"/>
                <a:gd fmla="*/ 134 h 228" name="T47"/>
                <a:gd fmla="*/ 29 w 215" name="T48"/>
                <a:gd fmla="*/ 117 h 228" name="T49"/>
                <a:gd fmla="*/ 24 w 215" name="T50"/>
                <a:gd fmla="*/ 111 h 228" name="T51"/>
                <a:gd fmla="*/ 10 w 215" name="T52"/>
                <a:gd fmla="*/ 85 h 228" name="T53"/>
                <a:gd fmla="*/ 103 w 215" name="T54"/>
                <a:gd fmla="*/ 3 h 228" name="T55"/>
                <a:gd fmla="*/ 160 w 215" name="T56"/>
                <a:gd fmla="*/ 158 h 228" name="T57"/>
                <a:gd fmla="*/ 79 w 215" name="T58"/>
                <a:gd fmla="*/ 181 h 228" name="T59"/>
                <a:gd fmla="*/ 70 w 215" name="T60"/>
                <a:gd fmla="*/ 168 h 228" name="T61"/>
                <a:gd fmla="*/ 60 w 215" name="T62"/>
                <a:gd fmla="*/ 144 h 228" name="T63"/>
                <a:gd fmla="*/ 49 w 215" name="T64"/>
                <a:gd fmla="*/ 131 h 228" name="T65"/>
                <a:gd fmla="*/ 44 w 215" name="T66"/>
                <a:gd fmla="*/ 120 h 228" name="T67"/>
                <a:gd fmla="*/ 31 w 215" name="T68"/>
                <a:gd fmla="*/ 100 h 228" name="T69"/>
                <a:gd fmla="*/ 23 w 215" name="T70"/>
                <a:gd fmla="*/ 101 h 228" name="T71"/>
                <a:gd fmla="*/ 3 w 215" name="T72"/>
                <a:gd fmla="*/ 81 h 228" name="T73"/>
                <a:gd fmla="*/ 0 w 215" name="T74"/>
                <a:gd fmla="*/ 92 h 228" name="T75"/>
                <a:gd fmla="*/ 21 w 215" name="T76"/>
                <a:gd fmla="*/ 116 h 228" name="T77"/>
                <a:gd fmla="*/ 25 w 215" name="T78"/>
                <a:gd fmla="*/ 115 h 228" name="T79"/>
                <a:gd fmla="*/ 22 w 215" name="T80"/>
                <a:gd fmla="*/ 121 h 228" name="T81"/>
                <a:gd fmla="*/ 34 w 215" name="T82"/>
                <a:gd fmla="*/ 139 h 228" name="T83"/>
                <a:gd fmla="*/ 42 w 215" name="T84"/>
                <a:gd fmla="*/ 138 h 228" name="T85"/>
                <a:gd fmla="*/ 38 w 215" name="T86"/>
                <a:gd fmla="*/ 145 h 228" name="T87"/>
                <a:gd fmla="*/ 49 w 215" name="T88"/>
                <a:gd fmla="*/ 163 h 228" name="T89"/>
                <a:gd fmla="*/ 53 w 215" name="T90"/>
                <a:gd fmla="*/ 160 h 228" name="T91"/>
                <a:gd fmla="*/ 54 w 215" name="T92"/>
                <a:gd fmla="*/ 169 h 228" name="T93"/>
                <a:gd fmla="*/ 63 w 215" name="T94"/>
                <a:gd fmla="*/ 186 h 228" name="T95"/>
                <a:gd fmla="*/ 73 w 215" name="T96"/>
                <a:gd fmla="*/ 186 h 228" name="T97"/>
                <a:gd fmla="*/ 68 w 215" name="T98"/>
                <a:gd fmla="*/ 196 h 228" name="T99"/>
                <a:gd fmla="*/ 83 w 215" name="T100"/>
                <a:gd fmla="*/ 223 h 228" name="T101"/>
                <a:gd fmla="*/ 98 w 215" name="T102"/>
                <a:gd fmla="*/ 228 h 228" name="T103"/>
                <a:gd fmla="*/ 170 w 215" name="T104"/>
                <a:gd fmla="*/ 182 h 228" name="T105"/>
                <a:gd fmla="*/ 201 w 215" name="T106"/>
                <a:gd fmla="*/ 128 h 228" name="T107"/>
                <a:gd fmla="*/ 124 w 215" name="T108"/>
                <a:gd fmla="*/ 24 h 22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28" w="215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6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gdLst>
                <a:gd fmla="*/ 71 w 72" name="T0"/>
                <a:gd fmla="*/ 0 h 51" name="T1"/>
                <a:gd fmla="*/ 70 w 72" name="T2"/>
                <a:gd fmla="*/ 0 h 51" name="T3"/>
                <a:gd fmla="*/ 20 w 72" name="T4"/>
                <a:gd fmla="*/ 34 h 51" name="T5"/>
                <a:gd fmla="*/ 1 w 72" name="T6"/>
                <a:gd fmla="*/ 49 h 51" name="T7"/>
                <a:gd fmla="*/ 1 w 72" name="T8"/>
                <a:gd fmla="*/ 50 h 51" name="T9"/>
                <a:gd fmla="*/ 2 w 72" name="T10"/>
                <a:gd fmla="*/ 51 h 51" name="T11"/>
                <a:gd fmla="*/ 3 w 72" name="T12"/>
                <a:gd fmla="*/ 51 h 51" name="T13"/>
                <a:gd fmla="*/ 21 w 72" name="T14"/>
                <a:gd fmla="*/ 36 h 51" name="T15"/>
                <a:gd fmla="*/ 71 w 72" name="T16"/>
                <a:gd fmla="*/ 3 h 51" name="T17"/>
                <a:gd fmla="*/ 72 w 72" name="T18"/>
                <a:gd fmla="*/ 1 h 51" name="T19"/>
                <a:gd fmla="*/ 71 w 72" name="T20"/>
                <a:gd fmla="*/ 0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72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7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gdLst>
                <a:gd fmla="*/ 65 w 66" name="T0"/>
                <a:gd fmla="*/ 0 h 46" name="T1"/>
                <a:gd fmla="*/ 64 w 66" name="T2"/>
                <a:gd fmla="*/ 0 h 46" name="T3"/>
                <a:gd fmla="*/ 1 w 66" name="T4"/>
                <a:gd fmla="*/ 43 h 46" name="T5"/>
                <a:gd fmla="*/ 0 w 66" name="T6"/>
                <a:gd fmla="*/ 45 h 46" name="T7"/>
                <a:gd fmla="*/ 1 w 66" name="T8"/>
                <a:gd fmla="*/ 46 h 46" name="T9"/>
                <a:gd fmla="*/ 2 w 66" name="T10"/>
                <a:gd fmla="*/ 45 h 46" name="T11"/>
                <a:gd fmla="*/ 65 w 66" name="T12"/>
                <a:gd fmla="*/ 2 h 46" name="T13"/>
                <a:gd fmla="*/ 66 w 66" name="T14"/>
                <a:gd fmla="*/ 0 h 46" name="T15"/>
                <a:gd fmla="*/ 65 w 66" name="T16"/>
                <a:gd fmla="*/ 0 h 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" w="6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8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gdLst>
                <a:gd fmla="*/ 67 w 68" name="T0"/>
                <a:gd fmla="*/ 0 h 53" name="T1"/>
                <a:gd fmla="*/ 66 w 68" name="T2"/>
                <a:gd fmla="*/ 0 h 53" name="T3"/>
                <a:gd fmla="*/ 46 w 68" name="T4"/>
                <a:gd fmla="*/ 18 h 53" name="T5"/>
                <a:gd fmla="*/ 1 w 68" name="T6"/>
                <a:gd fmla="*/ 50 h 53" name="T7"/>
                <a:gd fmla="*/ 0 w 68" name="T8"/>
                <a:gd fmla="*/ 52 h 53" name="T9"/>
                <a:gd fmla="*/ 1 w 68" name="T10"/>
                <a:gd fmla="*/ 53 h 53" name="T11"/>
                <a:gd fmla="*/ 2 w 68" name="T12"/>
                <a:gd fmla="*/ 53 h 53" name="T13"/>
                <a:gd fmla="*/ 47 w 68" name="T14"/>
                <a:gd fmla="*/ 20 h 53" name="T15"/>
                <a:gd fmla="*/ 68 w 68" name="T16"/>
                <a:gd fmla="*/ 2 h 53" name="T17"/>
                <a:gd fmla="*/ 68 w 68" name="T18"/>
                <a:gd fmla="*/ 0 h 53" name="T19"/>
                <a:gd fmla="*/ 67 w 68" name="T20"/>
                <a:gd fmla="*/ 0 h 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68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9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gdLst>
                <a:gd fmla="*/ 63 w 65" name="T0"/>
                <a:gd fmla="*/ 0 h 54" name="T1"/>
                <a:gd fmla="*/ 62 w 65" name="T2"/>
                <a:gd fmla="*/ 0 h 54" name="T3"/>
                <a:gd fmla="*/ 1 w 65" name="T4"/>
                <a:gd fmla="*/ 52 h 54" name="T5"/>
                <a:gd fmla="*/ 1 w 65" name="T6"/>
                <a:gd fmla="*/ 54 h 54" name="T7"/>
                <a:gd fmla="*/ 2 w 65" name="T8"/>
                <a:gd fmla="*/ 54 h 54" name="T9"/>
                <a:gd fmla="*/ 3 w 65" name="T10"/>
                <a:gd fmla="*/ 54 h 54" name="T11"/>
                <a:gd fmla="*/ 64 w 65" name="T12"/>
                <a:gd fmla="*/ 2 h 54" name="T13"/>
                <a:gd fmla="*/ 64 w 65" name="T14"/>
                <a:gd fmla="*/ 0 h 54" name="T15"/>
                <a:gd fmla="*/ 63 w 65" name="T16"/>
                <a:gd fmla="*/ 0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65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0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gdLst>
                <a:gd fmla="*/ 66 w 67" name="T0"/>
                <a:gd fmla="*/ 0 h 55" name="T1"/>
                <a:gd fmla="*/ 65 w 67" name="T2"/>
                <a:gd fmla="*/ 0 h 55" name="T3"/>
                <a:gd fmla="*/ 1 w 67" name="T4"/>
                <a:gd fmla="*/ 52 h 55" name="T5"/>
                <a:gd fmla="*/ 1 w 67" name="T6"/>
                <a:gd fmla="*/ 54 h 55" name="T7"/>
                <a:gd fmla="*/ 2 w 67" name="T8"/>
                <a:gd fmla="*/ 55 h 55" name="T9"/>
                <a:gd fmla="*/ 3 w 67" name="T10"/>
                <a:gd fmla="*/ 54 h 55" name="T11"/>
                <a:gd fmla="*/ 67 w 67" name="T12"/>
                <a:gd fmla="*/ 2 h 55" name="T13"/>
                <a:gd fmla="*/ 67 w 67" name="T14"/>
                <a:gd fmla="*/ 0 h 55" name="T15"/>
                <a:gd fmla="*/ 66 w 67" name="T16"/>
                <a:gd fmla="*/ 0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67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1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gdLst>
                <a:gd fmla="*/ 65 w 67" name="T0"/>
                <a:gd fmla="*/ 0 h 52" name="T1"/>
                <a:gd fmla="*/ 64 w 67" name="T2"/>
                <a:gd fmla="*/ 0 h 52" name="T3"/>
                <a:gd fmla="*/ 1 w 67" name="T4"/>
                <a:gd fmla="*/ 50 h 52" name="T5"/>
                <a:gd fmla="*/ 1 w 67" name="T6"/>
                <a:gd fmla="*/ 52 h 52" name="T7"/>
                <a:gd fmla="*/ 2 w 67" name="T8"/>
                <a:gd fmla="*/ 52 h 52" name="T9"/>
                <a:gd fmla="*/ 3 w 67" name="T10"/>
                <a:gd fmla="*/ 52 h 52" name="T11"/>
                <a:gd fmla="*/ 66 w 67" name="T12"/>
                <a:gd fmla="*/ 2 h 52" name="T13"/>
                <a:gd fmla="*/ 66 w 67" name="T14"/>
                <a:gd fmla="*/ 0 h 52" name="T15"/>
                <a:gd fmla="*/ 65 w 67" name="T16"/>
                <a:gd fmla="*/ 0 h 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67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3688076" y="3771779"/>
            <a:ext cx="88759" cy="87820"/>
            <a:chOff x="846932" y="3642638"/>
            <a:chExt cx="169363" cy="167571"/>
          </a:xfrm>
        </p:grpSpPr>
        <p:sp>
          <p:nvSpPr>
            <p:cNvPr id="203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gdLst>
                <a:gd fmla="*/ 6 w 80" name="T0"/>
                <a:gd fmla="*/ 69 h 79" name="T1"/>
                <a:gd fmla="*/ 21 w 80" name="T2"/>
                <a:gd fmla="*/ 14 h 79" name="T3"/>
                <a:gd fmla="*/ 38 w 80" name="T4"/>
                <a:gd fmla="*/ 17 h 79" name="T5"/>
                <a:gd fmla="*/ 35 w 80" name="T6"/>
                <a:gd fmla="*/ 23 h 79" name="T7"/>
                <a:gd fmla="*/ 34 w 80" name="T8"/>
                <a:gd fmla="*/ 25 h 79" name="T9"/>
                <a:gd fmla="*/ 36 w 80" name="T10"/>
                <a:gd fmla="*/ 26 h 79" name="T11"/>
                <a:gd fmla="*/ 48 w 80" name="T12"/>
                <a:gd fmla="*/ 28 h 79" name="T13"/>
                <a:gd fmla="*/ 49 w 80" name="T14"/>
                <a:gd fmla="*/ 28 h 79" name="T15"/>
                <a:gd fmla="*/ 51 w 80" name="T16"/>
                <a:gd fmla="*/ 28 h 79" name="T17"/>
                <a:gd fmla="*/ 51 w 80" name="T18"/>
                <a:gd fmla="*/ 28 h 79" name="T19"/>
                <a:gd fmla="*/ 53 w 80" name="T20"/>
                <a:gd fmla="*/ 25 h 79" name="T21"/>
                <a:gd fmla="*/ 57 w 80" name="T22"/>
                <a:gd fmla="*/ 17 h 79" name="T23"/>
                <a:gd fmla="*/ 76 w 80" name="T24"/>
                <a:gd fmla="*/ 18 h 79" name="T25"/>
                <a:gd fmla="*/ 72 w 80" name="T26"/>
                <a:gd fmla="*/ 45 h 79" name="T27"/>
                <a:gd fmla="*/ 62 w 80" name="T28"/>
                <a:gd fmla="*/ 73 h 79" name="T29"/>
                <a:gd fmla="*/ 62 w 80" name="T30"/>
                <a:gd fmla="*/ 75 h 79" name="T31"/>
                <a:gd fmla="*/ 61 w 80" name="T32"/>
                <a:gd fmla="*/ 76 h 79" name="T33"/>
                <a:gd fmla="*/ 61 w 80" name="T34"/>
                <a:gd fmla="*/ 76 h 79" name="T35"/>
                <a:gd fmla="*/ 61 w 80" name="T36"/>
                <a:gd fmla="*/ 76 h 79" name="T37"/>
                <a:gd fmla="*/ 60 w 80" name="T38"/>
                <a:gd fmla="*/ 76 h 79" name="T39"/>
                <a:gd fmla="*/ 25 w 80" name="T40"/>
                <a:gd fmla="*/ 71 h 79" name="T41"/>
                <a:gd fmla="*/ 7 w 80" name="T42"/>
                <a:gd fmla="*/ 69 h 79" name="T43"/>
                <a:gd fmla="*/ 6 w 80" name="T44"/>
                <a:gd fmla="*/ 69 h 79" name="T45"/>
                <a:gd fmla="*/ 49 w 80" name="T46"/>
                <a:gd fmla="*/ 24 h 79" name="T47"/>
                <a:gd fmla="*/ 48 w 80" name="T48"/>
                <a:gd fmla="*/ 24 h 79" name="T49"/>
                <a:gd fmla="*/ 39 w 80" name="T50"/>
                <a:gd fmla="*/ 23 h 79" name="T51"/>
                <a:gd fmla="*/ 48 w 80" name="T52"/>
                <a:gd fmla="*/ 3 h 79" name="T53"/>
                <a:gd fmla="*/ 58 w 80" name="T54"/>
                <a:gd fmla="*/ 6 h 79" name="T55"/>
                <a:gd fmla="*/ 50 w 80" name="T56"/>
                <a:gd fmla="*/ 23 h 79" name="T57"/>
                <a:gd fmla="*/ 50 w 80" name="T58"/>
                <a:gd fmla="*/ 24 h 79" name="T59"/>
                <a:gd fmla="*/ 49 w 80" name="T60"/>
                <a:gd fmla="*/ 24 h 79" name="T61"/>
                <a:gd fmla="*/ 49 w 80" name="T62"/>
                <a:gd fmla="*/ 24 h 79" name="T63"/>
                <a:gd fmla="*/ 47 w 80" name="T64"/>
                <a:gd fmla="*/ 0 h 79" name="T65"/>
                <a:gd fmla="*/ 45 w 80" name="T66"/>
                <a:gd fmla="*/ 1 h 79" name="T67"/>
                <a:gd fmla="*/ 40 w 80" name="T68"/>
                <a:gd fmla="*/ 13 h 79" name="T69"/>
                <a:gd fmla="*/ 21 w 80" name="T70"/>
                <a:gd fmla="*/ 10 h 79" name="T71"/>
                <a:gd fmla="*/ 20 w 80" name="T72"/>
                <a:gd fmla="*/ 9 h 79" name="T73"/>
                <a:gd fmla="*/ 19 w 80" name="T74"/>
                <a:gd fmla="*/ 10 h 79" name="T75"/>
                <a:gd fmla="*/ 18 w 80" name="T76"/>
                <a:gd fmla="*/ 11 h 79" name="T77"/>
                <a:gd fmla="*/ 1 w 80" name="T78"/>
                <a:gd fmla="*/ 70 h 79" name="T79"/>
                <a:gd fmla="*/ 1 w 80" name="T80"/>
                <a:gd fmla="*/ 72 h 79" name="T81"/>
                <a:gd fmla="*/ 2 w 80" name="T82"/>
                <a:gd fmla="*/ 73 h 79" name="T83"/>
                <a:gd fmla="*/ 2 w 80" name="T84"/>
                <a:gd fmla="*/ 73 h 79" name="T85"/>
                <a:gd fmla="*/ 7 w 80" name="T86"/>
                <a:gd fmla="*/ 72 h 79" name="T87"/>
                <a:gd fmla="*/ 7 w 80" name="T88"/>
                <a:gd fmla="*/ 72 h 79" name="T89"/>
                <a:gd fmla="*/ 24 w 80" name="T90"/>
                <a:gd fmla="*/ 74 h 79" name="T91"/>
                <a:gd fmla="*/ 59 w 80" name="T92"/>
                <a:gd fmla="*/ 79 h 79" name="T93"/>
                <a:gd fmla="*/ 59 w 80" name="T94"/>
                <a:gd fmla="*/ 79 h 79" name="T95"/>
                <a:gd fmla="*/ 61 w 80" name="T96"/>
                <a:gd fmla="*/ 79 h 79" name="T97"/>
                <a:gd fmla="*/ 63 w 80" name="T98"/>
                <a:gd fmla="*/ 79 h 79" name="T99"/>
                <a:gd fmla="*/ 64 w 80" name="T100"/>
                <a:gd fmla="*/ 78 h 79" name="T101"/>
                <a:gd fmla="*/ 65 w 80" name="T102"/>
                <a:gd fmla="*/ 76 h 79" name="T103"/>
                <a:gd fmla="*/ 65 w 80" name="T104"/>
                <a:gd fmla="*/ 75 h 79" name="T105"/>
                <a:gd fmla="*/ 76 w 80" name="T106"/>
                <a:gd fmla="*/ 45 h 79" name="T107"/>
                <a:gd fmla="*/ 80 w 80" name="T108"/>
                <a:gd fmla="*/ 17 h 79" name="T109"/>
                <a:gd fmla="*/ 80 w 80" name="T110"/>
                <a:gd fmla="*/ 16 h 79" name="T111"/>
                <a:gd fmla="*/ 79 w 80" name="T112"/>
                <a:gd fmla="*/ 15 h 79" name="T113"/>
                <a:gd fmla="*/ 58 w 80" name="T114"/>
                <a:gd fmla="*/ 13 h 79" name="T115"/>
                <a:gd fmla="*/ 62 w 80" name="T116"/>
                <a:gd fmla="*/ 5 h 79" name="T117"/>
                <a:gd fmla="*/ 62 w 80" name="T118"/>
                <a:gd fmla="*/ 4 h 79" name="T119"/>
                <a:gd fmla="*/ 61 w 80" name="T120"/>
                <a:gd fmla="*/ 3 h 79" name="T121"/>
                <a:gd fmla="*/ 47 w 80" name="T122"/>
                <a:gd fmla="*/ 0 h 79" name="T123"/>
                <a:gd fmla="*/ 47 w 80" name="T124"/>
                <a:gd fmla="*/ 0 h 7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9" w="80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4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gdLst>
                <a:gd fmla="*/ 2 w 39" name="T0"/>
                <a:gd fmla="*/ 0 h 7" name="T1"/>
                <a:gd fmla="*/ 1 w 39" name="T2"/>
                <a:gd fmla="*/ 1 h 7" name="T3"/>
                <a:gd fmla="*/ 2 w 39" name="T4"/>
                <a:gd fmla="*/ 4 h 7" name="T5"/>
                <a:gd fmla="*/ 37 w 39" name="T6"/>
                <a:gd fmla="*/ 7 h 7" name="T7"/>
                <a:gd fmla="*/ 37 w 39" name="T8"/>
                <a:gd fmla="*/ 7 h 7" name="T9"/>
                <a:gd fmla="*/ 39 w 39" name="T10"/>
                <a:gd fmla="*/ 6 h 7" name="T11"/>
                <a:gd fmla="*/ 37 w 39" name="T12"/>
                <a:gd fmla="*/ 4 h 7" name="T13"/>
                <a:gd fmla="*/ 3 w 39" name="T14"/>
                <a:gd fmla="*/ 0 h 7" name="T15"/>
                <a:gd fmla="*/ 2 w 39" name="T16"/>
                <a:gd fmla="*/ 0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39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5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gdLst>
                <a:gd fmla="*/ 2 w 39" name="T0"/>
                <a:gd fmla="*/ 0 h 8" name="T1"/>
                <a:gd fmla="*/ 0 w 39" name="T2"/>
                <a:gd fmla="*/ 2 h 8" name="T3"/>
                <a:gd fmla="*/ 2 w 39" name="T4"/>
                <a:gd fmla="*/ 4 h 8" name="T5"/>
                <a:gd fmla="*/ 2 w 39" name="T6"/>
                <a:gd fmla="*/ 4 h 8" name="T7"/>
                <a:gd fmla="*/ 37 w 39" name="T8"/>
                <a:gd fmla="*/ 8 h 8" name="T9"/>
                <a:gd fmla="*/ 37 w 39" name="T10"/>
                <a:gd fmla="*/ 8 h 8" name="T11"/>
                <a:gd fmla="*/ 39 w 39" name="T12"/>
                <a:gd fmla="*/ 6 h 8" name="T13"/>
                <a:gd fmla="*/ 37 w 39" name="T14"/>
                <a:gd fmla="*/ 4 h 8" name="T15"/>
                <a:gd fmla="*/ 3 w 39" name="T16"/>
                <a:gd fmla="*/ 0 h 8" name="T17"/>
                <a:gd fmla="*/ 2 w 39" name="T18"/>
                <a:gd fmla="*/ 0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39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6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gdLst>
                <a:gd fmla="*/ 4 w 14" name="T0"/>
                <a:gd fmla="*/ 0 h 6" name="T1"/>
                <a:gd fmla="*/ 1 w 14" name="T2"/>
                <a:gd fmla="*/ 0 h 6" name="T3"/>
                <a:gd fmla="*/ 0 w 14" name="T4"/>
                <a:gd fmla="*/ 2 h 6" name="T5"/>
                <a:gd fmla="*/ 1 w 14" name="T6"/>
                <a:gd fmla="*/ 4 h 6" name="T7"/>
                <a:gd fmla="*/ 2 w 14" name="T8"/>
                <a:gd fmla="*/ 4 h 6" name="T9"/>
                <a:gd fmla="*/ 4 w 14" name="T10"/>
                <a:gd fmla="*/ 3 h 6" name="T11"/>
                <a:gd fmla="*/ 4 w 14" name="T12"/>
                <a:gd fmla="*/ 3 h 6" name="T13"/>
                <a:gd fmla="*/ 11 w 14" name="T14"/>
                <a:gd fmla="*/ 5 h 6" name="T15"/>
                <a:gd fmla="*/ 12 w 14" name="T16"/>
                <a:gd fmla="*/ 6 h 6" name="T17"/>
                <a:gd fmla="*/ 14 w 14" name="T18"/>
                <a:gd fmla="*/ 5 h 6" name="T19"/>
                <a:gd fmla="*/ 13 w 14" name="T20"/>
                <a:gd fmla="*/ 2 h 6" name="T21"/>
                <a:gd fmla="*/ 4 w 14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1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3843479" y="2922814"/>
            <a:ext cx="150279" cy="142296"/>
            <a:chOff x="2448263" y="5239491"/>
            <a:chExt cx="286752" cy="271519"/>
          </a:xfrm>
        </p:grpSpPr>
        <p:sp>
          <p:nvSpPr>
            <p:cNvPr id="208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gdLst>
                <a:gd fmla="*/ 2 w 58" name="T0"/>
                <a:gd fmla="*/ 0 h 14" name="T1"/>
                <a:gd fmla="*/ 0 w 58" name="T2"/>
                <a:gd fmla="*/ 1 h 14" name="T3"/>
                <a:gd fmla="*/ 1 w 58" name="T4"/>
                <a:gd fmla="*/ 4 h 14" name="T5"/>
                <a:gd fmla="*/ 13 w 58" name="T6"/>
                <a:gd fmla="*/ 8 h 14" name="T7"/>
                <a:gd fmla="*/ 39 w 58" name="T8"/>
                <a:gd fmla="*/ 12 h 14" name="T9"/>
                <a:gd fmla="*/ 50 w 58" name="T10"/>
                <a:gd fmla="*/ 14 h 14" name="T11"/>
                <a:gd fmla="*/ 56 w 58" name="T12"/>
                <a:gd fmla="*/ 14 h 14" name="T13"/>
                <a:gd fmla="*/ 56 w 58" name="T14"/>
                <a:gd fmla="*/ 14 h 14" name="T15"/>
                <a:gd fmla="*/ 58 w 58" name="T16"/>
                <a:gd fmla="*/ 12 h 14" name="T17"/>
                <a:gd fmla="*/ 56 w 58" name="T18"/>
                <a:gd fmla="*/ 10 h 14" name="T19"/>
                <a:gd fmla="*/ 56 w 58" name="T20"/>
                <a:gd fmla="*/ 10 h 14" name="T21"/>
                <a:gd fmla="*/ 56 w 58" name="T22"/>
                <a:gd fmla="*/ 10 h 14" name="T23"/>
                <a:gd fmla="*/ 56 w 58" name="T24"/>
                <a:gd fmla="*/ 10 h 14" name="T25"/>
                <a:gd fmla="*/ 47 w 58" name="T26"/>
                <a:gd fmla="*/ 9 h 14" name="T27"/>
                <a:gd fmla="*/ 22 w 58" name="T28"/>
                <a:gd fmla="*/ 5 h 14" name="T29"/>
                <a:gd fmla="*/ 10 w 58" name="T30"/>
                <a:gd fmla="*/ 3 h 14" name="T31"/>
                <a:gd fmla="*/ 3 w 58" name="T32"/>
                <a:gd fmla="*/ 0 h 14" name="T33"/>
                <a:gd fmla="*/ 2 w 58" name="T34"/>
                <a:gd fmla="*/ 0 h 1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4" w="5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gdLst>
                <a:gd fmla="*/ 2 w 52" name="T0"/>
                <a:gd fmla="*/ 0 h 17" name="T1"/>
                <a:gd fmla="*/ 0 w 52" name="T2"/>
                <a:gd fmla="*/ 1 h 17" name="T3"/>
                <a:gd fmla="*/ 1 w 52" name="T4"/>
                <a:gd fmla="*/ 4 h 17" name="T5"/>
                <a:gd fmla="*/ 12 w 52" name="T6"/>
                <a:gd fmla="*/ 7 h 17" name="T7"/>
                <a:gd fmla="*/ 36 w 52" name="T8"/>
                <a:gd fmla="*/ 12 h 17" name="T9"/>
                <a:gd fmla="*/ 45 w 52" name="T10"/>
                <a:gd fmla="*/ 15 h 17" name="T11"/>
                <a:gd fmla="*/ 48 w 52" name="T12"/>
                <a:gd fmla="*/ 16 h 17" name="T13"/>
                <a:gd fmla="*/ 49 w 52" name="T14"/>
                <a:gd fmla="*/ 16 h 17" name="T15"/>
                <a:gd fmla="*/ 49 w 52" name="T16"/>
                <a:gd fmla="*/ 16 h 17" name="T17"/>
                <a:gd fmla="*/ 49 w 52" name="T18"/>
                <a:gd fmla="*/ 16 h 17" name="T19"/>
                <a:gd fmla="*/ 50 w 52" name="T20"/>
                <a:gd fmla="*/ 17 h 17" name="T21"/>
                <a:gd fmla="*/ 52 w 52" name="T22"/>
                <a:gd fmla="*/ 16 h 17" name="T23"/>
                <a:gd fmla="*/ 52 w 52" name="T24"/>
                <a:gd fmla="*/ 13 h 17" name="T25"/>
                <a:gd fmla="*/ 50 w 52" name="T26"/>
                <a:gd fmla="*/ 12 h 17" name="T27"/>
                <a:gd fmla="*/ 41 w 52" name="T28"/>
                <a:gd fmla="*/ 10 h 17" name="T29"/>
                <a:gd fmla="*/ 19 w 52" name="T30"/>
                <a:gd fmla="*/ 4 h 17" name="T31"/>
                <a:gd fmla="*/ 3 w 52" name="T32"/>
                <a:gd fmla="*/ 0 h 17" name="T33"/>
                <a:gd fmla="*/ 2 w 52" name="T34"/>
                <a:gd fmla="*/ 0 h 1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7" w="5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gdLst>
                <a:gd fmla="*/ 2 w 15" name="T0"/>
                <a:gd fmla="*/ 0 h 8" name="T1"/>
                <a:gd fmla="*/ 1 w 15" name="T2"/>
                <a:gd fmla="*/ 1 h 8" name="T3"/>
                <a:gd fmla="*/ 1 w 15" name="T4"/>
                <a:gd fmla="*/ 3 h 8" name="T5"/>
                <a:gd fmla="*/ 4 w 15" name="T6"/>
                <a:gd fmla="*/ 6 h 8" name="T7"/>
                <a:gd fmla="*/ 9 w 15" name="T8"/>
                <a:gd fmla="*/ 6 h 8" name="T9"/>
                <a:gd fmla="*/ 11 w 15" name="T10"/>
                <a:gd fmla="*/ 7 h 8" name="T11"/>
                <a:gd fmla="*/ 11 w 15" name="T12"/>
                <a:gd fmla="*/ 7 h 8" name="T13"/>
                <a:gd fmla="*/ 13 w 15" name="T14"/>
                <a:gd fmla="*/ 8 h 8" name="T15"/>
                <a:gd fmla="*/ 14 w 15" name="T16"/>
                <a:gd fmla="*/ 8 h 8" name="T17"/>
                <a:gd fmla="*/ 15 w 15" name="T18"/>
                <a:gd fmla="*/ 5 h 8" name="T19"/>
                <a:gd fmla="*/ 11 w 15" name="T20"/>
                <a:gd fmla="*/ 3 h 8" name="T21"/>
                <a:gd fmla="*/ 6 w 15" name="T22"/>
                <a:gd fmla="*/ 2 h 8" name="T23"/>
                <a:gd fmla="*/ 5 w 15" name="T24"/>
                <a:gd fmla="*/ 2 h 8" name="T25"/>
                <a:gd fmla="*/ 4 w 15" name="T26"/>
                <a:gd fmla="*/ 1 h 8" name="T27"/>
                <a:gd fmla="*/ 2 w 15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15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1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gdLst>
                <a:gd fmla="*/ 22 w 135" name="T0"/>
                <a:gd fmla="*/ 91 h 128" name="T1"/>
                <a:gd fmla="*/ 91 w 135" name="T2"/>
                <a:gd fmla="*/ 124 h 128" name="T3"/>
                <a:gd fmla="*/ 88 w 135" name="T4"/>
                <a:gd fmla="*/ 122 h 128" name="T5"/>
                <a:gd fmla="*/ 86 w 135" name="T6"/>
                <a:gd fmla="*/ 121 h 128" name="T7"/>
                <a:gd fmla="*/ 84 w 135" name="T8"/>
                <a:gd fmla="*/ 119 h 128" name="T9"/>
                <a:gd fmla="*/ 34 w 135" name="T10"/>
                <a:gd fmla="*/ 102 h 128" name="T11"/>
                <a:gd fmla="*/ 17 w 135" name="T12"/>
                <a:gd fmla="*/ 99 h 128" name="T13"/>
                <a:gd fmla="*/ 119 w 135" name="T14"/>
                <a:gd fmla="*/ 37 h 128" name="T15"/>
                <a:gd fmla="*/ 116 w 135" name="T16"/>
                <a:gd fmla="*/ 63 h 128" name="T17"/>
                <a:gd fmla="*/ 20 w 135" name="T18"/>
                <a:gd fmla="*/ 87 h 128" name="T19"/>
                <a:gd fmla="*/ 42 w 135" name="T20"/>
                <a:gd fmla="*/ 11 h 128" name="T21"/>
                <a:gd fmla="*/ 64 w 135" name="T22"/>
                <a:gd fmla="*/ 17 h 128" name="T23"/>
                <a:gd fmla="*/ 60 w 135" name="T24"/>
                <a:gd fmla="*/ 31 h 128" name="T25"/>
                <a:gd fmla="*/ 77 w 135" name="T26"/>
                <a:gd fmla="*/ 36 h 128" name="T27"/>
                <a:gd fmla="*/ 85 w 135" name="T28"/>
                <a:gd fmla="*/ 33 h 128" name="T29"/>
                <a:gd fmla="*/ 88 w 135" name="T30"/>
                <a:gd fmla="*/ 21 h 128" name="T31"/>
                <a:gd fmla="*/ 118 w 135" name="T32"/>
                <a:gd fmla="*/ 24 h 128" name="T33"/>
                <a:gd fmla="*/ 95 w 135" name="T34"/>
                <a:gd fmla="*/ 110 h 128" name="T35"/>
                <a:gd fmla="*/ 22 w 135" name="T36"/>
                <a:gd fmla="*/ 86 h 128" name="T37"/>
                <a:gd fmla="*/ 20 w 135" name="T38"/>
                <a:gd fmla="*/ 87 h 128" name="T39"/>
                <a:gd fmla="*/ 74 w 135" name="T40"/>
                <a:gd fmla="*/ 4 h 128" name="T41"/>
                <a:gd fmla="*/ 87 w 135" name="T42"/>
                <a:gd fmla="*/ 6 h 128" name="T43"/>
                <a:gd fmla="*/ 84 w 135" name="T44"/>
                <a:gd fmla="*/ 23 h 128" name="T45"/>
                <a:gd fmla="*/ 81 w 135" name="T46"/>
                <a:gd fmla="*/ 31 h 128" name="T47"/>
                <a:gd fmla="*/ 77 w 135" name="T48"/>
                <a:gd fmla="*/ 32 h 128" name="T49"/>
                <a:gd fmla="*/ 77 w 135" name="T50"/>
                <a:gd fmla="*/ 32 h 128" name="T51"/>
                <a:gd fmla="*/ 64 w 135" name="T52"/>
                <a:gd fmla="*/ 29 h 128" name="T53"/>
                <a:gd fmla="*/ 72 w 135" name="T54"/>
                <a:gd fmla="*/ 4 h 128" name="T55"/>
                <a:gd fmla="*/ 74 w 135" name="T56"/>
                <a:gd fmla="*/ 0 h 128" name="T57"/>
                <a:gd fmla="*/ 67 w 135" name="T58"/>
                <a:gd fmla="*/ 5 h 128" name="T59"/>
                <a:gd fmla="*/ 44 w 135" name="T60"/>
                <a:gd fmla="*/ 7 h 128" name="T61"/>
                <a:gd fmla="*/ 42 w 135" name="T62"/>
                <a:gd fmla="*/ 6 h 128" name="T63"/>
                <a:gd fmla="*/ 39 w 135" name="T64"/>
                <a:gd fmla="*/ 7 h 128" name="T65"/>
                <a:gd fmla="*/ 0 w 135" name="T66"/>
                <a:gd fmla="*/ 86 h 128" name="T67"/>
                <a:gd fmla="*/ 17 w 135" name="T68"/>
                <a:gd fmla="*/ 90 h 128" name="T69"/>
                <a:gd fmla="*/ 12 w 135" name="T70"/>
                <a:gd fmla="*/ 102 h 128" name="T71"/>
                <a:gd fmla="*/ 14 w 135" name="T72"/>
                <a:gd fmla="*/ 103 h 128" name="T73"/>
                <a:gd fmla="*/ 17 w 135" name="T74"/>
                <a:gd fmla="*/ 103 h 128" name="T75"/>
                <a:gd fmla="*/ 84 w 135" name="T76"/>
                <a:gd fmla="*/ 125 h 128" name="T77"/>
                <a:gd fmla="*/ 91 w 135" name="T78"/>
                <a:gd fmla="*/ 128 h 128" name="T79"/>
                <a:gd fmla="*/ 94 w 135" name="T80"/>
                <a:gd fmla="*/ 127 h 128" name="T81"/>
                <a:gd fmla="*/ 134 w 135" name="T82"/>
                <a:gd fmla="*/ 40 h 128" name="T83"/>
                <a:gd fmla="*/ 133 w 135" name="T84"/>
                <a:gd fmla="*/ 37 h 128" name="T85"/>
                <a:gd fmla="*/ 124 w 135" name="T86"/>
                <a:gd fmla="*/ 26 h 128" name="T87"/>
                <a:gd fmla="*/ 125 w 135" name="T88"/>
                <a:gd fmla="*/ 24 h 128" name="T89"/>
                <a:gd fmla="*/ 126 w 135" name="T90"/>
                <a:gd fmla="*/ 22 h 128" name="T91"/>
                <a:gd fmla="*/ 124 w 135" name="T92"/>
                <a:gd fmla="*/ 20 h 128" name="T93"/>
                <a:gd fmla="*/ 122 w 135" name="T94"/>
                <a:gd fmla="*/ 20 h 128" name="T95"/>
                <a:gd fmla="*/ 119 w 135" name="T96"/>
                <a:gd fmla="*/ 20 h 128" name="T97"/>
                <a:gd fmla="*/ 89 w 135" name="T98"/>
                <a:gd fmla="*/ 17 h 128" name="T99"/>
                <a:gd fmla="*/ 92 w 135" name="T100"/>
                <a:gd fmla="*/ 5 h 128" name="T101"/>
                <a:gd fmla="*/ 90 w 135" name="T102"/>
                <a:gd fmla="*/ 2 h 128" name="T103"/>
                <a:gd fmla="*/ 74 w 135" name="T104"/>
                <a:gd fmla="*/ 0 h 12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28" w="135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2744205" y="2897513"/>
            <a:ext cx="191606" cy="177048"/>
            <a:chOff x="1058411" y="4657921"/>
            <a:chExt cx="365609" cy="337830"/>
          </a:xfrm>
        </p:grpSpPr>
        <p:sp>
          <p:nvSpPr>
            <p:cNvPr id="213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gdLst>
                <a:gd fmla="*/ 167 w 172" name="T0"/>
                <a:gd fmla="*/ 113 h 159" name="T1"/>
                <a:gd fmla="*/ 152 w 172" name="T2"/>
                <a:gd fmla="*/ 152 h 159" name="T3"/>
                <a:gd fmla="*/ 130 w 172" name="T4"/>
                <a:gd fmla="*/ 117 h 159" name="T5"/>
                <a:gd fmla="*/ 142 w 172" name="T6"/>
                <a:gd fmla="*/ 102 h 159" name="T7"/>
                <a:gd fmla="*/ 146 w 172" name="T8"/>
                <a:gd fmla="*/ 102 h 159" name="T9"/>
                <a:gd fmla="*/ 140 w 172" name="T10"/>
                <a:gd fmla="*/ 78 h 159" name="T11"/>
                <a:gd fmla="*/ 140 w 172" name="T12"/>
                <a:gd fmla="*/ 100 h 159" name="T13"/>
                <a:gd fmla="*/ 97 w 172" name="T14"/>
                <a:gd fmla="*/ 91 h 159" name="T15"/>
                <a:gd fmla="*/ 114 w 172" name="T16"/>
                <a:gd fmla="*/ 77 h 159" name="T17"/>
                <a:gd fmla="*/ 119 w 172" name="T18"/>
                <a:gd fmla="*/ 92 h 159" name="T19"/>
                <a:gd fmla="*/ 92 w 172" name="T20"/>
                <a:gd fmla="*/ 68 h 159" name="T21"/>
                <a:gd fmla="*/ 110 w 172" name="T22"/>
                <a:gd fmla="*/ 76 h 159" name="T23"/>
                <a:gd fmla="*/ 83 w 172" name="T24"/>
                <a:gd fmla="*/ 55 h 159" name="T25"/>
                <a:gd fmla="*/ 79 w 172" name="T26"/>
                <a:gd fmla="*/ 65 h 159" name="T27"/>
                <a:gd fmla="*/ 64 w 172" name="T28"/>
                <a:gd fmla="*/ 46 h 159" name="T29"/>
                <a:gd fmla="*/ 83 w 172" name="T30"/>
                <a:gd fmla="*/ 42 h 159" name="T31"/>
                <a:gd fmla="*/ 61 w 172" name="T32"/>
                <a:gd fmla="*/ 29 h 159" name="T33"/>
                <a:gd fmla="*/ 45 w 172" name="T34"/>
                <a:gd fmla="*/ 41 h 159" name="T35"/>
                <a:gd fmla="*/ 5 w 172" name="T36"/>
                <a:gd fmla="*/ 155 h 159" name="T37"/>
                <a:gd fmla="*/ 24 w 172" name="T38"/>
                <a:gd fmla="*/ 23 h 159" name="T39"/>
                <a:gd fmla="*/ 35 w 172" name="T40"/>
                <a:gd fmla="*/ 46 h 159" name="T41"/>
                <a:gd fmla="*/ 60 w 172" name="T42"/>
                <a:gd fmla="*/ 47 h 159" name="T43"/>
                <a:gd fmla="*/ 62 w 172" name="T44"/>
                <a:gd fmla="*/ 69 h 159" name="T45"/>
                <a:gd fmla="*/ 62 w 172" name="T46"/>
                <a:gd fmla="*/ 70 h 159" name="T47"/>
                <a:gd fmla="*/ 63 w 172" name="T48"/>
                <a:gd fmla="*/ 70 h 159" name="T49"/>
                <a:gd fmla="*/ 79 w 172" name="T50"/>
                <a:gd fmla="*/ 69 h 159" name="T51"/>
                <a:gd fmla="*/ 92 w 172" name="T52"/>
                <a:gd fmla="*/ 95 h 159" name="T53"/>
                <a:gd fmla="*/ 120 w 172" name="T54"/>
                <a:gd fmla="*/ 118 h 159" name="T55"/>
                <a:gd fmla="*/ 130 w 172" name="T56"/>
                <a:gd fmla="*/ 121 h 159" name="T57"/>
                <a:gd fmla="*/ 5 w 172" name="T58"/>
                <a:gd fmla="*/ 155 h 159" name="T59"/>
                <a:gd fmla="*/ 56 w 172" name="T60"/>
                <a:gd fmla="*/ 13 h 159" name="T61"/>
                <a:gd fmla="*/ 8 w 172" name="T62"/>
                <a:gd fmla="*/ 19 h 159" name="T63"/>
                <a:gd fmla="*/ 51 w 172" name="T64"/>
                <a:gd fmla="*/ 4 h 159" name="T65"/>
                <a:gd fmla="*/ 58 w 172" name="T66"/>
                <a:gd fmla="*/ 0 h 159" name="T67"/>
                <a:gd fmla="*/ 29 w 172" name="T68"/>
                <a:gd fmla="*/ 2 h 159" name="T69"/>
                <a:gd fmla="*/ 2 w 172" name="T70"/>
                <a:gd fmla="*/ 20 h 159" name="T71"/>
                <a:gd fmla="*/ 1 w 172" name="T72"/>
                <a:gd fmla="*/ 21 h 159" name="T73"/>
                <a:gd fmla="*/ 0 w 172" name="T74"/>
                <a:gd fmla="*/ 157 h 159" name="T75"/>
                <a:gd fmla="*/ 149 w 172" name="T76"/>
                <a:gd fmla="*/ 157 h 159" name="T77"/>
                <a:gd fmla="*/ 152 w 172" name="T78"/>
                <a:gd fmla="*/ 158 h 159" name="T79"/>
                <a:gd fmla="*/ 155 w 172" name="T80"/>
                <a:gd fmla="*/ 154 h 159" name="T81"/>
                <a:gd fmla="*/ 171 w 172" name="T82"/>
                <a:gd fmla="*/ 131 h 159" name="T83"/>
                <a:gd fmla="*/ 171 w 172" name="T84"/>
                <a:gd fmla="*/ 99 h 159" name="T85"/>
                <a:gd fmla="*/ 171 w 172" name="T86"/>
                <a:gd fmla="*/ 98 h 159" name="T87"/>
                <a:gd fmla="*/ 152 w 172" name="T88"/>
                <a:gd fmla="*/ 98 h 159" name="T89"/>
                <a:gd fmla="*/ 143 w 172" name="T90"/>
                <a:gd fmla="*/ 99 h 159" name="T91"/>
                <a:gd fmla="*/ 144 w 172" name="T92"/>
                <a:gd fmla="*/ 74 h 159" name="T93"/>
                <a:gd fmla="*/ 143 w 172" name="T94"/>
                <a:gd fmla="*/ 73 h 159" name="T95"/>
                <a:gd fmla="*/ 126 w 172" name="T96"/>
                <a:gd fmla="*/ 73 h 159" name="T97"/>
                <a:gd fmla="*/ 114 w 172" name="T98"/>
                <a:gd fmla="*/ 48 h 159" name="T99"/>
                <a:gd fmla="*/ 113 w 172" name="T100"/>
                <a:gd fmla="*/ 47 h 159" name="T101"/>
                <a:gd fmla="*/ 112 w 172" name="T102"/>
                <a:gd fmla="*/ 46 h 159" name="T103"/>
                <a:gd fmla="*/ 87 w 172" name="T104"/>
                <a:gd fmla="*/ 26 h 159" name="T105"/>
                <a:gd fmla="*/ 86 w 172" name="T106"/>
                <a:gd fmla="*/ 25 h 159" name="T107"/>
                <a:gd fmla="*/ 85 w 172" name="T108"/>
                <a:gd fmla="*/ 24 h 159" name="T109"/>
                <a:gd fmla="*/ 59 w 172" name="T110"/>
                <a:gd fmla="*/ 13 h 159" name="T111"/>
                <a:gd fmla="*/ 59 w 172" name="T112"/>
                <a:gd fmla="*/ 2 h 1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9" w="172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4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gdLst>
                <a:gd fmla="*/ 6 w 22" name="T0"/>
                <a:gd fmla="*/ 14 h 27" name="T1"/>
                <a:gd fmla="*/ 6 w 22" name="T2"/>
                <a:gd fmla="*/ 4 h 27" name="T3"/>
                <a:gd fmla="*/ 10 w 22" name="T4"/>
                <a:gd fmla="*/ 3 h 27" name="T5"/>
                <a:gd fmla="*/ 16 w 22" name="T6"/>
                <a:gd fmla="*/ 3 h 27" name="T7"/>
                <a:gd fmla="*/ 17 w 22" name="T8"/>
                <a:gd fmla="*/ 3 h 27" name="T9"/>
                <a:gd fmla="*/ 18 w 22" name="T10"/>
                <a:gd fmla="*/ 4 h 27" name="T11"/>
                <a:gd fmla="*/ 16 w 22" name="T12"/>
                <a:gd fmla="*/ 7 h 27" name="T13"/>
                <a:gd fmla="*/ 12 w 22" name="T14"/>
                <a:gd fmla="*/ 7 h 27" name="T15"/>
                <a:gd fmla="*/ 10 w 22" name="T16"/>
                <a:gd fmla="*/ 11 h 27" name="T17"/>
                <a:gd fmla="*/ 11 w 22" name="T18"/>
                <a:gd fmla="*/ 11 h 27" name="T19"/>
                <a:gd fmla="*/ 15 w 22" name="T20"/>
                <a:gd fmla="*/ 23 h 27" name="T21"/>
                <a:gd fmla="*/ 9 w 22" name="T22"/>
                <a:gd fmla="*/ 24 h 27" name="T23"/>
                <a:gd fmla="*/ 4 w 22" name="T24"/>
                <a:gd fmla="*/ 24 h 27" name="T25"/>
                <a:gd fmla="*/ 5 w 22" name="T26"/>
                <a:gd fmla="*/ 21 h 27" name="T27"/>
                <a:gd fmla="*/ 5 w 22" name="T28"/>
                <a:gd fmla="*/ 21 h 27" name="T29"/>
                <a:gd fmla="*/ 9 w 22" name="T30"/>
                <a:gd fmla="*/ 21 h 27" name="T31"/>
                <a:gd fmla="*/ 13 w 22" name="T32"/>
                <a:gd fmla="*/ 15 h 27" name="T33"/>
                <a:gd fmla="*/ 8 w 22" name="T34"/>
                <a:gd fmla="*/ 14 h 27" name="T35"/>
                <a:gd fmla="*/ 6 w 22" name="T36"/>
                <a:gd fmla="*/ 14 h 27" name="T37"/>
                <a:gd fmla="*/ 10 w 22" name="T38"/>
                <a:gd fmla="*/ 0 h 27" name="T39"/>
                <a:gd fmla="*/ 3 w 22" name="T40"/>
                <a:gd fmla="*/ 4 h 27" name="T41"/>
                <a:gd fmla="*/ 3 w 22" name="T42"/>
                <a:gd fmla="*/ 14 h 27" name="T43"/>
                <a:gd fmla="*/ 4 w 22" name="T44"/>
                <a:gd fmla="*/ 16 h 27" name="T45"/>
                <a:gd fmla="*/ 6 w 22" name="T46"/>
                <a:gd fmla="*/ 17 h 27" name="T47"/>
                <a:gd fmla="*/ 6 w 22" name="T48"/>
                <a:gd fmla="*/ 17 h 27" name="T49"/>
                <a:gd fmla="*/ 8 w 22" name="T50"/>
                <a:gd fmla="*/ 17 h 27" name="T51"/>
                <a:gd fmla="*/ 11 w 22" name="T52"/>
                <a:gd fmla="*/ 17 h 27" name="T53"/>
                <a:gd fmla="*/ 9 w 22" name="T54"/>
                <a:gd fmla="*/ 18 h 27" name="T55"/>
                <a:gd fmla="*/ 8 w 22" name="T56"/>
                <a:gd fmla="*/ 18 h 27" name="T57"/>
                <a:gd fmla="*/ 5 w 22" name="T58"/>
                <a:gd fmla="*/ 18 h 27" name="T59"/>
                <a:gd fmla="*/ 2 w 22" name="T60"/>
                <a:gd fmla="*/ 20 h 27" name="T61"/>
                <a:gd fmla="*/ 2 w 22" name="T62"/>
                <a:gd fmla="*/ 20 h 27" name="T63"/>
                <a:gd fmla="*/ 1 w 22" name="T64"/>
                <a:gd fmla="*/ 25 h 27" name="T65"/>
                <a:gd fmla="*/ 3 w 22" name="T66"/>
                <a:gd fmla="*/ 26 h 27" name="T67"/>
                <a:gd fmla="*/ 9 w 22" name="T68"/>
                <a:gd fmla="*/ 27 h 27" name="T69"/>
                <a:gd fmla="*/ 16 w 22" name="T70"/>
                <a:gd fmla="*/ 26 h 27" name="T71"/>
                <a:gd fmla="*/ 22 w 22" name="T72"/>
                <a:gd fmla="*/ 16 h 27" name="T73"/>
                <a:gd fmla="*/ 17 w 22" name="T74"/>
                <a:gd fmla="*/ 10 h 27" name="T75"/>
                <a:gd fmla="*/ 20 w 22" name="T76"/>
                <a:gd fmla="*/ 8 h 27" name="T77"/>
                <a:gd fmla="*/ 21 w 22" name="T78"/>
                <a:gd fmla="*/ 5 h 27" name="T79"/>
                <a:gd fmla="*/ 21 w 22" name="T80"/>
                <a:gd fmla="*/ 4 h 27" name="T81"/>
                <a:gd fmla="*/ 17 w 22" name="T82"/>
                <a:gd fmla="*/ 0 h 27" name="T83"/>
                <a:gd fmla="*/ 16 w 22" name="T84"/>
                <a:gd fmla="*/ 0 h 27" name="T85"/>
                <a:gd fmla="*/ 16 w 22" name="T86"/>
                <a:gd fmla="*/ 0 h 27" name="T87"/>
                <a:gd fmla="*/ 14 w 22" name="T88"/>
                <a:gd fmla="*/ 0 h 27" name="T89"/>
                <a:gd fmla="*/ 10 w 22" name="T90"/>
                <a:gd fmla="*/ 0 h 2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7" w="22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5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gdLst>
                <a:gd fmla="*/ 5 w 24" name="T0"/>
                <a:gd fmla="*/ 14 h 32" name="T1"/>
                <a:gd fmla="*/ 5 w 24" name="T2"/>
                <a:gd fmla="*/ 14 h 32" name="T3"/>
                <a:gd fmla="*/ 5 w 24" name="T4"/>
                <a:gd fmla="*/ 14 h 32" name="T5"/>
                <a:gd fmla="*/ 3 w 24" name="T6"/>
                <a:gd fmla="*/ 10 h 32" name="T7"/>
                <a:gd fmla="*/ 13 w 24" name="T8"/>
                <a:gd fmla="*/ 3 h 32" name="T9"/>
                <a:gd fmla="*/ 13 w 24" name="T10"/>
                <a:gd fmla="*/ 3 h 32" name="T11"/>
                <a:gd fmla="*/ 14 w 24" name="T12"/>
                <a:gd fmla="*/ 4 h 32" name="T13"/>
                <a:gd fmla="*/ 15 w 24" name="T14"/>
                <a:gd fmla="*/ 5 h 32" name="T15"/>
                <a:gd fmla="*/ 15 w 24" name="T16"/>
                <a:gd fmla="*/ 24 h 32" name="T17"/>
                <a:gd fmla="*/ 18 w 24" name="T18"/>
                <a:gd fmla="*/ 24 h 32" name="T19"/>
                <a:gd fmla="*/ 21 w 24" name="T20"/>
                <a:gd fmla="*/ 25 h 32" name="T21"/>
                <a:gd fmla="*/ 21 w 24" name="T22"/>
                <a:gd fmla="*/ 29 h 32" name="T23"/>
                <a:gd fmla="*/ 21 w 24" name="T24"/>
                <a:gd fmla="*/ 29 h 32" name="T25"/>
                <a:gd fmla="*/ 21 w 24" name="T26"/>
                <a:gd fmla="*/ 29 h 32" name="T27"/>
                <a:gd fmla="*/ 21 w 24" name="T28"/>
                <a:gd fmla="*/ 29 h 32" name="T29"/>
                <a:gd fmla="*/ 4 w 24" name="T30"/>
                <a:gd fmla="*/ 29 h 32" name="T31"/>
                <a:gd fmla="*/ 4 w 24" name="T32"/>
                <a:gd fmla="*/ 25 h 32" name="T33"/>
                <a:gd fmla="*/ 5 w 24" name="T34"/>
                <a:gd fmla="*/ 25 h 32" name="T35"/>
                <a:gd fmla="*/ 10 w 24" name="T36"/>
                <a:gd fmla="*/ 25 h 32" name="T37"/>
                <a:gd fmla="*/ 11 w 24" name="T38"/>
                <a:gd fmla="*/ 11 h 32" name="T39"/>
                <a:gd fmla="*/ 5 w 24" name="T40"/>
                <a:gd fmla="*/ 14 h 32" name="T41"/>
                <a:gd fmla="*/ 5 w 24" name="T42"/>
                <a:gd fmla="*/ 14 h 32" name="T43"/>
                <a:gd fmla="*/ 13 w 24" name="T44"/>
                <a:gd fmla="*/ 0 h 32" name="T45"/>
                <a:gd fmla="*/ 10 w 24" name="T46"/>
                <a:gd fmla="*/ 2 h 32" name="T47"/>
                <a:gd fmla="*/ 2 w 24" name="T48"/>
                <a:gd fmla="*/ 7 h 32" name="T49"/>
                <a:gd fmla="*/ 0 w 24" name="T50"/>
                <a:gd fmla="*/ 8 h 32" name="T51"/>
                <a:gd fmla="*/ 0 w 24" name="T52"/>
                <a:gd fmla="*/ 11 h 32" name="T53"/>
                <a:gd fmla="*/ 2 w 24" name="T54"/>
                <a:gd fmla="*/ 15 h 32" name="T55"/>
                <a:gd fmla="*/ 4 w 24" name="T56"/>
                <a:gd fmla="*/ 17 h 32" name="T57"/>
                <a:gd fmla="*/ 5 w 24" name="T58"/>
                <a:gd fmla="*/ 17 h 32" name="T59"/>
                <a:gd fmla="*/ 7 w 24" name="T60"/>
                <a:gd fmla="*/ 17 h 32" name="T61"/>
                <a:gd fmla="*/ 8 w 24" name="T62"/>
                <a:gd fmla="*/ 16 h 32" name="T63"/>
                <a:gd fmla="*/ 8 w 24" name="T64"/>
                <a:gd fmla="*/ 18 h 32" name="T65"/>
                <a:gd fmla="*/ 7 w 24" name="T66"/>
                <a:gd fmla="*/ 22 h 32" name="T67"/>
                <a:gd fmla="*/ 5 w 24" name="T68"/>
                <a:gd fmla="*/ 22 h 32" name="T69"/>
                <a:gd fmla="*/ 4 w 24" name="T70"/>
                <a:gd fmla="*/ 22 h 32" name="T71"/>
                <a:gd fmla="*/ 2 w 24" name="T72"/>
                <a:gd fmla="*/ 25 h 32" name="T73"/>
                <a:gd fmla="*/ 2 w 24" name="T74"/>
                <a:gd fmla="*/ 27 h 32" name="T75"/>
                <a:gd fmla="*/ 2 w 24" name="T76"/>
                <a:gd fmla="*/ 29 h 32" name="T77"/>
                <a:gd fmla="*/ 4 w 24" name="T78"/>
                <a:gd fmla="*/ 31 h 32" name="T79"/>
                <a:gd fmla="*/ 12 w 24" name="T80"/>
                <a:gd fmla="*/ 32 h 32" name="T81"/>
                <a:gd fmla="*/ 21 w 24" name="T82"/>
                <a:gd fmla="*/ 32 h 32" name="T83"/>
                <a:gd fmla="*/ 23 w 24" name="T84"/>
                <a:gd fmla="*/ 31 h 32" name="T85"/>
                <a:gd fmla="*/ 24 w 24" name="T86"/>
                <a:gd fmla="*/ 29 h 32" name="T87"/>
                <a:gd fmla="*/ 24 w 24" name="T88"/>
                <a:gd fmla="*/ 25 h 32" name="T89"/>
                <a:gd fmla="*/ 21 w 24" name="T90"/>
                <a:gd fmla="*/ 22 h 32" name="T91"/>
                <a:gd fmla="*/ 18 w 24" name="T92"/>
                <a:gd fmla="*/ 21 h 32" name="T93"/>
                <a:gd fmla="*/ 18 w 24" name="T94"/>
                <a:gd fmla="*/ 21 h 32" name="T95"/>
                <a:gd fmla="*/ 18 w 24" name="T96"/>
                <a:gd fmla="*/ 6 h 32" name="T97"/>
                <a:gd fmla="*/ 18 w 24" name="T98"/>
                <a:gd fmla="*/ 3 h 32" name="T99"/>
                <a:gd fmla="*/ 17 w 24" name="T100"/>
                <a:gd fmla="*/ 3 h 32" name="T101"/>
                <a:gd fmla="*/ 16 w 24" name="T102"/>
                <a:gd fmla="*/ 2 h 32" name="T103"/>
                <a:gd fmla="*/ 14 w 24" name="T104"/>
                <a:gd fmla="*/ 1 h 32" name="T105"/>
                <a:gd fmla="*/ 13 w 24" name="T106"/>
                <a:gd fmla="*/ 0 h 3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2" w="2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6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gdLst>
                <a:gd fmla="*/ 3 w 22" name="T0"/>
                <a:gd fmla="*/ 4 h 31" name="T1"/>
                <a:gd fmla="*/ 10 w 22" name="T2"/>
                <a:gd fmla="*/ 2 h 31" name="T3"/>
                <a:gd fmla="*/ 10 w 22" name="T4"/>
                <a:gd fmla="*/ 2 h 31" name="T5"/>
                <a:gd fmla="*/ 17 w 22" name="T6"/>
                <a:gd fmla="*/ 9 h 31" name="T7"/>
                <a:gd fmla="*/ 10 w 22" name="T8"/>
                <a:gd fmla="*/ 22 h 31" name="T9"/>
                <a:gd fmla="*/ 11 w 22" name="T10"/>
                <a:gd fmla="*/ 24 h 31" name="T11"/>
                <a:gd fmla="*/ 19 w 22" name="T12"/>
                <a:gd fmla="*/ 27 h 31" name="T13"/>
                <a:gd fmla="*/ 9 w 22" name="T14"/>
                <a:gd fmla="*/ 27 h 31" name="T15"/>
                <a:gd fmla="*/ 4 w 22" name="T16"/>
                <a:gd fmla="*/ 24 h 31" name="T17"/>
                <a:gd fmla="*/ 4 w 22" name="T18"/>
                <a:gd fmla="*/ 24 h 31" name="T19"/>
                <a:gd fmla="*/ 12 w 22" name="T20"/>
                <a:gd fmla="*/ 16 h 31" name="T21"/>
                <a:gd fmla="*/ 13 w 22" name="T22"/>
                <a:gd fmla="*/ 12 h 31" name="T23"/>
                <a:gd fmla="*/ 11 w 22" name="T24"/>
                <a:gd fmla="*/ 8 h 31" name="T25"/>
                <a:gd fmla="*/ 11 w 22" name="T26"/>
                <a:gd fmla="*/ 8 h 31" name="T27"/>
                <a:gd fmla="*/ 8 w 22" name="T28"/>
                <a:gd fmla="*/ 7 h 31" name="T29"/>
                <a:gd fmla="*/ 4 w 22" name="T30"/>
                <a:gd fmla="*/ 8 h 31" name="T31"/>
                <a:gd fmla="*/ 10 w 22" name="T32"/>
                <a:gd fmla="*/ 0 h 31" name="T33"/>
                <a:gd fmla="*/ 10 w 22" name="T34"/>
                <a:gd fmla="*/ 0 h 31" name="T35"/>
                <a:gd fmla="*/ 0 w 22" name="T36"/>
                <a:gd fmla="*/ 4 h 31" name="T37"/>
                <a:gd fmla="*/ 2 w 22" name="T38"/>
                <a:gd fmla="*/ 11 h 31" name="T39"/>
                <a:gd fmla="*/ 4 w 22" name="T40"/>
                <a:gd fmla="*/ 11 h 31" name="T41"/>
                <a:gd fmla="*/ 8 w 22" name="T42"/>
                <a:gd fmla="*/ 10 h 31" name="T43"/>
                <a:gd fmla="*/ 10 w 22" name="T44"/>
                <a:gd fmla="*/ 10 h 31" name="T45"/>
                <a:gd fmla="*/ 10 w 22" name="T46"/>
                <a:gd fmla="*/ 12 h 31" name="T47"/>
                <a:gd fmla="*/ 3 w 22" name="T48"/>
                <a:gd fmla="*/ 21 h 31" name="T49"/>
                <a:gd fmla="*/ 1 w 22" name="T50"/>
                <a:gd fmla="*/ 24 h 31" name="T51"/>
                <a:gd fmla="*/ 1 w 22" name="T52"/>
                <a:gd fmla="*/ 29 h 31" name="T53"/>
                <a:gd fmla="*/ 2 w 22" name="T54"/>
                <a:gd fmla="*/ 31 h 31" name="T55"/>
                <a:gd fmla="*/ 9 w 22" name="T56"/>
                <a:gd fmla="*/ 30 h 31" name="T57"/>
                <a:gd fmla="*/ 21 w 22" name="T58"/>
                <a:gd fmla="*/ 31 h 31" name="T59"/>
                <a:gd fmla="*/ 22 w 22" name="T60"/>
                <a:gd fmla="*/ 29 h 31" name="T61"/>
                <a:gd fmla="*/ 22 w 22" name="T62"/>
                <a:gd fmla="*/ 23 h 31" name="T63"/>
                <a:gd fmla="*/ 21 w 22" name="T64"/>
                <a:gd fmla="*/ 22 h 31" name="T65"/>
                <a:gd fmla="*/ 17 w 22" name="T66"/>
                <a:gd fmla="*/ 18 h 31" name="T67"/>
                <a:gd fmla="*/ 19 w 22" name="T68"/>
                <a:gd fmla="*/ 4 h 3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1" w="22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7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8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9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gdLst>
                <a:gd fmla="*/ 5 w 23" name="T0"/>
                <a:gd fmla="*/ 4 h 32" name="T1"/>
                <a:gd fmla="*/ 5 w 23" name="T2"/>
                <a:gd fmla="*/ 4 h 32" name="T3"/>
                <a:gd fmla="*/ 11 w 23" name="T4"/>
                <a:gd fmla="*/ 3 h 32" name="T5"/>
                <a:gd fmla="*/ 17 w 23" name="T6"/>
                <a:gd fmla="*/ 8 h 32" name="T7"/>
                <a:gd fmla="*/ 13 w 23" name="T8"/>
                <a:gd fmla="*/ 13 h 32" name="T9"/>
                <a:gd fmla="*/ 14 w 23" name="T10"/>
                <a:gd fmla="*/ 16 h 32" name="T11"/>
                <a:gd fmla="*/ 20 w 23" name="T12"/>
                <a:gd fmla="*/ 23 h 32" name="T13"/>
                <a:gd fmla="*/ 13 w 23" name="T14"/>
                <a:gd fmla="*/ 29 h 32" name="T15"/>
                <a:gd fmla="*/ 11 w 23" name="T16"/>
                <a:gd fmla="*/ 29 h 32" name="T17"/>
                <a:gd fmla="*/ 4 w 23" name="T18"/>
                <a:gd fmla="*/ 28 h 32" name="T19"/>
                <a:gd fmla="*/ 9 w 23" name="T20"/>
                <a:gd fmla="*/ 26 h 32" name="T21"/>
                <a:gd fmla="*/ 15 w 23" name="T22"/>
                <a:gd fmla="*/ 24 h 32" name="T23"/>
                <a:gd fmla="*/ 12 w 23" name="T24"/>
                <a:gd fmla="*/ 17 h 32" name="T25"/>
                <a:gd fmla="*/ 8 w 23" name="T26"/>
                <a:gd fmla="*/ 17 h 32" name="T27"/>
                <a:gd fmla="*/ 11 w 23" name="T28"/>
                <a:gd fmla="*/ 14 h 32" name="T29"/>
                <a:gd fmla="*/ 13 w 23" name="T30"/>
                <a:gd fmla="*/ 9 h 32" name="T31"/>
                <a:gd fmla="*/ 8 w 23" name="T32"/>
                <a:gd fmla="*/ 6 h 32" name="T33"/>
                <a:gd fmla="*/ 5 w 23" name="T34"/>
                <a:gd fmla="*/ 6 h 32" name="T35"/>
                <a:gd fmla="*/ 11 w 23" name="T36"/>
                <a:gd fmla="*/ 0 h 32" name="T37"/>
                <a:gd fmla="*/ 2 w 23" name="T38"/>
                <a:gd fmla="*/ 2 h 32" name="T39"/>
                <a:gd fmla="*/ 2 w 23" name="T40"/>
                <a:gd fmla="*/ 4 h 32" name="T41"/>
                <a:gd fmla="*/ 2 w 23" name="T42"/>
                <a:gd fmla="*/ 8 h 32" name="T43"/>
                <a:gd fmla="*/ 3 w 23" name="T44"/>
                <a:gd fmla="*/ 9 h 32" name="T45"/>
                <a:gd fmla="*/ 5 w 23" name="T46"/>
                <a:gd fmla="*/ 9 h 32" name="T47"/>
                <a:gd fmla="*/ 8 w 23" name="T48"/>
                <a:gd fmla="*/ 9 h 32" name="T49"/>
                <a:gd fmla="*/ 10 w 23" name="T50"/>
                <a:gd fmla="*/ 10 h 32" name="T51"/>
                <a:gd fmla="*/ 10 w 23" name="T52"/>
                <a:gd fmla="*/ 11 h 32" name="T53"/>
                <a:gd fmla="*/ 7 w 23" name="T54"/>
                <a:gd fmla="*/ 12 h 32" name="T55"/>
                <a:gd fmla="*/ 7 w 23" name="T56"/>
                <a:gd fmla="*/ 12 h 32" name="T57"/>
                <a:gd fmla="*/ 6 w 23" name="T58"/>
                <a:gd fmla="*/ 11 h 32" name="T59"/>
                <a:gd fmla="*/ 5 w 23" name="T60"/>
                <a:gd fmla="*/ 13 h 32" name="T61"/>
                <a:gd fmla="*/ 5 w 23" name="T62"/>
                <a:gd fmla="*/ 18 h 32" name="T63"/>
                <a:gd fmla="*/ 5 w 23" name="T64"/>
                <a:gd fmla="*/ 19 h 32" name="T65"/>
                <a:gd fmla="*/ 6 w 23" name="T66"/>
                <a:gd fmla="*/ 20 h 32" name="T67"/>
                <a:gd fmla="*/ 11 w 23" name="T68"/>
                <a:gd fmla="*/ 20 h 32" name="T69"/>
                <a:gd fmla="*/ 12 w 23" name="T70"/>
                <a:gd fmla="*/ 22 h 32" name="T71"/>
                <a:gd fmla="*/ 9 w 23" name="T72"/>
                <a:gd fmla="*/ 23 h 32" name="T73"/>
                <a:gd fmla="*/ 4 w 23" name="T74"/>
                <a:gd fmla="*/ 22 h 32" name="T75"/>
                <a:gd fmla="*/ 0 w 23" name="T76"/>
                <a:gd fmla="*/ 29 h 32" name="T77"/>
                <a:gd fmla="*/ 11 w 23" name="T78"/>
                <a:gd fmla="*/ 32 h 32" name="T79"/>
                <a:gd fmla="*/ 20 w 23" name="T80"/>
                <a:gd fmla="*/ 29 h 32" name="T81"/>
                <a:gd fmla="*/ 23 w 23" name="T82"/>
                <a:gd fmla="*/ 23 h 32" name="T83"/>
                <a:gd fmla="*/ 18 w 23" name="T84"/>
                <a:gd fmla="*/ 12 h 32" name="T85"/>
                <a:gd fmla="*/ 18 w 23" name="T86"/>
                <a:gd fmla="*/ 2 h 3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2" w="23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0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gdLst>
                <a:gd fmla="*/ 7 w 10" name="T0"/>
                <a:gd fmla="*/ 8 h 11" name="T1"/>
                <a:gd fmla="*/ 5 w 10" name="T2"/>
                <a:gd fmla="*/ 7 h 11" name="T3"/>
                <a:gd fmla="*/ 7 w 10" name="T4"/>
                <a:gd fmla="*/ 5 h 11" name="T5"/>
                <a:gd fmla="*/ 7 w 10" name="T6"/>
                <a:gd fmla="*/ 8 h 11" name="T7"/>
                <a:gd fmla="*/ 9 w 10" name="T8"/>
                <a:gd fmla="*/ 0 h 11" name="T9"/>
                <a:gd fmla="*/ 8 w 10" name="T10"/>
                <a:gd fmla="*/ 0 h 11" name="T11"/>
                <a:gd fmla="*/ 8 w 10" name="T12"/>
                <a:gd fmla="*/ 0 h 11" name="T13"/>
                <a:gd fmla="*/ 7 w 10" name="T14"/>
                <a:gd fmla="*/ 1 h 11" name="T15"/>
                <a:gd fmla="*/ 0 w 10" name="T16"/>
                <a:gd fmla="*/ 8 h 11" name="T17"/>
                <a:gd fmla="*/ 0 w 10" name="T18"/>
                <a:gd fmla="*/ 10 h 11" name="T19"/>
                <a:gd fmla="*/ 1 w 10" name="T20"/>
                <a:gd fmla="*/ 11 h 11" name="T21"/>
                <a:gd fmla="*/ 1 w 10" name="T22"/>
                <a:gd fmla="*/ 11 h 11" name="T23"/>
                <a:gd fmla="*/ 4 w 10" name="T24"/>
                <a:gd fmla="*/ 10 h 11" name="T25"/>
                <a:gd fmla="*/ 8 w 10" name="T26"/>
                <a:gd fmla="*/ 11 h 11" name="T27"/>
                <a:gd fmla="*/ 8 w 10" name="T28"/>
                <a:gd fmla="*/ 11 h 11" name="T29"/>
                <a:gd fmla="*/ 9 w 10" name="T30"/>
                <a:gd fmla="*/ 9 h 11" name="T31"/>
                <a:gd fmla="*/ 10 w 10" name="T32"/>
                <a:gd fmla="*/ 2 h 11" name="T33"/>
                <a:gd fmla="*/ 9 w 10" name="T34"/>
                <a:gd fmla="*/ 0 h 11" name="T35"/>
                <a:gd fmla="*/ 9 w 10" name="T36"/>
                <a:gd fmla="*/ 0 h 1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" w="10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1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gdLst>
                <a:gd fmla="*/ 19 w 26" name="T0"/>
                <a:gd fmla="*/ 3 h 32" name="T1"/>
                <a:gd fmla="*/ 18 w 26" name="T2"/>
                <a:gd fmla="*/ 15 h 32" name="T3"/>
                <a:gd fmla="*/ 18 w 26" name="T4"/>
                <a:gd fmla="*/ 17 h 32" name="T5"/>
                <a:gd fmla="*/ 20 w 26" name="T6"/>
                <a:gd fmla="*/ 18 h 32" name="T7"/>
                <a:gd fmla="*/ 23 w 26" name="T8"/>
                <a:gd fmla="*/ 18 h 32" name="T9"/>
                <a:gd fmla="*/ 23 w 26" name="T10"/>
                <a:gd fmla="*/ 20 h 32" name="T11"/>
                <a:gd fmla="*/ 19 w 26" name="T12"/>
                <a:gd fmla="*/ 20 h 32" name="T13"/>
                <a:gd fmla="*/ 18 w 26" name="T14"/>
                <a:gd fmla="*/ 21 h 32" name="T15"/>
                <a:gd fmla="*/ 17 w 26" name="T16"/>
                <a:gd fmla="*/ 27 h 32" name="T17"/>
                <a:gd fmla="*/ 15 w 26" name="T18"/>
                <a:gd fmla="*/ 29 h 32" name="T19"/>
                <a:gd fmla="*/ 14 w 26" name="T20"/>
                <a:gd fmla="*/ 20 h 32" name="T21"/>
                <a:gd fmla="*/ 13 w 26" name="T22"/>
                <a:gd fmla="*/ 20 h 32" name="T23"/>
                <a:gd fmla="*/ 5 w 26" name="T24"/>
                <a:gd fmla="*/ 20 h 32" name="T25"/>
                <a:gd fmla="*/ 3 w 26" name="T26"/>
                <a:gd fmla="*/ 20 h 32" name="T27"/>
                <a:gd fmla="*/ 3 w 26" name="T28"/>
                <a:gd fmla="*/ 17 h 32" name="T29"/>
                <a:gd fmla="*/ 15 w 26" name="T30"/>
                <a:gd fmla="*/ 3 h 32" name="T31"/>
                <a:gd fmla="*/ 20 w 26" name="T32"/>
                <a:gd fmla="*/ 0 h 32" name="T33"/>
                <a:gd fmla="*/ 17 w 26" name="T34"/>
                <a:gd fmla="*/ 0 h 32" name="T35"/>
                <a:gd fmla="*/ 15 w 26" name="T36"/>
                <a:gd fmla="*/ 0 h 32" name="T37"/>
                <a:gd fmla="*/ 14 w 26" name="T38"/>
                <a:gd fmla="*/ 0 h 32" name="T39"/>
                <a:gd fmla="*/ 13 w 26" name="T40"/>
                <a:gd fmla="*/ 0 h 32" name="T41"/>
                <a:gd fmla="*/ 13 w 26" name="T42"/>
                <a:gd fmla="*/ 1 h 32" name="T43"/>
                <a:gd fmla="*/ 2 w 26" name="T44"/>
                <a:gd fmla="*/ 14 h 32" name="T45"/>
                <a:gd fmla="*/ 0 w 26" name="T46"/>
                <a:gd fmla="*/ 18 h 32" name="T47"/>
                <a:gd fmla="*/ 0 w 26" name="T48"/>
                <a:gd fmla="*/ 22 h 32" name="T49"/>
                <a:gd fmla="*/ 5 w 26" name="T50"/>
                <a:gd fmla="*/ 23 h 32" name="T51"/>
                <a:gd fmla="*/ 12 w 26" name="T52"/>
                <a:gd fmla="*/ 30 h 32" name="T53"/>
                <a:gd fmla="*/ 12 w 26" name="T54"/>
                <a:gd fmla="*/ 32 h 32" name="T55"/>
                <a:gd fmla="*/ 13 w 26" name="T56"/>
                <a:gd fmla="*/ 32 h 32" name="T57"/>
                <a:gd fmla="*/ 20 w 26" name="T58"/>
                <a:gd fmla="*/ 30 h 32" name="T59"/>
                <a:gd fmla="*/ 20 w 26" name="T60"/>
                <a:gd fmla="*/ 27 h 32" name="T61"/>
                <a:gd fmla="*/ 23 w 26" name="T62"/>
                <a:gd fmla="*/ 23 h 32" name="T63"/>
                <a:gd fmla="*/ 26 w 26" name="T64"/>
                <a:gd fmla="*/ 22 h 32" name="T65"/>
                <a:gd fmla="*/ 26 w 26" name="T66"/>
                <a:gd fmla="*/ 15 h 32" name="T67"/>
                <a:gd fmla="*/ 25 w 26" name="T68"/>
                <a:gd fmla="*/ 15 h 32" name="T69"/>
                <a:gd fmla="*/ 21 w 26" name="T70"/>
                <a:gd fmla="*/ 15 h 32" name="T71"/>
                <a:gd fmla="*/ 22 w 26" name="T72"/>
                <a:gd fmla="*/ 2 h 32" name="T73"/>
                <a:gd fmla="*/ 20 w 26" name="T74"/>
                <a:gd fmla="*/ 0 h 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2" w="26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2815842" y="2717262"/>
            <a:ext cx="291167" cy="162490"/>
            <a:chOff x="254610" y="4524402"/>
            <a:chExt cx="555582" cy="310051"/>
          </a:xfrm>
        </p:grpSpPr>
        <p:sp>
          <p:nvSpPr>
            <p:cNvPr id="223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4" name="Freeform 835"/>
            <p:cNvSpPr/>
            <p:nvPr/>
          </p:nvSpPr>
          <p:spPr bwMode="auto">
            <a:xfrm flipH="1">
              <a:off x="384544" y="458175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5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6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7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gdLst>
                <a:gd fmla="*/ 119 w 262" name="T0"/>
                <a:gd fmla="*/ 120 h 146" name="T1"/>
                <a:gd fmla="*/ 116 w 262" name="T2"/>
                <a:gd fmla="*/ 139 h 146" name="T3"/>
                <a:gd fmla="*/ 105 w 262" name="T4"/>
                <a:gd fmla="*/ 107 h 146" name="T5"/>
                <a:gd fmla="*/ 106 w 262" name="T6"/>
                <a:gd fmla="*/ 132 h 146" name="T7"/>
                <a:gd fmla="*/ 83 w 262" name="T8"/>
                <a:gd fmla="*/ 116 h 146" name="T9"/>
                <a:gd fmla="*/ 96 w 262" name="T10"/>
                <a:gd fmla="*/ 97 h 146" name="T11"/>
                <a:gd fmla="*/ 75 w 262" name="T12"/>
                <a:gd fmla="*/ 112 h 146" name="T13"/>
                <a:gd fmla="*/ 79 w 262" name="T14"/>
                <a:gd fmla="*/ 93 h 146" name="T15"/>
                <a:gd fmla="*/ 78 w 262" name="T16"/>
                <a:gd fmla="*/ 110 h 146" name="T17"/>
                <a:gd fmla="*/ 36 w 262" name="T18"/>
                <a:gd fmla="*/ 90 h 146" name="T19"/>
                <a:gd fmla="*/ 213 w 262" name="T20"/>
                <a:gd fmla="*/ 87 h 146" name="T21"/>
                <a:gd fmla="*/ 31 w 262" name="T22"/>
                <a:gd fmla="*/ 88 h 146" name="T23"/>
                <a:gd fmla="*/ 205 w 262" name="T24"/>
                <a:gd fmla="*/ 82 h 146" name="T25"/>
                <a:gd fmla="*/ 32 w 262" name="T26"/>
                <a:gd fmla="*/ 79 h 146" name="T27"/>
                <a:gd fmla="*/ 63 w 262" name="T28"/>
                <a:gd fmla="*/ 32 h 146" name="T29"/>
                <a:gd fmla="*/ 108 w 262" name="T30"/>
                <a:gd fmla="*/ 47 h 146" name="T31"/>
                <a:gd fmla="*/ 196 w 262" name="T32"/>
                <a:gd fmla="*/ 90 h 146" name="T33"/>
                <a:gd fmla="*/ 147 w 262" name="T34"/>
                <a:gd fmla="*/ 83 h 146" name="T35"/>
                <a:gd fmla="*/ 145 w 262" name="T36"/>
                <a:gd fmla="*/ 102 h 146" name="T37"/>
                <a:gd fmla="*/ 167 w 262" name="T38"/>
                <a:gd fmla="*/ 122 h 146" name="T39"/>
                <a:gd fmla="*/ 133 w 262" name="T40"/>
                <a:gd fmla="*/ 120 h 146" name="T41"/>
                <a:gd fmla="*/ 143 w 262" name="T42"/>
                <a:gd fmla="*/ 141 h 146" name="T43"/>
                <a:gd fmla="*/ 123 w 262" name="T44"/>
                <a:gd fmla="*/ 116 h 146" name="T45"/>
                <a:gd fmla="*/ 110 w 262" name="T46"/>
                <a:gd fmla="*/ 100 h 146" name="T47"/>
                <a:gd fmla="*/ 78 w 262" name="T48"/>
                <a:gd fmla="*/ 89 h 146" name="T49"/>
                <a:gd fmla="*/ 75 w 262" name="T50"/>
                <a:gd fmla="*/ 48 h 146" name="T51"/>
                <a:gd fmla="*/ 176 w 262" name="T52"/>
                <a:gd fmla="*/ 34 h 146" name="T53"/>
                <a:gd fmla="*/ 129 w 262" name="T54"/>
                <a:gd fmla="*/ 39 h 146" name="T55"/>
                <a:gd fmla="*/ 38 w 262" name="T56"/>
                <a:gd fmla="*/ 79 h 146" name="T57"/>
                <a:gd fmla="*/ 61 w 262" name="T58"/>
                <a:gd fmla="*/ 27 h 146" name="T59"/>
                <a:gd fmla="*/ 39 w 262" name="T60"/>
                <a:gd fmla="*/ 85 h 146" name="T61"/>
                <a:gd fmla="*/ 219 w 262" name="T62"/>
                <a:gd fmla="*/ 71 h 146" name="T63"/>
                <a:gd fmla="*/ 213 w 262" name="T64"/>
                <a:gd fmla="*/ 78 h 146" name="T65"/>
                <a:gd fmla="*/ 190 w 262" name="T66"/>
                <a:gd fmla="*/ 24 h 146" name="T67"/>
                <a:gd fmla="*/ 198 w 262" name="T68"/>
                <a:gd fmla="*/ 9 h 146" name="T69"/>
                <a:gd fmla="*/ 184 w 262" name="T70"/>
                <a:gd fmla="*/ 23 h 146" name="T71"/>
                <a:gd fmla="*/ 98 w 262" name="T72"/>
                <a:gd fmla="*/ 22 h 146" name="T73"/>
                <a:gd fmla="*/ 64 w 262" name="T74"/>
                <a:gd fmla="*/ 17 h 146" name="T75"/>
                <a:gd fmla="*/ 52 w 262" name="T76"/>
                <a:gd fmla="*/ 16 h 146" name="T77"/>
                <a:gd fmla="*/ 30 w 262" name="T78"/>
                <a:gd fmla="*/ 70 h 146" name="T79"/>
                <a:gd fmla="*/ 22 w 262" name="T80"/>
                <a:gd fmla="*/ 68 h 146" name="T81"/>
                <a:gd fmla="*/ 19 w 262" name="T82"/>
                <a:gd fmla="*/ 62 h 146" name="T83"/>
                <a:gd fmla="*/ 13 w 262" name="T84"/>
                <a:gd fmla="*/ 60 h 146" name="T85"/>
                <a:gd fmla="*/ 9 w 262" name="T86"/>
                <a:gd fmla="*/ 55 h 146" name="T87"/>
                <a:gd fmla="*/ 2 w 262" name="T88"/>
                <a:gd fmla="*/ 79 h 146" name="T89"/>
                <a:gd fmla="*/ 52 w 262" name="T90"/>
                <a:gd fmla="*/ 84 h 146" name="T91"/>
                <a:gd fmla="*/ 78 w 262" name="T92"/>
                <a:gd fmla="*/ 117 h 146" name="T93"/>
                <a:gd fmla="*/ 95 w 262" name="T94"/>
                <a:gd fmla="*/ 132 h 146" name="T95"/>
                <a:gd fmla="*/ 124 w 262" name="T96"/>
                <a:gd fmla="*/ 137 h 146" name="T97"/>
                <a:gd fmla="*/ 155 w 262" name="T98"/>
                <a:gd fmla="*/ 134 h 146" name="T99"/>
                <a:gd fmla="*/ 192 w 262" name="T100"/>
                <a:gd fmla="*/ 110 h 146" name="T101"/>
                <a:gd fmla="*/ 206 w 262" name="T102"/>
                <a:gd fmla="*/ 89 h 146" name="T103"/>
                <a:gd fmla="*/ 262 w 262" name="T104"/>
                <a:gd fmla="*/ 55 h 146" name="T105"/>
                <a:gd fmla="*/ 254 w 262" name="T106"/>
                <a:gd fmla="*/ 56 h 146" name="T107"/>
                <a:gd fmla="*/ 238 w 262" name="T108"/>
                <a:gd fmla="*/ 77 h 146" name="T109"/>
                <a:gd fmla="*/ 241 w 262" name="T110"/>
                <a:gd fmla="*/ 59 h 146" name="T111"/>
                <a:gd fmla="*/ 232 w 262" name="T112"/>
                <a:gd fmla="*/ 61 h 146" name="T113"/>
                <a:gd fmla="*/ 224 w 262" name="T114"/>
                <a:gd fmla="*/ 72 h 146" name="T115"/>
                <a:gd fmla="*/ 197 w 262" name="T116"/>
                <a:gd fmla="*/ 15 h 14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6" w="262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8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9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0" name="Freeform 841"/>
            <p:cNvSpPr/>
            <p:nvPr/>
          </p:nvSpPr>
          <p:spPr bwMode="auto">
            <a:xfrm flipH="1">
              <a:off x="656063" y="455218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1" name="Freeform 842"/>
            <p:cNvSpPr/>
            <p:nvPr/>
          </p:nvSpPr>
          <p:spPr bwMode="auto">
            <a:xfrm flipH="1">
              <a:off x="656063" y="455218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2591717" y="3179763"/>
            <a:ext cx="271441" cy="231054"/>
            <a:chOff x="513583" y="4823700"/>
            <a:chExt cx="517945" cy="440881"/>
          </a:xfrm>
        </p:grpSpPr>
        <p:sp>
          <p:nvSpPr>
            <p:cNvPr id="233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gdLst>
                <a:gd fmla="*/ 48 w 80" name="T0"/>
                <a:gd fmla="*/ 76 h 80" name="T1"/>
                <a:gd fmla="*/ 43 w 80" name="T2"/>
                <a:gd fmla="*/ 76 h 80" name="T3"/>
                <a:gd fmla="*/ 43 w 80" name="T4"/>
                <a:gd fmla="*/ 77 h 80" name="T5"/>
                <a:gd fmla="*/ 37 w 80" name="T6"/>
                <a:gd fmla="*/ 77 h 80" name="T7"/>
                <a:gd fmla="*/ 39 w 80" name="T8"/>
                <a:gd fmla="*/ 77 h 80" name="T9"/>
                <a:gd fmla="*/ 35 w 80" name="T10"/>
                <a:gd fmla="*/ 74 h 80" name="T11"/>
                <a:gd fmla="*/ 32 w 80" name="T12"/>
                <a:gd fmla="*/ 76 h 80" name="T13"/>
                <a:gd fmla="*/ 34 w 80" name="T14"/>
                <a:gd fmla="*/ 74 h 80" name="T15"/>
                <a:gd fmla="*/ 27 w 80" name="T16"/>
                <a:gd fmla="*/ 75 h 80" name="T17"/>
                <a:gd fmla="*/ 29 w 80" name="T18"/>
                <a:gd fmla="*/ 75 h 80" name="T19"/>
                <a:gd fmla="*/ 27 w 80" name="T20"/>
                <a:gd fmla="*/ 70 h 80" name="T21"/>
                <a:gd fmla="*/ 23 w 80" name="T22"/>
                <a:gd fmla="*/ 73 h 80" name="T23"/>
                <a:gd fmla="*/ 25 w 80" name="T24"/>
                <a:gd fmla="*/ 69 h 80" name="T25"/>
                <a:gd fmla="*/ 13 w 80" name="T26"/>
                <a:gd fmla="*/ 64 h 80" name="T27"/>
                <a:gd fmla="*/ 16 w 80" name="T28"/>
                <a:gd fmla="*/ 68 h 80" name="T29"/>
                <a:gd fmla="*/ 13 w 80" name="T30"/>
                <a:gd fmla="*/ 55 h 80" name="T31"/>
                <a:gd fmla="*/ 9 w 80" name="T32"/>
                <a:gd fmla="*/ 58 h 80" name="T33"/>
                <a:gd fmla="*/ 11 w 80" name="T34"/>
                <a:gd fmla="*/ 50 h 80" name="T35"/>
                <a:gd fmla="*/ 9 w 80" name="T36"/>
                <a:gd fmla="*/ 58 h 80" name="T37"/>
                <a:gd fmla="*/ 9 w 80" name="T38"/>
                <a:gd fmla="*/ 44 h 80" name="T39"/>
                <a:gd fmla="*/ 6 w 80" name="T40"/>
                <a:gd fmla="*/ 53 h 80" name="T41"/>
                <a:gd fmla="*/ 7 w 80" name="T42"/>
                <a:gd fmla="*/ 36 h 80" name="T43"/>
                <a:gd fmla="*/ 9 w 80" name="T44"/>
                <a:gd fmla="*/ 42 h 80" name="T45"/>
                <a:gd fmla="*/ 4 w 80" name="T46"/>
                <a:gd fmla="*/ 34 h 80" name="T47"/>
                <a:gd fmla="*/ 6 w 80" name="T48"/>
                <a:gd fmla="*/ 35 h 80" name="T49"/>
                <a:gd fmla="*/ 5 w 80" name="T50"/>
                <a:gd fmla="*/ 29 h 80" name="T51"/>
                <a:gd fmla="*/ 4 w 80" name="T52"/>
                <a:gd fmla="*/ 31 h 80" name="T53"/>
                <a:gd fmla="*/ 10 w 80" name="T54"/>
                <a:gd fmla="*/ 21 h 80" name="T55"/>
                <a:gd fmla="*/ 5 w 80" name="T56"/>
                <a:gd fmla="*/ 27 h 80" name="T57"/>
                <a:gd fmla="*/ 12 w 80" name="T58"/>
                <a:gd fmla="*/ 17 h 80" name="T59"/>
                <a:gd fmla="*/ 9 w 80" name="T60"/>
                <a:gd fmla="*/ 20 h 80" name="T61"/>
                <a:gd fmla="*/ 15 w 80" name="T62"/>
                <a:gd fmla="*/ 50 h 80" name="T63"/>
                <a:gd fmla="*/ 32 w 80" name="T64"/>
                <a:gd fmla="*/ 5 h 80" name="T65"/>
                <a:gd fmla="*/ 75 w 80" name="T66"/>
                <a:gd fmla="*/ 30 h 80" name="T67"/>
                <a:gd fmla="*/ 55 w 80" name="T68"/>
                <a:gd fmla="*/ 72 h 80" name="T69"/>
                <a:gd fmla="*/ 40 w 80" name="T70"/>
                <a:gd fmla="*/ 0 h 80" name="T71"/>
                <a:gd fmla="*/ 22 w 80" name="T72"/>
                <a:gd fmla="*/ 6 h 80" name="T73"/>
                <a:gd fmla="*/ 8 w 80" name="T74"/>
                <a:gd fmla="*/ 14 h 80" name="T75"/>
                <a:gd fmla="*/ 0 w 80" name="T76"/>
                <a:gd fmla="*/ 39 h 80" name="T77"/>
                <a:gd fmla="*/ 34 w 80" name="T78"/>
                <a:gd fmla="*/ 80 h 80" name="T79"/>
                <a:gd fmla="*/ 41 w 80" name="T80"/>
                <a:gd fmla="*/ 80 h 80" name="T81"/>
                <a:gd fmla="*/ 46 w 80" name="T82"/>
                <a:gd fmla="*/ 80 h 80" name="T83"/>
                <a:gd fmla="*/ 48 w 80" name="T84"/>
                <a:gd fmla="*/ 80 h 80" name="T85"/>
                <a:gd fmla="*/ 74 w 80" name="T86"/>
                <a:gd fmla="*/ 62 h 80" name="T87"/>
                <a:gd fmla="*/ 63 w 80" name="T88"/>
                <a:gd fmla="*/ 9 h 8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80" w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4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gdLst>
                <a:gd fmla="*/ 55 w 59" name="T0"/>
                <a:gd fmla="*/ 37 h 62" name="T1"/>
                <a:gd fmla="*/ 55 w 59" name="T2"/>
                <a:gd fmla="*/ 38 h 62" name="T3"/>
                <a:gd fmla="*/ 55 w 59" name="T4"/>
                <a:gd fmla="*/ 32 h 62" name="T5"/>
                <a:gd fmla="*/ 55 w 59" name="T6"/>
                <a:gd fmla="*/ 34 h 62" name="T7"/>
                <a:gd fmla="*/ 55 w 59" name="T8"/>
                <a:gd fmla="*/ 35 h 62" name="T9"/>
                <a:gd fmla="*/ 53 w 59" name="T10"/>
                <a:gd fmla="*/ 27 h 62" name="T11"/>
                <a:gd fmla="*/ 55 w 59" name="T12"/>
                <a:gd fmla="*/ 29 h 62" name="T13"/>
                <a:gd fmla="*/ 54 w 59" name="T14"/>
                <a:gd fmla="*/ 30 h 62" name="T15"/>
                <a:gd fmla="*/ 55 w 59" name="T16"/>
                <a:gd fmla="*/ 24 h 62" name="T17"/>
                <a:gd fmla="*/ 53 w 59" name="T18"/>
                <a:gd fmla="*/ 25 h 62" name="T19"/>
                <a:gd fmla="*/ 52 w 59" name="T20"/>
                <a:gd fmla="*/ 21 h 62" name="T21"/>
                <a:gd fmla="*/ 53 w 59" name="T22"/>
                <a:gd fmla="*/ 25 h 62" name="T23"/>
                <a:gd fmla="*/ 48 w 59" name="T24"/>
                <a:gd fmla="*/ 17 h 62" name="T25"/>
                <a:gd fmla="*/ 51 w 59" name="T26"/>
                <a:gd fmla="*/ 20 h 62" name="T27"/>
                <a:gd fmla="*/ 47 w 59" name="T28"/>
                <a:gd fmla="*/ 16 h 62" name="T29"/>
                <a:gd fmla="*/ 45 w 59" name="T30"/>
                <a:gd fmla="*/ 12 h 62" name="T31"/>
                <a:gd fmla="*/ 47 w 59" name="T32"/>
                <a:gd fmla="*/ 16 h 62" name="T33"/>
                <a:gd fmla="*/ 41 w 59" name="T34"/>
                <a:gd fmla="*/ 10 h 62" name="T35"/>
                <a:gd fmla="*/ 41 w 59" name="T36"/>
                <a:gd fmla="*/ 8 h 62" name="T37"/>
                <a:gd fmla="*/ 44 w 59" name="T38"/>
                <a:gd fmla="*/ 10 h 62" name="T39"/>
                <a:gd fmla="*/ 32 w 59" name="T40"/>
                <a:gd fmla="*/ 59 h 62" name="T41"/>
                <a:gd fmla="*/ 3 w 59" name="T42"/>
                <a:gd fmla="*/ 28 h 62" name="T43"/>
                <a:gd fmla="*/ 11 w 59" name="T44"/>
                <a:gd fmla="*/ 8 h 62" name="T45"/>
                <a:gd fmla="*/ 16 w 59" name="T46"/>
                <a:gd fmla="*/ 7 h 62" name="T47"/>
                <a:gd fmla="*/ 39 w 59" name="T48"/>
                <a:gd fmla="*/ 12 h 62" name="T49"/>
                <a:gd fmla="*/ 40 w 59" name="T50"/>
                <a:gd fmla="*/ 14 h 62" name="T51"/>
                <a:gd fmla="*/ 50 w 59" name="T52"/>
                <a:gd fmla="*/ 28 h 62" name="T53"/>
                <a:gd fmla="*/ 44 w 59" name="T54"/>
                <a:gd fmla="*/ 56 h 62" name="T55"/>
                <a:gd fmla="*/ 38 w 59" name="T56"/>
                <a:gd fmla="*/ 58 h 62" name="T57"/>
                <a:gd fmla="*/ 32 w 59" name="T58"/>
                <a:gd fmla="*/ 59 h 62" name="T59"/>
                <a:gd fmla="*/ 36 w 59" name="T60"/>
                <a:gd fmla="*/ 6 h 62" name="T61"/>
                <a:gd fmla="*/ 39 w 59" name="T62"/>
                <a:gd fmla="*/ 7 h 62" name="T63"/>
                <a:gd fmla="*/ 34 w 59" name="T64"/>
                <a:gd fmla="*/ 5 h 62" name="T65"/>
                <a:gd fmla="*/ 32 w 59" name="T66"/>
                <a:gd fmla="*/ 4 h 62" name="T67"/>
                <a:gd fmla="*/ 34 w 59" name="T68"/>
                <a:gd fmla="*/ 5 h 62" name="T69"/>
                <a:gd fmla="*/ 30 w 59" name="T70"/>
                <a:gd fmla="*/ 4 h 62" name="T71"/>
                <a:gd fmla="*/ 30 w 59" name="T72"/>
                <a:gd fmla="*/ 4 h 62" name="T73"/>
                <a:gd fmla="*/ 26 w 59" name="T74"/>
                <a:gd fmla="*/ 0 h 62" name="T75"/>
                <a:gd fmla="*/ 4 w 59" name="T76"/>
                <a:gd fmla="*/ 11 h 62" name="T77"/>
                <a:gd fmla="*/ 2 w 59" name="T78"/>
                <a:gd fmla="*/ 42 h 62" name="T79"/>
                <a:gd fmla="*/ 39 w 59" name="T80"/>
                <a:gd fmla="*/ 62 h 62" name="T81"/>
                <a:gd fmla="*/ 59 w 59" name="T82"/>
                <a:gd fmla="*/ 34 h 62" name="T83"/>
                <a:gd fmla="*/ 45 w 59" name="T84"/>
                <a:gd fmla="*/ 7 h 6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2" w="59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5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gdLst>
                <a:gd fmla="*/ 4 w 33" name="T0"/>
                <a:gd fmla="*/ 19 h 43" name="T1"/>
                <a:gd fmla="*/ 4 w 33" name="T2"/>
                <a:gd fmla="*/ 12 h 43" name="T3"/>
                <a:gd fmla="*/ 7 w 33" name="T4"/>
                <a:gd fmla="*/ 8 h 43" name="T5"/>
                <a:gd fmla="*/ 6 w 33" name="T6"/>
                <a:gd fmla="*/ 4 h 43" name="T7"/>
                <a:gd fmla="*/ 7 w 33" name="T8"/>
                <a:gd fmla="*/ 3 h 43" name="T9"/>
                <a:gd fmla="*/ 8 w 33" name="T10"/>
                <a:gd fmla="*/ 4 h 43" name="T11"/>
                <a:gd fmla="*/ 11 w 33" name="T12"/>
                <a:gd fmla="*/ 8 h 43" name="T13"/>
                <a:gd fmla="*/ 15 w 33" name="T14"/>
                <a:gd fmla="*/ 7 h 43" name="T15"/>
                <a:gd fmla="*/ 18 w 33" name="T16"/>
                <a:gd fmla="*/ 10 h 43" name="T17"/>
                <a:gd fmla="*/ 15 w 33" name="T18"/>
                <a:gd fmla="*/ 9 h 43" name="T19"/>
                <a:gd fmla="*/ 8 w 33" name="T20"/>
                <a:gd fmla="*/ 13 h 43" name="T21"/>
                <a:gd fmla="*/ 9 w 33" name="T22"/>
                <a:gd fmla="*/ 20 h 43" name="T23"/>
                <a:gd fmla="*/ 13 w 33" name="T24"/>
                <a:gd fmla="*/ 20 h 43" name="T25"/>
                <a:gd fmla="*/ 27 w 33" name="T26"/>
                <a:gd fmla="*/ 21 h 43" name="T27"/>
                <a:gd fmla="*/ 30 w 33" name="T28"/>
                <a:gd fmla="*/ 27 h 43" name="T29"/>
                <a:gd fmla="*/ 27 w 33" name="T30"/>
                <a:gd fmla="*/ 33 h 43" name="T31"/>
                <a:gd fmla="*/ 27 w 33" name="T32"/>
                <a:gd fmla="*/ 36 h 43" name="T33"/>
                <a:gd fmla="*/ 29 w 33" name="T34"/>
                <a:gd fmla="*/ 39 h 43" name="T35"/>
                <a:gd fmla="*/ 26 w 33" name="T36"/>
                <a:gd fmla="*/ 36 h 43" name="T37"/>
                <a:gd fmla="*/ 22 w 33" name="T38"/>
                <a:gd fmla="*/ 36 h 43" name="T39"/>
                <a:gd fmla="*/ 14 w 33" name="T40"/>
                <a:gd fmla="*/ 34 h 43" name="T41"/>
                <a:gd fmla="*/ 24 w 33" name="T42"/>
                <a:gd fmla="*/ 32 h 43" name="T43"/>
                <a:gd fmla="*/ 21 w 33" name="T44"/>
                <a:gd fmla="*/ 22 h 43" name="T45"/>
                <a:gd fmla="*/ 12 w 33" name="T46"/>
                <a:gd fmla="*/ 23 h 43" name="T47"/>
                <a:gd fmla="*/ 12 w 33" name="T48"/>
                <a:gd fmla="*/ 23 h 43" name="T49"/>
                <a:gd fmla="*/ 3 w 33" name="T50"/>
                <a:gd fmla="*/ 2 h 43" name="T51"/>
                <a:gd fmla="*/ 2 w 33" name="T52"/>
                <a:gd fmla="*/ 3 h 43" name="T53"/>
                <a:gd fmla="*/ 3 w 33" name="T54"/>
                <a:gd fmla="*/ 8 h 43" name="T55"/>
                <a:gd fmla="*/ 0 w 33" name="T56"/>
                <a:gd fmla="*/ 15 h 43" name="T57"/>
                <a:gd fmla="*/ 12 w 33" name="T58"/>
                <a:gd fmla="*/ 26 h 43" name="T59"/>
                <a:gd fmla="*/ 20 w 33" name="T60"/>
                <a:gd fmla="*/ 25 h 43" name="T61"/>
                <a:gd fmla="*/ 23 w 33" name="T62"/>
                <a:gd fmla="*/ 26 h 43" name="T63"/>
                <a:gd fmla="*/ 20 w 33" name="T64"/>
                <a:gd fmla="*/ 30 h 43" name="T65"/>
                <a:gd fmla="*/ 17 w 33" name="T66"/>
                <a:gd fmla="*/ 29 h 43" name="T67"/>
                <a:gd fmla="*/ 11 w 33" name="T68"/>
                <a:gd fmla="*/ 32 h 43" name="T69"/>
                <a:gd fmla="*/ 23 w 33" name="T70"/>
                <a:gd fmla="*/ 39 h 43" name="T71"/>
                <a:gd fmla="*/ 26 w 33" name="T72"/>
                <a:gd fmla="*/ 42 h 43" name="T73"/>
                <a:gd fmla="*/ 28 w 33" name="T74"/>
                <a:gd fmla="*/ 43 h 43" name="T75"/>
                <a:gd fmla="*/ 29 w 33" name="T76"/>
                <a:gd fmla="*/ 43 h 43" name="T77"/>
                <a:gd fmla="*/ 33 w 33" name="T78"/>
                <a:gd fmla="*/ 40 h 43" name="T79"/>
                <a:gd fmla="*/ 31 w 33" name="T80"/>
                <a:gd fmla="*/ 35 h 43" name="T81"/>
                <a:gd fmla="*/ 33 w 33" name="T82"/>
                <a:gd fmla="*/ 27 h 43" name="T83"/>
                <a:gd fmla="*/ 21 w 33" name="T84"/>
                <a:gd fmla="*/ 17 h 43" name="T85"/>
                <a:gd fmla="*/ 12 w 33" name="T86"/>
                <a:gd fmla="*/ 17 h 43" name="T87"/>
                <a:gd fmla="*/ 10 w 33" name="T88"/>
                <a:gd fmla="*/ 16 h 43" name="T89"/>
                <a:gd fmla="*/ 15 w 33" name="T90"/>
                <a:gd fmla="*/ 12 h 43" name="T91"/>
                <a:gd fmla="*/ 16 w 33" name="T92"/>
                <a:gd fmla="*/ 13 h 43" name="T93"/>
                <a:gd fmla="*/ 18 w 33" name="T94"/>
                <a:gd fmla="*/ 13 h 43" name="T95"/>
                <a:gd fmla="*/ 24 w 33" name="T96"/>
                <a:gd fmla="*/ 9 h 43" name="T97"/>
                <a:gd fmla="*/ 11 w 33" name="T98"/>
                <a:gd fmla="*/ 4 h 43" name="T99"/>
                <a:gd fmla="*/ 8 w 33" name="T100"/>
                <a:gd fmla="*/ 0 h 43" name="T101"/>
                <a:gd fmla="*/ 8 w 33" name="T102"/>
                <a:gd fmla="*/ 0 h 4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3" w="3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6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gdLst>
                <a:gd fmla="*/ 19 w 79" name="T0"/>
                <a:gd fmla="*/ 70 h 81" name="T1"/>
                <a:gd fmla="*/ 15 w 79" name="T2"/>
                <a:gd fmla="*/ 67 h 81" name="T3"/>
                <a:gd fmla="*/ 17 w 79" name="T4"/>
                <a:gd fmla="*/ 69 h 81" name="T5"/>
                <a:gd fmla="*/ 16 w 79" name="T6"/>
                <a:gd fmla="*/ 69 h 81" name="T7"/>
                <a:gd fmla="*/ 14 w 79" name="T8"/>
                <a:gd fmla="*/ 64 h 81" name="T9"/>
                <a:gd fmla="*/ 11 w 79" name="T10"/>
                <a:gd fmla="*/ 63 h 81" name="T11"/>
                <a:gd fmla="*/ 13 w 79" name="T12"/>
                <a:gd fmla="*/ 62 h 81" name="T13"/>
                <a:gd fmla="*/ 8 w 79" name="T14"/>
                <a:gd fmla="*/ 59 h 81" name="T15"/>
                <a:gd fmla="*/ 9 w 79" name="T16"/>
                <a:gd fmla="*/ 60 h 81" name="T17"/>
                <a:gd fmla="*/ 11 w 79" name="T18"/>
                <a:gd fmla="*/ 55 h 81" name="T19"/>
                <a:gd fmla="*/ 6 w 79" name="T20"/>
                <a:gd fmla="*/ 53 h 81" name="T21"/>
                <a:gd fmla="*/ 10 w 79" name="T22"/>
                <a:gd fmla="*/ 53 h 81" name="T23"/>
                <a:gd fmla="*/ 4 w 79" name="T24"/>
                <a:gd fmla="*/ 45 h 81" name="T25"/>
                <a:gd fmla="*/ 9 w 79" name="T26"/>
                <a:gd fmla="*/ 50 h 81" name="T27"/>
                <a:gd fmla="*/ 4 w 79" name="T28"/>
                <a:gd fmla="*/ 42 h 81" name="T29"/>
                <a:gd fmla="*/ 9 w 79" name="T30"/>
                <a:gd fmla="*/ 42 h 81" name="T31"/>
                <a:gd fmla="*/ 5 w 79" name="T32"/>
                <a:gd fmla="*/ 32 h 81" name="T33"/>
                <a:gd fmla="*/ 4 w 79" name="T34"/>
                <a:gd fmla="*/ 36 h 81" name="T35"/>
                <a:gd fmla="*/ 11 w 79" name="T36"/>
                <a:gd fmla="*/ 26 h 81" name="T37"/>
                <a:gd fmla="*/ 12 w 79" name="T38"/>
                <a:gd fmla="*/ 30 h 81" name="T39"/>
                <a:gd fmla="*/ 10 w 79" name="T40"/>
                <a:gd fmla="*/ 21 h 81" name="T41"/>
                <a:gd fmla="*/ 10 w 79" name="T42"/>
                <a:gd fmla="*/ 25 h 81" name="T43"/>
                <a:gd fmla="*/ 11 w 79" name="T44"/>
                <a:gd fmla="*/ 20 h 81" name="T45"/>
                <a:gd fmla="*/ 23 w 79" name="T46"/>
                <a:gd fmla="*/ 14 h 81" name="T47"/>
                <a:gd fmla="*/ 20 w 79" name="T48"/>
                <a:gd fmla="*/ 12 h 81" name="T49"/>
                <a:gd fmla="*/ 26 w 79" name="T50"/>
                <a:gd fmla="*/ 11 h 81" name="T51"/>
                <a:gd fmla="*/ 22 w 79" name="T52"/>
                <a:gd fmla="*/ 9 h 81" name="T53"/>
                <a:gd fmla="*/ 28 w 79" name="T54"/>
                <a:gd fmla="*/ 10 h 81" name="T55"/>
                <a:gd fmla="*/ 28 w 79" name="T56"/>
                <a:gd fmla="*/ 74 h 81" name="T57"/>
                <a:gd fmla="*/ 29 w 79" name="T58"/>
                <a:gd fmla="*/ 13 h 81" name="T59"/>
                <a:gd fmla="*/ 61 w 79" name="T60"/>
                <a:gd fmla="*/ 10 h 81" name="T61"/>
                <a:gd fmla="*/ 42 w 79" name="T62"/>
                <a:gd fmla="*/ 78 h 81" name="T63"/>
                <a:gd fmla="*/ 29 w 79" name="T64"/>
                <a:gd fmla="*/ 5 h 81" name="T65"/>
                <a:gd fmla="*/ 31 w 79" name="T66"/>
                <a:gd fmla="*/ 8 h 81" name="T67"/>
                <a:gd fmla="*/ 32 w 79" name="T68"/>
                <a:gd fmla="*/ 4 h 81" name="T69"/>
                <a:gd fmla="*/ 38 w 79" name="T70"/>
                <a:gd fmla="*/ 5 h 81" name="T71"/>
                <a:gd fmla="*/ 37 w 79" name="T72"/>
                <a:gd fmla="*/ 0 h 81" name="T73"/>
                <a:gd fmla="*/ 35 w 79" name="T74"/>
                <a:gd fmla="*/ 0 h 81" name="T75"/>
                <a:gd fmla="*/ 8 w 79" name="T76"/>
                <a:gd fmla="*/ 64 h 81" name="T77"/>
                <a:gd fmla="*/ 15 w 79" name="T78"/>
                <a:gd fmla="*/ 72 h 81" name="T79"/>
                <a:gd fmla="*/ 16 w 79" name="T80"/>
                <a:gd fmla="*/ 73 h 81" name="T81"/>
                <a:gd fmla="*/ 33 w 79" name="T82"/>
                <a:gd fmla="*/ 80 h 81" name="T83"/>
                <a:gd fmla="*/ 74 w 79" name="T84"/>
                <a:gd fmla="*/ 60 h 81" name="T85"/>
                <a:gd fmla="*/ 52 w 79" name="T86"/>
                <a:gd fmla="*/ 4 h 81" name="T87"/>
                <a:gd fmla="*/ 37 w 79" name="T88"/>
                <a:gd fmla="*/ 0 h 81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81" w="79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7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gdLst>
                <a:gd fmla="*/ 43 w 58" name="T0"/>
                <a:gd fmla="*/ 55 h 64" name="T1"/>
                <a:gd fmla="*/ 43 w 58" name="T2"/>
                <a:gd fmla="*/ 56 h 64" name="T3"/>
                <a:gd fmla="*/ 45 w 58" name="T4"/>
                <a:gd fmla="*/ 53 h 64" name="T5"/>
                <a:gd fmla="*/ 48 w 58" name="T6"/>
                <a:gd fmla="*/ 51 h 64" name="T7"/>
                <a:gd fmla="*/ 48 w 58" name="T8"/>
                <a:gd fmla="*/ 49 h 64" name="T9"/>
                <a:gd fmla="*/ 51 w 58" name="T10"/>
                <a:gd fmla="*/ 47 h 64" name="T11"/>
                <a:gd fmla="*/ 48 w 58" name="T12"/>
                <a:gd fmla="*/ 49 h 64" name="T13"/>
                <a:gd fmla="*/ 51 w 58" name="T14"/>
                <a:gd fmla="*/ 45 h 64" name="T15"/>
                <a:gd fmla="*/ 52 w 58" name="T16"/>
                <a:gd fmla="*/ 41 h 64" name="T17"/>
                <a:gd fmla="*/ 51 w 58" name="T18"/>
                <a:gd fmla="*/ 45 h 64" name="T19"/>
                <a:gd fmla="*/ 52 w 58" name="T20"/>
                <a:gd fmla="*/ 40 h 64" name="T21"/>
                <a:gd fmla="*/ 54 w 58" name="T22"/>
                <a:gd fmla="*/ 36 h 64" name="T23"/>
                <a:gd fmla="*/ 54 w 58" name="T24"/>
                <a:gd fmla="*/ 35 h 64" name="T25"/>
                <a:gd fmla="*/ 54 w 58" name="T26"/>
                <a:gd fmla="*/ 30 h 64" name="T27"/>
                <a:gd fmla="*/ 55 w 58" name="T28"/>
                <a:gd fmla="*/ 30 h 64" name="T29"/>
                <a:gd fmla="*/ 55 w 58" name="T30"/>
                <a:gd fmla="*/ 28 h 64" name="T31"/>
                <a:gd fmla="*/ 53 w 58" name="T32"/>
                <a:gd fmla="*/ 25 h 64" name="T33"/>
                <a:gd fmla="*/ 55 w 58" name="T34"/>
                <a:gd fmla="*/ 28 h 64" name="T35"/>
                <a:gd fmla="*/ 53 w 58" name="T36"/>
                <a:gd fmla="*/ 23 h 64" name="T37"/>
                <a:gd fmla="*/ 53 w 58" name="T38"/>
                <a:gd fmla="*/ 20 h 64" name="T39"/>
                <a:gd fmla="*/ 52 w 58" name="T40"/>
                <a:gd fmla="*/ 18 h 64" name="T41"/>
                <a:gd fmla="*/ 51 w 58" name="T42"/>
                <a:gd fmla="*/ 16 h 64" name="T43"/>
                <a:gd fmla="*/ 52 w 58" name="T44"/>
                <a:gd fmla="*/ 18 h 64" name="T45"/>
                <a:gd fmla="*/ 50 w 58" name="T46"/>
                <a:gd fmla="*/ 14 h 64" name="T47"/>
                <a:gd fmla="*/ 50 w 58" name="T48"/>
                <a:gd fmla="*/ 14 h 64" name="T49"/>
                <a:gd fmla="*/ 22 w 58" name="T50"/>
                <a:gd fmla="*/ 60 h 64" name="T51"/>
                <a:gd fmla="*/ 4 w 58" name="T52"/>
                <a:gd fmla="*/ 34 h 64" name="T53"/>
                <a:gd fmla="*/ 17 w 58" name="T54"/>
                <a:gd fmla="*/ 9 h 64" name="T55"/>
                <a:gd fmla="*/ 32 w 58" name="T56"/>
                <a:gd fmla="*/ 3 h 64" name="T57"/>
                <a:gd fmla="*/ 34 w 58" name="T58"/>
                <a:gd fmla="*/ 4 h 64" name="T59"/>
                <a:gd fmla="*/ 50 w 58" name="T60"/>
                <a:gd fmla="*/ 28 h 64" name="T61"/>
                <a:gd fmla="*/ 50 w 58" name="T62"/>
                <a:gd fmla="*/ 29 h 64" name="T63"/>
                <a:gd fmla="*/ 23 w 58" name="T64"/>
                <a:gd fmla="*/ 60 h 64" name="T65"/>
                <a:gd fmla="*/ 22 w 58" name="T66"/>
                <a:gd fmla="*/ 60 h 64" name="T67"/>
                <a:gd fmla="*/ 32 w 58" name="T68"/>
                <a:gd fmla="*/ 0 h 64" name="T69"/>
                <a:gd fmla="*/ 15 w 58" name="T70"/>
                <a:gd fmla="*/ 6 h 64" name="T71"/>
                <a:gd fmla="*/ 0 w 58" name="T72"/>
                <a:gd fmla="*/ 34 h 64" name="T73"/>
                <a:gd fmla="*/ 28 w 58" name="T74"/>
                <a:gd fmla="*/ 64 h 64" name="T75"/>
                <a:gd fmla="*/ 58 w 58" name="T76"/>
                <a:gd fmla="*/ 30 h 64" name="T77"/>
                <a:gd fmla="*/ 32 w 58" name="T78"/>
                <a:gd fmla="*/ 0 h 6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4" w="57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8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gdLst>
                <a:gd fmla="*/ 17 w 29" name="T0"/>
                <a:gd fmla="*/ 7 h 48" name="T1"/>
                <a:gd fmla="*/ 19 w 29" name="T2"/>
                <a:gd fmla="*/ 4 h 48" name="T3"/>
                <a:gd fmla="*/ 20 w 29" name="T4"/>
                <a:gd fmla="*/ 6 h 48" name="T5"/>
                <a:gd fmla="*/ 20 w 29" name="T6"/>
                <a:gd fmla="*/ 10 h 48" name="T7"/>
                <a:gd fmla="*/ 23 w 29" name="T8"/>
                <a:gd fmla="*/ 16 h 48" name="T9"/>
                <a:gd fmla="*/ 20 w 29" name="T10"/>
                <a:gd fmla="*/ 13 h 48" name="T11"/>
                <a:gd fmla="*/ 12 w 29" name="T12"/>
                <a:gd fmla="*/ 11 h 48" name="T13"/>
                <a:gd fmla="*/ 12 w 29" name="T14"/>
                <a:gd fmla="*/ 19 h 48" name="T15"/>
                <a:gd fmla="*/ 21 w 29" name="T16"/>
                <a:gd fmla="*/ 32 h 48" name="T17"/>
                <a:gd fmla="*/ 13 w 29" name="T18"/>
                <a:gd fmla="*/ 38 h 48" name="T19"/>
                <a:gd fmla="*/ 11 w 29" name="T20"/>
                <a:gd fmla="*/ 40 h 48" name="T21"/>
                <a:gd fmla="*/ 10 w 29" name="T22"/>
                <a:gd fmla="*/ 44 h 48" name="T23"/>
                <a:gd fmla="*/ 9 w 29" name="T24"/>
                <a:gd fmla="*/ 40 h 48" name="T25"/>
                <a:gd fmla="*/ 3 w 29" name="T26"/>
                <a:gd fmla="*/ 30 h 48" name="T27"/>
                <a:gd fmla="*/ 11 w 29" name="T28"/>
                <a:gd fmla="*/ 36 h 48" name="T29"/>
                <a:gd fmla="*/ 19 w 29" name="T30"/>
                <a:gd fmla="*/ 31 h 48" name="T31"/>
                <a:gd fmla="*/ 15 w 29" name="T32"/>
                <a:gd fmla="*/ 25 h 48" name="T33"/>
                <a:gd fmla="*/ 7 w 29" name="T34"/>
                <a:gd fmla="*/ 14 h 48" name="T35"/>
                <a:gd fmla="*/ 13 w 29" name="T36"/>
                <a:gd fmla="*/ 7 h 48" name="T37"/>
                <a:gd fmla="*/ 17 w 29" name="T38"/>
                <a:gd fmla="*/ 0 h 48" name="T39"/>
                <a:gd fmla="*/ 15 w 29" name="T40"/>
                <a:gd fmla="*/ 3 h 48" name="T41"/>
                <a:gd fmla="*/ 8 w 29" name="T42"/>
                <a:gd fmla="*/ 6 h 48" name="T43"/>
                <a:gd fmla="*/ 8 w 29" name="T44"/>
                <a:gd fmla="*/ 23 h 48" name="T45"/>
                <a:gd fmla="*/ 15 w 29" name="T46"/>
                <a:gd fmla="*/ 31 h 48" name="T47"/>
                <a:gd fmla="*/ 13 w 29" name="T48"/>
                <a:gd fmla="*/ 33 h 48" name="T49"/>
                <a:gd fmla="*/ 8 w 29" name="T50"/>
                <a:gd fmla="*/ 29 h 48" name="T51"/>
                <a:gd fmla="*/ 2 w 29" name="T52"/>
                <a:gd fmla="*/ 26 h 48" name="T53"/>
                <a:gd fmla="*/ 6 w 29" name="T54"/>
                <a:gd fmla="*/ 40 h 48" name="T55"/>
                <a:gd fmla="*/ 5 w 29" name="T56"/>
                <a:gd fmla="*/ 44 h 48" name="T57"/>
                <a:gd fmla="*/ 6 w 29" name="T58"/>
                <a:gd fmla="*/ 46 h 48" name="T59"/>
                <a:gd fmla="*/ 10 w 29" name="T60"/>
                <a:gd fmla="*/ 48 h 48" name="T61"/>
                <a:gd fmla="*/ 13 w 29" name="T62"/>
                <a:gd fmla="*/ 47 h 48" name="T63"/>
                <a:gd fmla="*/ 16 w 29" name="T64"/>
                <a:gd fmla="*/ 41 h 48" name="T65"/>
                <a:gd fmla="*/ 24 w 29" name="T66"/>
                <a:gd fmla="*/ 29 h 48" name="T67"/>
                <a:gd fmla="*/ 13 w 29" name="T68"/>
                <a:gd fmla="*/ 15 h 48" name="T69"/>
                <a:gd fmla="*/ 14 w 29" name="T70"/>
                <a:gd fmla="*/ 14 h 48" name="T71"/>
                <a:gd fmla="*/ 20 w 29" name="T72"/>
                <a:gd fmla="*/ 17 h 48" name="T73"/>
                <a:gd fmla="*/ 21 w 29" name="T74"/>
                <a:gd fmla="*/ 19 h 48" name="T75"/>
                <a:gd fmla="*/ 26 w 29" name="T76"/>
                <a:gd fmla="*/ 20 h 48" name="T77"/>
                <a:gd fmla="*/ 29 w 29" name="T78"/>
                <a:gd fmla="*/ 17 h 48" name="T79"/>
                <a:gd fmla="*/ 24 w 29" name="T80"/>
                <a:gd fmla="*/ 4 h 48" name="T81"/>
                <a:gd fmla="*/ 20 w 29" name="T82"/>
                <a:gd fmla="*/ 0 h 48" name="T83"/>
                <a:gd fmla="*/ 18 w 29" name="T84"/>
                <a:gd fmla="*/ 0 h 4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48" w="2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9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0" name="Freeform 780"/>
            <p:cNvSpPr/>
            <p:nvPr/>
          </p:nvSpPr>
          <p:spPr bwMode="auto">
            <a:xfrm flipH="1">
              <a:off x="831698" y="521350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1" name="Freeform 781"/>
            <p:cNvSpPr/>
            <p:nvPr/>
          </p:nvSpPr>
          <p:spPr bwMode="auto">
            <a:xfrm flipH="1">
              <a:off x="834386" y="516063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2" name="Freeform 782"/>
            <p:cNvSpPr/>
            <p:nvPr/>
          </p:nvSpPr>
          <p:spPr bwMode="auto">
            <a:xfrm flipH="1">
              <a:off x="834386" y="516063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3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623"/>
            </a:xfrm>
            <a:custGeom>
              <a:gdLst>
                <a:gd fmla="*/ 51 w 100" name="T0"/>
                <a:gd fmla="*/ 88 h 95" name="T1"/>
                <a:gd fmla="*/ 11 w 100" name="T2"/>
                <a:gd fmla="*/ 35 h 95" name="T3"/>
                <a:gd fmla="*/ 49 w 100" name="T4"/>
                <a:gd fmla="*/ 6 h 95" name="T5"/>
                <a:gd fmla="*/ 89 w 100" name="T6"/>
                <a:gd fmla="*/ 59 h 95" name="T7"/>
                <a:gd fmla="*/ 51 w 100" name="T8"/>
                <a:gd fmla="*/ 88 h 95" name="T9"/>
                <a:gd fmla="*/ 49 w 100" name="T10"/>
                <a:gd fmla="*/ 0 h 95" name="T11"/>
                <a:gd fmla="*/ 5 w 100" name="T12"/>
                <a:gd fmla="*/ 33 h 95" name="T13"/>
                <a:gd fmla="*/ 11 w 100" name="T14"/>
                <a:gd fmla="*/ 75 h 95" name="T15"/>
                <a:gd fmla="*/ 51 w 100" name="T16"/>
                <a:gd fmla="*/ 95 h 95" name="T17"/>
                <a:gd fmla="*/ 95 w 100" name="T18"/>
                <a:gd fmla="*/ 61 h 95" name="T19"/>
                <a:gd fmla="*/ 89 w 100" name="T20"/>
                <a:gd fmla="*/ 19 h 95" name="T21"/>
                <a:gd fmla="*/ 49 w 100" name="T22"/>
                <a:gd fmla="*/ 0 h 9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5" w="100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4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gdLst>
                <a:gd fmla="*/ 13 w 156" name="T0"/>
                <a:gd fmla="*/ 191 h 200" name="T1"/>
                <a:gd fmla="*/ 15 w 156" name="T2"/>
                <a:gd fmla="*/ 191 h 200" name="T3"/>
                <a:gd fmla="*/ 21 w 156" name="T4"/>
                <a:gd fmla="*/ 194 h 200" name="T5"/>
                <a:gd fmla="*/ 21 w 156" name="T6"/>
                <a:gd fmla="*/ 162 h 200" name="T7"/>
                <a:gd fmla="*/ 33 w 156" name="T8"/>
                <a:gd fmla="*/ 141 h 200" name="T9"/>
                <a:gd fmla="*/ 44 w 156" name="T10"/>
                <a:gd fmla="*/ 144 h 200" name="T11"/>
                <a:gd fmla="*/ 40 w 156" name="T12"/>
                <a:gd fmla="*/ 146 h 200" name="T13"/>
                <a:gd fmla="*/ 47 w 156" name="T14"/>
                <a:gd fmla="*/ 146 h 200" name="T15"/>
                <a:gd fmla="*/ 49 w 156" name="T16"/>
                <a:gd fmla="*/ 148 h 200" name="T17"/>
                <a:gd fmla="*/ 48 w 156" name="T18"/>
                <a:gd fmla="*/ 148 h 200" name="T19"/>
                <a:gd fmla="*/ 39 w 156" name="T20"/>
                <a:gd fmla="*/ 155 h 200" name="T21"/>
                <a:gd fmla="*/ 45 w 156" name="T22"/>
                <a:gd fmla="*/ 156 h 200" name="T23"/>
                <a:gd fmla="*/ 35 w 156" name="T24"/>
                <a:gd fmla="*/ 159 h 200" name="T25"/>
                <a:gd fmla="*/ 43 w 156" name="T26"/>
                <a:gd fmla="*/ 159 h 200" name="T27"/>
                <a:gd fmla="*/ 40 w 156" name="T28"/>
                <a:gd fmla="*/ 161 h 200" name="T29"/>
                <a:gd fmla="*/ 32 w 156" name="T30"/>
                <a:gd fmla="*/ 169 h 200" name="T31"/>
                <a:gd fmla="*/ 38 w 156" name="T32"/>
                <a:gd fmla="*/ 169 h 200" name="T33"/>
                <a:gd fmla="*/ 27 w 156" name="T34"/>
                <a:gd fmla="*/ 173 h 200" name="T35"/>
                <a:gd fmla="*/ 37 w 156" name="T36"/>
                <a:gd fmla="*/ 171 h 200" name="T37"/>
                <a:gd fmla="*/ 34 w 156" name="T38"/>
                <a:gd fmla="*/ 177 h 200" name="T39"/>
                <a:gd fmla="*/ 24 w 156" name="T40"/>
                <a:gd fmla="*/ 180 h 200" name="T41"/>
                <a:gd fmla="*/ 33 w 156" name="T42"/>
                <a:gd fmla="*/ 179 h 200" name="T43"/>
                <a:gd fmla="*/ 30 w 156" name="T44"/>
                <a:gd fmla="*/ 183 h 200" name="T45"/>
                <a:gd fmla="*/ 21 w 156" name="T46"/>
                <a:gd fmla="*/ 189 h 200" name="T47"/>
                <a:gd fmla="*/ 28 w 156" name="T48"/>
                <a:gd fmla="*/ 188 h 200" name="T49"/>
                <a:gd fmla="*/ 25 w 156" name="T50"/>
                <a:gd fmla="*/ 193 h 200" name="T51"/>
                <a:gd fmla="*/ 24 w 156" name="T52"/>
                <a:gd fmla="*/ 193 h 200" name="T53"/>
                <a:gd fmla="*/ 15 w 156" name="T54"/>
                <a:gd fmla="*/ 187 h 200" name="T55"/>
                <a:gd fmla="*/ 7 w 156" name="T56"/>
                <a:gd fmla="*/ 187 h 200" name="T57"/>
                <a:gd fmla="*/ 7 w 156" name="T58"/>
                <a:gd fmla="*/ 188 h 200" name="T59"/>
                <a:gd fmla="*/ 7 w 156" name="T60"/>
                <a:gd fmla="*/ 185 h 200" name="T61"/>
                <a:gd fmla="*/ 7 w 156" name="T62"/>
                <a:gd fmla="*/ 185 h 200" name="T63"/>
                <a:gd fmla="*/ 43 w 156" name="T64"/>
                <a:gd fmla="*/ 137 h 200" name="T65"/>
                <a:gd fmla="*/ 46 w 156" name="T66"/>
                <a:gd fmla="*/ 123 h 200" name="T67"/>
                <a:gd fmla="*/ 49 w 156" name="T68"/>
                <a:gd fmla="*/ 115 h 200" name="T69"/>
                <a:gd fmla="*/ 49 w 156" name="T70"/>
                <a:gd fmla="*/ 140 h 200" name="T71"/>
                <a:gd fmla="*/ 50 w 156" name="T72"/>
                <a:gd fmla="*/ 108 h 200" name="T73"/>
                <a:gd fmla="*/ 50 w 156" name="T74"/>
                <a:gd fmla="*/ 108 h 200" name="T75"/>
                <a:gd fmla="*/ 82 w 156" name="T76"/>
                <a:gd fmla="*/ 6 h 200" name="T77"/>
                <a:gd fmla="*/ 86 w 156" name="T78"/>
                <a:gd fmla="*/ 120 h 200" name="T79"/>
                <a:gd fmla="*/ 28 w 156" name="T80"/>
                <a:gd fmla="*/ 35 h 200" name="T81"/>
                <a:gd fmla="*/ 44 w 156" name="T82"/>
                <a:gd fmla="*/ 111 h 200" name="T83"/>
                <a:gd fmla="*/ 33 w 156" name="T84"/>
                <a:gd fmla="*/ 135 h 200" name="T85"/>
                <a:gd fmla="*/ 27 w 156" name="T86"/>
                <a:gd fmla="*/ 136 h 200" name="T87"/>
                <a:gd fmla="*/ 27 w 156" name="T88"/>
                <a:gd fmla="*/ 136 h 200" name="T89"/>
                <a:gd fmla="*/ 27 w 156" name="T90"/>
                <a:gd fmla="*/ 137 h 200" name="T91"/>
                <a:gd fmla="*/ 3 w 156" name="T92"/>
                <a:gd fmla="*/ 179 h 200" name="T93"/>
                <a:gd fmla="*/ 2 w 156" name="T94"/>
                <a:gd fmla="*/ 182 h 200" name="T95"/>
                <a:gd fmla="*/ 0 w 156" name="T96"/>
                <a:gd fmla="*/ 188 h 200" name="T97"/>
                <a:gd fmla="*/ 1 w 156" name="T98"/>
                <a:gd fmla="*/ 190 h 200" name="T99"/>
                <a:gd fmla="*/ 13 w 156" name="T100"/>
                <a:gd fmla="*/ 198 h 200" name="T101"/>
                <a:gd fmla="*/ 28 w 156" name="T102"/>
                <a:gd fmla="*/ 199 h 200" name="T103"/>
                <a:gd fmla="*/ 32 w 156" name="T104"/>
                <a:gd fmla="*/ 194 h 200" name="T105"/>
                <a:gd fmla="*/ 56 w 156" name="T106"/>
                <a:gd fmla="*/ 148 h 200" name="T107"/>
                <a:gd fmla="*/ 56 w 156" name="T108"/>
                <a:gd fmla="*/ 148 h 200" name="T109"/>
                <a:gd fmla="*/ 56 w 156" name="T110"/>
                <a:gd fmla="*/ 148 h 200" name="T111"/>
                <a:gd fmla="*/ 66 w 156" name="T112"/>
                <a:gd fmla="*/ 123 h 200" name="T113"/>
                <a:gd fmla="*/ 140 w 156" name="T114"/>
                <a:gd fmla="*/ 91 h 200" name="T115"/>
                <a:gd fmla="*/ 82 w 156" name="T116"/>
                <a:gd fmla="*/ 0 h 20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0" w="156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5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gdLst>
                <a:gd fmla="*/ 7 w 47" name="T0"/>
                <a:gd fmla="*/ 24 h 27" name="T1"/>
                <a:gd fmla="*/ 7 w 47" name="T2"/>
                <a:gd fmla="*/ 24 h 27" name="T3"/>
                <a:gd fmla="*/ 6 w 47" name="T4"/>
                <a:gd fmla="*/ 24 h 27" name="T5"/>
                <a:gd fmla="*/ 4 w 47" name="T6"/>
                <a:gd fmla="*/ 23 h 27" name="T7"/>
                <a:gd fmla="*/ 4 w 47" name="T8"/>
                <a:gd fmla="*/ 21 h 27" name="T9"/>
                <a:gd fmla="*/ 8 w 47" name="T10"/>
                <a:gd fmla="*/ 13 h 27" name="T11"/>
                <a:gd fmla="*/ 15 w 47" name="T12"/>
                <a:gd fmla="*/ 7 h 27" name="T13"/>
                <a:gd fmla="*/ 29 w 47" name="T14"/>
                <a:gd fmla="*/ 3 h 27" name="T15"/>
                <a:gd fmla="*/ 29 w 47" name="T16"/>
                <a:gd fmla="*/ 3 h 27" name="T17"/>
                <a:gd fmla="*/ 29 w 47" name="T18"/>
                <a:gd fmla="*/ 3 h 27" name="T19"/>
                <a:gd fmla="*/ 41 w 47" name="T20"/>
                <a:gd fmla="*/ 8 h 27" name="T21"/>
                <a:gd fmla="*/ 44 w 47" name="T22"/>
                <a:gd fmla="*/ 12 h 27" name="T23"/>
                <a:gd fmla="*/ 44 w 47" name="T24"/>
                <a:gd fmla="*/ 12 h 27" name="T25"/>
                <a:gd fmla="*/ 43 w 47" name="T26"/>
                <a:gd fmla="*/ 13 h 27" name="T27"/>
                <a:gd fmla="*/ 42 w 47" name="T28"/>
                <a:gd fmla="*/ 14 h 27" name="T29"/>
                <a:gd fmla="*/ 42 w 47" name="T30"/>
                <a:gd fmla="*/ 14 h 27" name="T31"/>
                <a:gd fmla="*/ 42 w 47" name="T32"/>
                <a:gd fmla="*/ 14 h 27" name="T33"/>
                <a:gd fmla="*/ 40 w 47" name="T34"/>
                <a:gd fmla="*/ 13 h 27" name="T35"/>
                <a:gd fmla="*/ 39 w 47" name="T36"/>
                <a:gd fmla="*/ 15 h 27" name="T37"/>
                <a:gd fmla="*/ 40 w 47" name="T38"/>
                <a:gd fmla="*/ 13 h 27" name="T39"/>
                <a:gd fmla="*/ 31 w 47" name="T40"/>
                <a:gd fmla="*/ 11 h 27" name="T41"/>
                <a:gd fmla="*/ 18 w 47" name="T42"/>
                <a:gd fmla="*/ 16 h 27" name="T43"/>
                <a:gd fmla="*/ 12 w 47" name="T44"/>
                <a:gd fmla="*/ 22 h 27" name="T45"/>
                <a:gd fmla="*/ 7 w 47" name="T46"/>
                <a:gd fmla="*/ 24 h 27" name="T47"/>
                <a:gd fmla="*/ 29 w 47" name="T48"/>
                <a:gd fmla="*/ 0 h 27" name="T49"/>
                <a:gd fmla="*/ 28 w 47" name="T50"/>
                <a:gd fmla="*/ 0 h 27" name="T51"/>
                <a:gd fmla="*/ 28 w 47" name="T52"/>
                <a:gd fmla="*/ 0 h 27" name="T53"/>
                <a:gd fmla="*/ 14 w 47" name="T54"/>
                <a:gd fmla="*/ 4 h 27" name="T55"/>
                <a:gd fmla="*/ 6 w 47" name="T56"/>
                <a:gd fmla="*/ 11 h 27" name="T57"/>
                <a:gd fmla="*/ 1 w 47" name="T58"/>
                <a:gd fmla="*/ 21 h 27" name="T59"/>
                <a:gd fmla="*/ 1 w 47" name="T60"/>
                <a:gd fmla="*/ 24 h 27" name="T61"/>
                <a:gd fmla="*/ 4 w 47" name="T62"/>
                <a:gd fmla="*/ 27 h 27" name="T63"/>
                <a:gd fmla="*/ 7 w 47" name="T64"/>
                <a:gd fmla="*/ 27 h 27" name="T65"/>
                <a:gd fmla="*/ 14 w 47" name="T66"/>
                <a:gd fmla="*/ 25 h 27" name="T67"/>
                <a:gd fmla="*/ 20 w 47" name="T68"/>
                <a:gd fmla="*/ 19 h 27" name="T69"/>
                <a:gd fmla="*/ 31 w 47" name="T70"/>
                <a:gd fmla="*/ 14 h 27" name="T71"/>
                <a:gd fmla="*/ 31 w 47" name="T72"/>
                <a:gd fmla="*/ 14 h 27" name="T73"/>
                <a:gd fmla="*/ 39 w 47" name="T74"/>
                <a:gd fmla="*/ 16 h 27" name="T75"/>
                <a:gd fmla="*/ 41 w 47" name="T76"/>
                <a:gd fmla="*/ 17 h 27" name="T77"/>
                <a:gd fmla="*/ 41 w 47" name="T78"/>
                <a:gd fmla="*/ 17 h 27" name="T79"/>
                <a:gd fmla="*/ 42 w 47" name="T80"/>
                <a:gd fmla="*/ 17 h 27" name="T81"/>
                <a:gd fmla="*/ 45 w 47" name="T82"/>
                <a:gd fmla="*/ 15 h 27" name="T83"/>
                <a:gd fmla="*/ 47 w 47" name="T84"/>
                <a:gd fmla="*/ 12 h 27" name="T85"/>
                <a:gd fmla="*/ 47 w 47" name="T86"/>
                <a:gd fmla="*/ 12 h 27" name="T87"/>
                <a:gd fmla="*/ 43 w 47" name="T88"/>
                <a:gd fmla="*/ 5 h 27" name="T89"/>
                <a:gd fmla="*/ 29 w 47" name="T90"/>
                <a:gd fmla="*/ 0 h 2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7" w="4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6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7" name="Freeform 851"/>
            <p:cNvSpPr/>
            <p:nvPr/>
          </p:nvSpPr>
          <p:spPr bwMode="auto">
            <a:xfrm flipH="1">
              <a:off x="742984" y="491689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8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gdLst>
                <a:gd fmla="*/ 6 w 13" name="T0"/>
                <a:gd fmla="*/ 10 h 13" name="T1"/>
                <a:gd fmla="*/ 6 w 13" name="T2"/>
                <a:gd fmla="*/ 10 h 13" name="T3"/>
                <a:gd fmla="*/ 5 w 13" name="T4"/>
                <a:gd fmla="*/ 10 h 13" name="T5"/>
                <a:gd fmla="*/ 3 w 13" name="T6"/>
                <a:gd fmla="*/ 7 h 13" name="T7"/>
                <a:gd fmla="*/ 4 w 13" name="T8"/>
                <a:gd fmla="*/ 5 h 13" name="T9"/>
                <a:gd fmla="*/ 7 w 13" name="T10"/>
                <a:gd fmla="*/ 3 h 13" name="T11"/>
                <a:gd fmla="*/ 7 w 13" name="T12"/>
                <a:gd fmla="*/ 3 h 13" name="T13"/>
                <a:gd fmla="*/ 7 w 13" name="T14"/>
                <a:gd fmla="*/ 3 h 13" name="T15"/>
                <a:gd fmla="*/ 7 w 13" name="T16"/>
                <a:gd fmla="*/ 3 h 13" name="T17"/>
                <a:gd fmla="*/ 10 w 13" name="T18"/>
                <a:gd fmla="*/ 5 h 13" name="T19"/>
                <a:gd fmla="*/ 10 w 13" name="T20"/>
                <a:gd fmla="*/ 5 h 13" name="T21"/>
                <a:gd fmla="*/ 10 w 13" name="T22"/>
                <a:gd fmla="*/ 6 h 13" name="T23"/>
                <a:gd fmla="*/ 10 w 13" name="T24"/>
                <a:gd fmla="*/ 6 h 13" name="T25"/>
                <a:gd fmla="*/ 8 w 13" name="T26"/>
                <a:gd fmla="*/ 9 h 13" name="T27"/>
                <a:gd fmla="*/ 6 w 13" name="T28"/>
                <a:gd fmla="*/ 10 h 13" name="T29"/>
                <a:gd fmla="*/ 7 w 13" name="T30"/>
                <a:gd fmla="*/ 0 h 13" name="T31"/>
                <a:gd fmla="*/ 7 w 13" name="T32"/>
                <a:gd fmla="*/ 0 h 13" name="T33"/>
                <a:gd fmla="*/ 7 w 13" name="T34"/>
                <a:gd fmla="*/ 0 h 13" name="T35"/>
                <a:gd fmla="*/ 7 w 13" name="T36"/>
                <a:gd fmla="*/ 0 h 13" name="T37"/>
                <a:gd fmla="*/ 1 w 13" name="T38"/>
                <a:gd fmla="*/ 4 h 13" name="T39"/>
                <a:gd fmla="*/ 0 w 13" name="T40"/>
                <a:gd fmla="*/ 7 h 13" name="T41"/>
                <a:gd fmla="*/ 3 w 13" name="T42"/>
                <a:gd fmla="*/ 12 h 13" name="T43"/>
                <a:gd fmla="*/ 6 w 13" name="T44"/>
                <a:gd fmla="*/ 13 h 13" name="T45"/>
                <a:gd fmla="*/ 10 w 13" name="T46"/>
                <a:gd fmla="*/ 12 h 13" name="T47"/>
                <a:gd fmla="*/ 13 w 13" name="T48"/>
                <a:gd fmla="*/ 7 h 13" name="T49"/>
                <a:gd fmla="*/ 13 w 13" name="T50"/>
                <a:gd fmla="*/ 6 h 13" name="T51"/>
                <a:gd fmla="*/ 13 w 13" name="T52"/>
                <a:gd fmla="*/ 4 h 13" name="T53"/>
                <a:gd fmla="*/ 7 w 13" name="T54"/>
                <a:gd fmla="*/ 0 h 13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3" w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3374922" y="2222261"/>
            <a:ext cx="271442" cy="250309"/>
            <a:chOff x="2603288" y="4218831"/>
            <a:chExt cx="517946" cy="477622"/>
          </a:xfrm>
        </p:grpSpPr>
        <p:sp>
          <p:nvSpPr>
            <p:cNvPr id="250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gdLst>
                <a:gd fmla="*/ 67 w 166" name="T0"/>
                <a:gd fmla="*/ 201 h 225" name="T1"/>
                <a:gd fmla="*/ 50 w 166" name="T2"/>
                <a:gd fmla="*/ 81 h 225" name="T3"/>
                <a:gd fmla="*/ 60 w 166" name="T4"/>
                <a:gd fmla="*/ 211 h 225" name="T5"/>
                <a:gd fmla="*/ 51 w 166" name="T6"/>
                <a:gd fmla="*/ 219 h 225" name="T7"/>
                <a:gd fmla="*/ 18 w 166" name="T8"/>
                <a:gd fmla="*/ 215 h 225" name="T9"/>
                <a:gd fmla="*/ 91 w 166" name="T10"/>
                <a:gd fmla="*/ 85 h 225" name="T11"/>
                <a:gd fmla="*/ 113 w 166" name="T12"/>
                <a:gd fmla="*/ 211 h 225" name="T13"/>
                <a:gd fmla="*/ 104 w 166" name="T14"/>
                <a:gd fmla="*/ 219 h 225" name="T15"/>
                <a:gd fmla="*/ 72 w 166" name="T16"/>
                <a:gd fmla="*/ 215 h 225" name="T17"/>
                <a:gd fmla="*/ 111 w 166" name="T18"/>
                <a:gd fmla="*/ 73 h 225" name="T19"/>
                <a:gd fmla="*/ 117 w 166" name="T20"/>
                <a:gd fmla="*/ 206 h 225" name="T21"/>
                <a:gd fmla="*/ 66 w 166" name="T22"/>
                <a:gd fmla="*/ 75 h 225" name="T23"/>
                <a:gd fmla="*/ 67 w 166" name="T24"/>
                <a:gd fmla="*/ 82 h 225" name="T25"/>
                <a:gd fmla="*/ 14 w 166" name="T26"/>
                <a:gd fmla="*/ 82 h 225" name="T27"/>
                <a:gd fmla="*/ 11 w 166" name="T28"/>
                <a:gd fmla="*/ 78 h 225" name="T29"/>
                <a:gd fmla="*/ 14 w 166" name="T30"/>
                <a:gd fmla="*/ 81 h 225" name="T31"/>
                <a:gd fmla="*/ 72 w 166" name="T32"/>
                <a:gd fmla="*/ 83 h 225" name="T33"/>
                <a:gd fmla="*/ 123 w 166" name="T34"/>
                <a:gd fmla="*/ 20 h 225" name="T35"/>
                <a:gd fmla="*/ 80 w 166" name="T36"/>
                <a:gd fmla="*/ 78 h 225" name="T37"/>
                <a:gd fmla="*/ 133 w 166" name="T38"/>
                <a:gd fmla="*/ 22 h 225" name="T39"/>
                <a:gd fmla="*/ 95 w 166" name="T40"/>
                <a:gd fmla="*/ 74 h 225" name="T41"/>
                <a:gd fmla="*/ 115 w 166" name="T42"/>
                <a:gd fmla="*/ 62 h 225" name="T43"/>
                <a:gd fmla="*/ 107 w 166" name="T44"/>
                <a:gd fmla="*/ 70 h 225" name="T45"/>
                <a:gd fmla="*/ 40 w 166" name="T46"/>
                <a:gd fmla="*/ 75 h 225" name="T47"/>
                <a:gd fmla="*/ 89 w 166" name="T48"/>
                <a:gd fmla="*/ 20 h 225" name="T49"/>
                <a:gd fmla="*/ 57 w 166" name="T50"/>
                <a:gd fmla="*/ 70 h 225" name="T51"/>
                <a:gd fmla="*/ 47 w 166" name="T52"/>
                <a:gd fmla="*/ 78 h 225" name="T53"/>
                <a:gd fmla="*/ 19 w 166" name="T54"/>
                <a:gd fmla="*/ 83 h 225" name="T55"/>
                <a:gd fmla="*/ 70 w 166" name="T56"/>
                <a:gd fmla="*/ 20 h 225" name="T57"/>
                <a:gd fmla="*/ 27 w 166" name="T58"/>
                <a:gd fmla="*/ 78 h 225" name="T59"/>
                <a:gd fmla="*/ 79 w 166" name="T60"/>
                <a:gd fmla="*/ 22 h 225" name="T61"/>
                <a:gd fmla="*/ 45 w 166" name="T62"/>
                <a:gd fmla="*/ 40 h 225" name="T63"/>
                <a:gd fmla="*/ 45 w 166" name="T64"/>
                <a:gd fmla="*/ 40 h 225" name="T65"/>
                <a:gd fmla="*/ 120 w 166" name="T66"/>
                <a:gd fmla="*/ 18 h 225" name="T67"/>
                <a:gd fmla="*/ 118 w 166" name="T68"/>
                <a:gd fmla="*/ 64 h 225" name="T69"/>
                <a:gd fmla="*/ 123 w 166" name="T70"/>
                <a:gd fmla="*/ 197 h 225" name="T71"/>
                <a:gd fmla="*/ 87 w 166" name="T72"/>
                <a:gd fmla="*/ 32 h 225" name="T73"/>
                <a:gd fmla="*/ 5 w 166" name="T74"/>
                <a:gd fmla="*/ 78 h 225" name="T75"/>
                <a:gd fmla="*/ 64 w 166" name="T76"/>
                <a:gd fmla="*/ 6 h 225" name="T77"/>
                <a:gd fmla="*/ 9 w 166" name="T78"/>
                <a:gd fmla="*/ 79 h 225" name="T79"/>
                <a:gd fmla="*/ 59 w 166" name="T80"/>
                <a:gd fmla="*/ 78 h 225" name="T81"/>
                <a:gd fmla="*/ 100 w 166" name="T82"/>
                <a:gd fmla="*/ 23 h 225" name="T83"/>
                <a:gd fmla="*/ 65 w 166" name="T84"/>
                <a:gd fmla="*/ 74 h 225" name="T85"/>
                <a:gd fmla="*/ 118 w 166" name="T86"/>
                <a:gd fmla="*/ 0 h 225" name="T87"/>
                <a:gd fmla="*/ 98 w 166" name="T88"/>
                <a:gd fmla="*/ 7 h 225" name="T89"/>
                <a:gd fmla="*/ 91 w 166" name="T90"/>
                <a:gd fmla="*/ 15 h 225" name="T91"/>
                <a:gd fmla="*/ 79 w 166" name="T92"/>
                <a:gd fmla="*/ 18 h 225" name="T93"/>
                <a:gd fmla="*/ 75 w 166" name="T94"/>
                <a:gd fmla="*/ 17 h 225" name="T95"/>
                <a:gd fmla="*/ 67 w 166" name="T96"/>
                <a:gd fmla="*/ 1 h 225" name="T97"/>
                <a:gd fmla="*/ 2 w 166" name="T98"/>
                <a:gd fmla="*/ 74 h 225" name="T99"/>
                <a:gd fmla="*/ 3 w 166" name="T100"/>
                <a:gd fmla="*/ 81 h 225" name="T101"/>
                <a:gd fmla="*/ 14 w 166" name="T102"/>
                <a:gd fmla="*/ 216 h 225" name="T103"/>
                <a:gd fmla="*/ 40 w 166" name="T104"/>
                <a:gd fmla="*/ 225 h 225" name="T105"/>
                <a:gd fmla="*/ 62 w 166" name="T106"/>
                <a:gd fmla="*/ 217 h 225" name="T107"/>
                <a:gd fmla="*/ 68 w 166" name="T108"/>
                <a:gd fmla="*/ 216 h 225" name="T109"/>
                <a:gd fmla="*/ 68 w 166" name="T110"/>
                <a:gd fmla="*/ 217 h 225" name="T111"/>
                <a:gd fmla="*/ 114 w 166" name="T112"/>
                <a:gd fmla="*/ 217 h 225" name="T113"/>
                <a:gd fmla="*/ 163 w 166" name="T114"/>
                <a:gd fmla="*/ 154 h 225" name="T115"/>
                <a:gd fmla="*/ 149 w 166" name="T116"/>
                <a:gd fmla="*/ 7 h 225" name="T117"/>
                <a:gd fmla="*/ 132 w 166" name="T118"/>
                <a:gd fmla="*/ 18 h 225" name="T119"/>
                <a:gd fmla="*/ 130 w 166" name="T120"/>
                <a:gd fmla="*/ 16 h 225" name="T121"/>
                <a:gd fmla="*/ 123 w 166" name="T122"/>
                <a:gd fmla="*/ 13 h 225" name="T123"/>
                <a:gd fmla="*/ 118 w 166" name="T124"/>
                <a:gd fmla="*/ 0 h 22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25" w="166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1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gdLst>
                <a:gd fmla="*/ 5 w 35" name="T0"/>
                <a:gd fmla="*/ 30 h 68" name="T1"/>
                <a:gd fmla="*/ 8 w 35" name="T2"/>
                <a:gd fmla="*/ 26 h 68" name="T3"/>
                <a:gd fmla="*/ 27 w 35" name="T4"/>
                <a:gd fmla="*/ 7 h 68" name="T5"/>
                <a:gd fmla="*/ 31 w 35" name="T6"/>
                <a:gd fmla="*/ 34 h 68" name="T7"/>
                <a:gd fmla="*/ 6 w 35" name="T8"/>
                <a:gd fmla="*/ 61 h 68" name="T9"/>
                <a:gd fmla="*/ 4 w 35" name="T10"/>
                <a:gd fmla="*/ 34 h 68" name="T11"/>
                <a:gd fmla="*/ 4 w 35" name="T12"/>
                <a:gd fmla="*/ 33 h 68" name="T13"/>
                <a:gd fmla="*/ 5 w 35" name="T14"/>
                <a:gd fmla="*/ 30 h 68" name="T15"/>
                <a:gd fmla="*/ 3 w 35" name="T16"/>
                <a:gd fmla="*/ 29 h 68" name="T17"/>
                <a:gd fmla="*/ 5 w 35" name="T18"/>
                <a:gd fmla="*/ 30 h 68" name="T19"/>
                <a:gd fmla="*/ 28 w 35" name="T20"/>
                <a:gd fmla="*/ 0 h 68" name="T21"/>
                <a:gd fmla="*/ 27 w 35" name="T22"/>
                <a:gd fmla="*/ 1 h 68" name="T23"/>
                <a:gd fmla="*/ 6 w 35" name="T24"/>
                <a:gd fmla="*/ 23 h 68" name="T25"/>
                <a:gd fmla="*/ 1 w 35" name="T26"/>
                <a:gd fmla="*/ 28 h 68" name="T27"/>
                <a:gd fmla="*/ 0 w 35" name="T28"/>
                <a:gd fmla="*/ 33 h 68" name="T29"/>
                <a:gd fmla="*/ 0 w 35" name="T30"/>
                <a:gd fmla="*/ 34 h 68" name="T31"/>
                <a:gd fmla="*/ 2 w 35" name="T32"/>
                <a:gd fmla="*/ 66 h 68" name="T33"/>
                <a:gd fmla="*/ 4 w 35" name="T34"/>
                <a:gd fmla="*/ 68 h 68" name="T35"/>
                <a:gd fmla="*/ 4 w 35" name="T36"/>
                <a:gd fmla="*/ 68 h 68" name="T37"/>
                <a:gd fmla="*/ 6 w 35" name="T38"/>
                <a:gd fmla="*/ 67 h 68" name="T39"/>
                <a:gd fmla="*/ 34 w 35" name="T40"/>
                <a:gd fmla="*/ 36 h 68" name="T41"/>
                <a:gd fmla="*/ 35 w 35" name="T42"/>
                <a:gd fmla="*/ 34 h 68" name="T43"/>
                <a:gd fmla="*/ 30 w 35" name="T44"/>
                <a:gd fmla="*/ 2 h 68" name="T45"/>
                <a:gd fmla="*/ 29 w 35" name="T46"/>
                <a:gd fmla="*/ 0 h 68" name="T47"/>
                <a:gd fmla="*/ 28 w 35" name="T48"/>
                <a:gd fmla="*/ 0 h 6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8" w="35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2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gdLst>
                <a:gd fmla="*/ 7 w 25" name="T0"/>
                <a:gd fmla="*/ 0 h 68" name="T1"/>
                <a:gd fmla="*/ 0 w 25" name="T2"/>
                <a:gd fmla="*/ 15 h 68" name="T3"/>
                <a:gd fmla="*/ 5 w 25" name="T4"/>
                <a:gd fmla="*/ 23 h 68" name="T5"/>
                <a:gd fmla="*/ 10 w 25" name="T6"/>
                <a:gd fmla="*/ 21 h 68" name="T7"/>
                <a:gd fmla="*/ 5 w 25" name="T8"/>
                <a:gd fmla="*/ 29 h 68" name="T9"/>
                <a:gd fmla="*/ 3 w 25" name="T10"/>
                <a:gd fmla="*/ 36 h 68" name="T11"/>
                <a:gd fmla="*/ 8 w 25" name="T12"/>
                <a:gd fmla="*/ 39 h 68" name="T13"/>
                <a:gd fmla="*/ 6 w 25" name="T14"/>
                <a:gd fmla="*/ 49 h 68" name="T15"/>
                <a:gd fmla="*/ 17 w 25" name="T16"/>
                <a:gd fmla="*/ 49 h 68" name="T17"/>
                <a:gd fmla="*/ 8 w 25" name="T18"/>
                <a:gd fmla="*/ 63 h 68" name="T19"/>
                <a:gd fmla="*/ 10 w 25" name="T20"/>
                <a:gd fmla="*/ 67 h 68" name="T21"/>
                <a:gd fmla="*/ 15 w 25" name="T22"/>
                <a:gd fmla="*/ 68 h 68" name="T23"/>
                <a:gd fmla="*/ 20 w 25" name="T24"/>
                <a:gd fmla="*/ 66 h 68" name="T25"/>
                <a:gd fmla="*/ 20 w 25" name="T26"/>
                <a:gd fmla="*/ 66 h 68" name="T27"/>
                <a:gd fmla="*/ 21 w 25" name="T28"/>
                <a:gd fmla="*/ 63 h 68" name="T29"/>
                <a:gd fmla="*/ 14 w 25" name="T30"/>
                <a:gd fmla="*/ 64 h 68" name="T31"/>
                <a:gd fmla="*/ 14 w 25" name="T32"/>
                <a:gd fmla="*/ 64 h 68" name="T33"/>
                <a:gd fmla="*/ 12 w 25" name="T34"/>
                <a:gd fmla="*/ 63 h 68" name="T35"/>
                <a:gd fmla="*/ 24 w 25" name="T36"/>
                <a:gd fmla="*/ 46 h 68" name="T37"/>
                <a:gd fmla="*/ 23 w 25" name="T38"/>
                <a:gd fmla="*/ 43 h 68" name="T39"/>
                <a:gd fmla="*/ 12 w 25" name="T40"/>
                <a:gd fmla="*/ 46 h 68" name="T41"/>
                <a:gd fmla="*/ 14 w 25" name="T42"/>
                <a:gd fmla="*/ 39 h 68" name="T43"/>
                <a:gd fmla="*/ 23 w 25" name="T44"/>
                <a:gd fmla="*/ 32 h 68" name="T45"/>
                <a:gd fmla="*/ 21 w 25" name="T46"/>
                <a:gd fmla="*/ 31 h 68" name="T47"/>
                <a:gd fmla="*/ 11 w 25" name="T48"/>
                <a:gd fmla="*/ 35 h 68" name="T49"/>
                <a:gd fmla="*/ 9 w 25" name="T50"/>
                <a:gd fmla="*/ 35 h 68" name="T51"/>
                <a:gd fmla="*/ 7 w 25" name="T52"/>
                <a:gd fmla="*/ 34 h 68" name="T53"/>
                <a:gd fmla="*/ 8 w 25" name="T54"/>
                <a:gd fmla="*/ 32 h 68" name="T55"/>
                <a:gd fmla="*/ 22 w 25" name="T56"/>
                <a:gd fmla="*/ 12 h 68" name="T57"/>
                <a:gd fmla="*/ 19 w 25" name="T58"/>
                <a:gd fmla="*/ 11 h 68" name="T59"/>
                <a:gd fmla="*/ 6 w 25" name="T60"/>
                <a:gd fmla="*/ 19 h 68" name="T61"/>
                <a:gd fmla="*/ 5 w 25" name="T62"/>
                <a:gd fmla="*/ 19 h 68" name="T63"/>
                <a:gd fmla="*/ 4 w 25" name="T64"/>
                <a:gd fmla="*/ 15 h 68" name="T65"/>
                <a:gd fmla="*/ 10 w 25" name="T66"/>
                <a:gd fmla="*/ 3 h 68" name="T67"/>
                <a:gd fmla="*/ 8 w 25" name="T68"/>
                <a:gd fmla="*/ 0 h 6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8" w="25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3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gdLst>
                <a:gd fmla="*/ 7 w 25" name="T0"/>
                <a:gd fmla="*/ 0 h 68" name="T1"/>
                <a:gd fmla="*/ 0 w 25" name="T2"/>
                <a:gd fmla="*/ 15 h 68" name="T3"/>
                <a:gd fmla="*/ 5 w 25" name="T4"/>
                <a:gd fmla="*/ 23 h 68" name="T5"/>
                <a:gd fmla="*/ 11 w 25" name="T6"/>
                <a:gd fmla="*/ 21 h 68" name="T7"/>
                <a:gd fmla="*/ 6 w 25" name="T8"/>
                <a:gd fmla="*/ 29 h 68" name="T9"/>
                <a:gd fmla="*/ 4 w 25" name="T10"/>
                <a:gd fmla="*/ 36 h 68" name="T11"/>
                <a:gd fmla="*/ 9 w 25" name="T12"/>
                <a:gd fmla="*/ 39 h 68" name="T13"/>
                <a:gd fmla="*/ 7 w 25" name="T14"/>
                <a:gd fmla="*/ 49 h 68" name="T15"/>
                <a:gd fmla="*/ 18 w 25" name="T16"/>
                <a:gd fmla="*/ 49 h 68" name="T17"/>
                <a:gd fmla="*/ 9 w 25" name="T18"/>
                <a:gd fmla="*/ 63 h 68" name="T19"/>
                <a:gd fmla="*/ 11 w 25" name="T20"/>
                <a:gd fmla="*/ 67 h 68" name="T21"/>
                <a:gd fmla="*/ 16 w 25" name="T22"/>
                <a:gd fmla="*/ 68 h 68" name="T23"/>
                <a:gd fmla="*/ 20 w 25" name="T24"/>
                <a:gd fmla="*/ 66 h 68" name="T25"/>
                <a:gd fmla="*/ 21 w 25" name="T26"/>
                <a:gd fmla="*/ 66 h 68" name="T27"/>
                <a:gd fmla="*/ 21 w 25" name="T28"/>
                <a:gd fmla="*/ 63 h 68" name="T29"/>
                <a:gd fmla="*/ 15 w 25" name="T30"/>
                <a:gd fmla="*/ 64 h 68" name="T31"/>
                <a:gd fmla="*/ 15 w 25" name="T32"/>
                <a:gd fmla="*/ 64 h 68" name="T33"/>
                <a:gd fmla="*/ 13 w 25" name="T34"/>
                <a:gd fmla="*/ 63 h 68" name="T35"/>
                <a:gd fmla="*/ 25 w 25" name="T36"/>
                <a:gd fmla="*/ 46 h 68" name="T37"/>
                <a:gd fmla="*/ 23 w 25" name="T38"/>
                <a:gd fmla="*/ 43 h 68" name="T39"/>
                <a:gd fmla="*/ 12 w 25" name="T40"/>
                <a:gd fmla="*/ 46 h 68" name="T41"/>
                <a:gd fmla="*/ 14 w 25" name="T42"/>
                <a:gd fmla="*/ 39 h 68" name="T43"/>
                <a:gd fmla="*/ 23 w 25" name="T44"/>
                <a:gd fmla="*/ 32 h 68" name="T45"/>
                <a:gd fmla="*/ 21 w 25" name="T46"/>
                <a:gd fmla="*/ 31 h 68" name="T47"/>
                <a:gd fmla="*/ 11 w 25" name="T48"/>
                <a:gd fmla="*/ 35 h 68" name="T49"/>
                <a:gd fmla="*/ 10 w 25" name="T50"/>
                <a:gd fmla="*/ 35 h 68" name="T51"/>
                <a:gd fmla="*/ 8 w 25" name="T52"/>
                <a:gd fmla="*/ 34 h 68" name="T53"/>
                <a:gd fmla="*/ 9 w 25" name="T54"/>
                <a:gd fmla="*/ 32 h 68" name="T55"/>
                <a:gd fmla="*/ 22 w 25" name="T56"/>
                <a:gd fmla="*/ 12 h 68" name="T57"/>
                <a:gd fmla="*/ 20 w 25" name="T58"/>
                <a:gd fmla="*/ 11 h 68" name="T59"/>
                <a:gd fmla="*/ 6 w 25" name="T60"/>
                <a:gd fmla="*/ 19 h 68" name="T61"/>
                <a:gd fmla="*/ 6 w 25" name="T62"/>
                <a:gd fmla="*/ 19 h 68" name="T63"/>
                <a:gd fmla="*/ 4 w 25" name="T64"/>
                <a:gd fmla="*/ 15 h 68" name="T65"/>
                <a:gd fmla="*/ 10 w 25" name="T66"/>
                <a:gd fmla="*/ 3 h 68" name="T67"/>
                <a:gd fmla="*/ 9 w 25" name="T68"/>
                <a:gd fmla="*/ 0 h 6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8" w="25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4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gdLst>
                <a:gd fmla="*/ 59 w 80" name="T0"/>
                <a:gd fmla="*/ 56 h 92" name="T1"/>
                <a:gd fmla="*/ 50 w 80" name="T2"/>
                <a:gd fmla="*/ 58 h 92" name="T3"/>
                <a:gd fmla="*/ 9 w 80" name="T4"/>
                <a:gd fmla="*/ 78 h 92" name="T5"/>
                <a:gd fmla="*/ 13 w 80" name="T6"/>
                <a:gd fmla="*/ 82 h 92" name="T7"/>
                <a:gd fmla="*/ 67 w 80" name="T8"/>
                <a:gd fmla="*/ 40 h 92" name="T9"/>
                <a:gd fmla="*/ 64 w 80" name="T10"/>
                <a:gd fmla="*/ 42 h 92" name="T11"/>
                <a:gd fmla="*/ 66 w 80" name="T12"/>
                <a:gd fmla="*/ 38 h 92" name="T13"/>
                <a:gd fmla="*/ 47 w 80" name="T14"/>
                <a:gd fmla="*/ 57 h 92" name="T15"/>
                <a:gd fmla="*/ 25 w 80" name="T16"/>
                <a:gd fmla="*/ 34 h 92" name="T17"/>
                <a:gd fmla="*/ 39 w 80" name="T18"/>
                <a:gd fmla="*/ 19 h 92" name="T19"/>
                <a:gd fmla="*/ 37 w 80" name="T20"/>
                <a:gd fmla="*/ 24 h 92" name="T21"/>
                <a:gd fmla="*/ 35 w 80" name="T22"/>
                <a:gd fmla="*/ 31 h 92" name="T23"/>
                <a:gd fmla="*/ 56 w 80" name="T24"/>
                <a:gd fmla="*/ 46 h 92" name="T25"/>
                <a:gd fmla="*/ 57 w 80" name="T26"/>
                <a:gd fmla="*/ 46 h 92" name="T27"/>
                <a:gd fmla="*/ 68 w 80" name="T28"/>
                <a:gd fmla="*/ 44 h 92" name="T29"/>
                <a:gd fmla="*/ 62 w 80" name="T30"/>
                <a:gd fmla="*/ 54 h 92" name="T31"/>
                <a:gd fmla="*/ 59 w 80" name="T32"/>
                <a:gd fmla="*/ 54 h 92" name="T33"/>
                <a:gd fmla="*/ 48 w 80" name="T34"/>
                <a:gd fmla="*/ 57 h 92" name="T35"/>
                <a:gd fmla="*/ 39 w 80" name="T36"/>
                <a:gd fmla="*/ 31 h 92" name="T37"/>
                <a:gd fmla="*/ 57 w 80" name="T38"/>
                <a:gd fmla="*/ 20 h 92" name="T39"/>
                <a:gd fmla="*/ 71 w 80" name="T40"/>
                <a:gd fmla="*/ 25 h 92" name="T41"/>
                <a:gd fmla="*/ 63 w 80" name="T42"/>
                <a:gd fmla="*/ 24 h 92" name="T43"/>
                <a:gd fmla="*/ 62 w 80" name="T44"/>
                <a:gd fmla="*/ 26 h 92" name="T45"/>
                <a:gd fmla="*/ 68 w 80" name="T46"/>
                <a:gd fmla="*/ 28 h 92" name="T47"/>
                <a:gd fmla="*/ 61 w 80" name="T48"/>
                <a:gd fmla="*/ 28 h 92" name="T49"/>
                <a:gd fmla="*/ 66 w 80" name="T50"/>
                <a:gd fmla="*/ 31 h 92" name="T51"/>
                <a:gd fmla="*/ 59 w 80" name="T52"/>
                <a:gd fmla="*/ 31 h 92" name="T53"/>
                <a:gd fmla="*/ 58 w 80" name="T54"/>
                <a:gd fmla="*/ 33 h 92" name="T55"/>
                <a:gd fmla="*/ 65 w 80" name="T56"/>
                <a:gd fmla="*/ 33 h 92" name="T57"/>
                <a:gd fmla="*/ 56 w 80" name="T58"/>
                <a:gd fmla="*/ 35 h 92" name="T59"/>
                <a:gd fmla="*/ 62 w 80" name="T60"/>
                <a:gd fmla="*/ 37 h 92" name="T61"/>
                <a:gd fmla="*/ 55 w 80" name="T62"/>
                <a:gd fmla="*/ 38 h 92" name="T63"/>
                <a:gd fmla="*/ 54 w 80" name="T64"/>
                <a:gd fmla="*/ 39 h 92" name="T65"/>
                <a:gd fmla="*/ 59 w 80" name="T66"/>
                <a:gd fmla="*/ 40 h 92" name="T67"/>
                <a:gd fmla="*/ 52 w 80" name="T68"/>
                <a:gd fmla="*/ 41 h 92" name="T69"/>
                <a:gd fmla="*/ 51 w 80" name="T70"/>
                <a:gd fmla="*/ 42 h 92" name="T71"/>
                <a:gd fmla="*/ 51 w 80" name="T72"/>
                <a:gd fmla="*/ 43 h 92" name="T73"/>
                <a:gd fmla="*/ 54 w 80" name="T74"/>
                <a:gd fmla="*/ 9 h 92" name="T75"/>
                <a:gd fmla="*/ 61 w 80" name="T76"/>
                <a:gd fmla="*/ 4 h 92" name="T77"/>
                <a:gd fmla="*/ 72 w 80" name="T78"/>
                <a:gd fmla="*/ 8 h 92" name="T79"/>
                <a:gd fmla="*/ 70 w 80" name="T80"/>
                <a:gd fmla="*/ 20 h 92" name="T81"/>
                <a:gd fmla="*/ 60 w 80" name="T82"/>
                <a:gd fmla="*/ 0 h 92" name="T83"/>
                <a:gd fmla="*/ 52 w 80" name="T84"/>
                <a:gd fmla="*/ 3 h 92" name="T85"/>
                <a:gd fmla="*/ 39 w 80" name="T86"/>
                <a:gd fmla="*/ 15 h 92" name="T87"/>
                <a:gd fmla="*/ 22 w 80" name="T88"/>
                <a:gd fmla="*/ 34 h 92" name="T89"/>
                <a:gd fmla="*/ 6 w 80" name="T90"/>
                <a:gd fmla="*/ 76 h 92" name="T91"/>
                <a:gd fmla="*/ 3 w 80" name="T92"/>
                <a:gd fmla="*/ 84 h 92" name="T93"/>
                <a:gd fmla="*/ 2 w 80" name="T94"/>
                <a:gd fmla="*/ 92 h 92" name="T95"/>
                <a:gd fmla="*/ 16 w 80" name="T96"/>
                <a:gd fmla="*/ 85 h 92" name="T97"/>
                <a:gd fmla="*/ 52 w 80" name="T98"/>
                <a:gd fmla="*/ 61 h 92" name="T99"/>
                <a:gd fmla="*/ 71 w 80" name="T100"/>
                <a:gd fmla="*/ 44 h 92" name="T101"/>
                <a:gd fmla="*/ 79 w 80" name="T102"/>
                <a:gd fmla="*/ 18 h 92" name="T103"/>
                <a:gd fmla="*/ 60 w 80" name="T104"/>
                <a:gd fmla="*/ 0 h 9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2" w="80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5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gdLst>
                <a:gd fmla="*/ 14 w 15" name="T0"/>
                <a:gd fmla="*/ 0 h 4" name="T1"/>
                <a:gd fmla="*/ 13 w 15" name="T2"/>
                <a:gd fmla="*/ 0 h 4" name="T3"/>
                <a:gd fmla="*/ 1 w 15" name="T4"/>
                <a:gd fmla="*/ 3 h 4" name="T5"/>
                <a:gd fmla="*/ 0 w 15" name="T6"/>
                <a:gd fmla="*/ 4 h 4" name="T7"/>
                <a:gd fmla="*/ 1 w 15" name="T8"/>
                <a:gd fmla="*/ 4 h 4" name="T9"/>
                <a:gd fmla="*/ 1 w 15" name="T10"/>
                <a:gd fmla="*/ 4 h 4" name="T11"/>
                <a:gd fmla="*/ 14 w 15" name="T12"/>
                <a:gd fmla="*/ 1 h 4" name="T13"/>
                <a:gd fmla="*/ 14 w 15" name="T14"/>
                <a:gd fmla="*/ 0 h 4" name="T15"/>
                <a:gd fmla="*/ 14 w 15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15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6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gdLst>
                <a:gd fmla="*/ 13 w 14" name="T0"/>
                <a:gd fmla="*/ 0 h 4" name="T1"/>
                <a:gd fmla="*/ 13 w 14" name="T2"/>
                <a:gd fmla="*/ 0 h 4" name="T3"/>
                <a:gd fmla="*/ 1 w 14" name="T4"/>
                <a:gd fmla="*/ 3 h 4" name="T5"/>
                <a:gd fmla="*/ 0 w 14" name="T6"/>
                <a:gd fmla="*/ 4 h 4" name="T7"/>
                <a:gd fmla="*/ 1 w 14" name="T8"/>
                <a:gd fmla="*/ 4 h 4" name="T9"/>
                <a:gd fmla="*/ 1 w 14" name="T10"/>
                <a:gd fmla="*/ 4 h 4" name="T11"/>
                <a:gd fmla="*/ 13 w 14" name="T12"/>
                <a:gd fmla="*/ 2 h 4" name="T13"/>
                <a:gd fmla="*/ 14 w 14" name="T14"/>
                <a:gd fmla="*/ 1 h 4" name="T15"/>
                <a:gd fmla="*/ 13 w 1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1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3874975" y="3390690"/>
            <a:ext cx="139009" cy="93455"/>
            <a:chOff x="2772651" y="3725080"/>
            <a:chExt cx="265246" cy="178324"/>
          </a:xfrm>
        </p:grpSpPr>
        <p:sp>
          <p:nvSpPr>
            <p:cNvPr id="258" name="Freeform 856"/>
            <p:cNvSpPr/>
            <p:nvPr/>
          </p:nvSpPr>
          <p:spPr bwMode="auto">
            <a:xfrm flipH="1">
              <a:off x="3008325" y="381827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9" name="Freeform 857"/>
            <p:cNvSpPr/>
            <p:nvPr/>
          </p:nvSpPr>
          <p:spPr bwMode="auto">
            <a:xfrm flipH="1">
              <a:off x="3008325" y="381827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0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gdLst>
                <a:gd fmla="*/ 20 w 125" name="T0"/>
                <a:gd fmla="*/ 58 h 84" name="T1"/>
                <a:gd fmla="*/ 27 w 125" name="T2"/>
                <a:gd fmla="*/ 78 h 84" name="T3"/>
                <a:gd fmla="*/ 53 w 125" name="T4"/>
                <a:gd fmla="*/ 46 h 84" name="T5"/>
                <a:gd fmla="*/ 46 w 125" name="T6"/>
                <a:gd fmla="*/ 75 h 84" name="T7"/>
                <a:gd fmla="*/ 29 w 125" name="T8"/>
                <a:gd fmla="*/ 79 h 84" name="T9"/>
                <a:gd fmla="*/ 37 w 125" name="T10"/>
                <a:gd fmla="*/ 51 h 84" name="T11"/>
                <a:gd fmla="*/ 48 w 125" name="T12"/>
                <a:gd fmla="*/ 46 h 84" name="T13"/>
                <a:gd fmla="*/ 51 w 125" name="T14"/>
                <a:gd fmla="*/ 46 h 84" name="T15"/>
                <a:gd fmla="*/ 31 w 125" name="T16"/>
                <a:gd fmla="*/ 79 h 84" name="T17"/>
                <a:gd fmla="*/ 97 w 125" name="T18"/>
                <a:gd fmla="*/ 25 h 84" name="T19"/>
                <a:gd fmla="*/ 104 w 125" name="T20"/>
                <a:gd fmla="*/ 23 h 84" name="T21"/>
                <a:gd fmla="*/ 101 w 125" name="T22"/>
                <a:gd fmla="*/ 50 h 84" name="T23"/>
                <a:gd fmla="*/ 108 w 125" name="T24"/>
                <a:gd fmla="*/ 24 h 84" name="T25"/>
                <a:gd fmla="*/ 111 w 125" name="T26"/>
                <a:gd fmla="*/ 43 h 84" name="T27"/>
                <a:gd fmla="*/ 111 w 125" name="T28"/>
                <a:gd fmla="*/ 44 h 84" name="T29"/>
                <a:gd fmla="*/ 110 w 125" name="T30"/>
                <a:gd fmla="*/ 44 h 84" name="T31"/>
                <a:gd fmla="*/ 85 w 125" name="T32"/>
                <a:gd fmla="*/ 56 h 84" name="T33"/>
                <a:gd fmla="*/ 74 w 125" name="T34"/>
                <a:gd fmla="*/ 35 h 84" name="T35"/>
                <a:gd fmla="*/ 88 w 125" name="T36"/>
                <a:gd fmla="*/ 54 h 84" name="T37"/>
                <a:gd fmla="*/ 82 w 125" name="T38"/>
                <a:gd fmla="*/ 0 h 84" name="T39"/>
                <a:gd fmla="*/ 82 w 125" name="T40"/>
                <a:gd fmla="*/ 19 h 84" name="T41"/>
                <a:gd fmla="*/ 83 w 125" name="T42"/>
                <a:gd fmla="*/ 11 h 84" name="T43"/>
                <a:gd fmla="*/ 87 w 125" name="T44"/>
                <a:gd fmla="*/ 6 h 84" name="T45"/>
                <a:gd fmla="*/ 105 w 125" name="T46"/>
                <a:gd fmla="*/ 17 h 84" name="T47"/>
                <a:gd fmla="*/ 72 w 125" name="T48"/>
                <a:gd fmla="*/ 30 h 84" name="T49"/>
                <a:gd fmla="*/ 59 w 125" name="T50"/>
                <a:gd fmla="*/ 41 h 84" name="T51"/>
                <a:gd fmla="*/ 50 w 125" name="T52"/>
                <a:gd fmla="*/ 40 h 84" name="T53"/>
                <a:gd fmla="*/ 33 w 125" name="T54"/>
                <a:gd fmla="*/ 46 h 84" name="T55"/>
                <a:gd fmla="*/ 19 w 125" name="T56"/>
                <a:gd fmla="*/ 34 h 84" name="T57"/>
                <a:gd fmla="*/ 24 w 125" name="T58"/>
                <a:gd fmla="*/ 37 h 84" name="T59"/>
                <a:gd fmla="*/ 29 w 125" name="T60"/>
                <a:gd fmla="*/ 41 h 84" name="T61"/>
                <a:gd fmla="*/ 15 w 125" name="T62"/>
                <a:gd fmla="*/ 28 h 84" name="T63"/>
                <a:gd fmla="*/ 4 w 125" name="T64"/>
                <a:gd fmla="*/ 60 h 84" name="T65"/>
                <a:gd fmla="*/ 5 w 125" name="T66"/>
                <a:gd fmla="*/ 71 h 84" name="T67"/>
                <a:gd fmla="*/ 11 w 125" name="T68"/>
                <a:gd fmla="*/ 68 h 84" name="T69"/>
                <a:gd fmla="*/ 18 w 125" name="T70"/>
                <a:gd fmla="*/ 79 h 84" name="T71"/>
                <a:gd fmla="*/ 55 w 125" name="T72"/>
                <a:gd fmla="*/ 76 h 84" name="T73"/>
                <a:gd fmla="*/ 65 w 125" name="T74"/>
                <a:gd fmla="*/ 45 h 84" name="T75"/>
                <a:gd fmla="*/ 72 w 125" name="T76"/>
                <a:gd fmla="*/ 55 h 84" name="T77"/>
                <a:gd fmla="*/ 110 w 125" name="T78"/>
                <a:gd fmla="*/ 52 h 84" name="T79"/>
                <a:gd fmla="*/ 118 w 125" name="T80"/>
                <a:gd fmla="*/ 23 h 84" name="T81"/>
                <a:gd fmla="*/ 96 w 125" name="T82"/>
                <a:gd fmla="*/ 4 h 8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84" w="125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1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gdLst>
                <a:gd fmla="*/ 0 w 1" name="T0"/>
                <a:gd fmla="*/ 0 h 1" name="T1"/>
                <a:gd fmla="*/ 0 w 1" name="T2"/>
                <a:gd fmla="*/ 1 h 1" name="T3"/>
                <a:gd fmla="*/ 1 w 1" name="T4"/>
                <a:gd fmla="*/ 1 h 1" name="T5"/>
                <a:gd fmla="*/ 1 w 1" name="T6"/>
                <a:gd fmla="*/ 1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803634" y="2382251"/>
            <a:ext cx="172352" cy="228237"/>
            <a:chOff x="553907" y="4057533"/>
            <a:chExt cx="328869" cy="435505"/>
          </a:xfrm>
        </p:grpSpPr>
        <p:sp>
          <p:nvSpPr>
            <p:cNvPr id="263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gdLst>
                <a:gd fmla="*/ 125 w 155" name="T0"/>
                <a:gd fmla="*/ 178 h 205" name="T1"/>
                <a:gd fmla="*/ 124 w 155" name="T2"/>
                <a:gd fmla="*/ 189 h 205" name="T3"/>
                <a:gd fmla="*/ 115 w 155" name="T4"/>
                <a:gd fmla="*/ 187 h 205" name="T5"/>
                <a:gd fmla="*/ 60 w 155" name="T6"/>
                <a:gd fmla="*/ 175 h 205" name="T7"/>
                <a:gd fmla="*/ 71 w 155" name="T8"/>
                <a:gd fmla="*/ 158 h 205" name="T9"/>
                <a:gd fmla="*/ 73 w 155" name="T10"/>
                <a:gd fmla="*/ 158 h 205" name="T11"/>
                <a:gd fmla="*/ 88 w 155" name="T12"/>
                <a:gd fmla="*/ 153 h 205" name="T13"/>
                <a:gd fmla="*/ 124 w 155" name="T14"/>
                <a:gd fmla="*/ 140 h 205" name="T15"/>
                <a:gd fmla="*/ 133 w 155" name="T16"/>
                <a:gd fmla="*/ 137 h 205" name="T17"/>
                <a:gd fmla="*/ 141 w 155" name="T18"/>
                <a:gd fmla="*/ 134 h 205" name="T19"/>
                <a:gd fmla="*/ 146 w 155" name="T20"/>
                <a:gd fmla="*/ 144 h 205" name="T21"/>
                <a:gd fmla="*/ 35 w 155" name="T22"/>
                <a:gd fmla="*/ 131 h 205" name="T23"/>
                <a:gd fmla="*/ 44 w 155" name="T24"/>
                <a:gd fmla="*/ 128 h 205" name="T25"/>
                <a:gd fmla="*/ 75 w 155" name="T26"/>
                <a:gd fmla="*/ 122 h 205" name="T27"/>
                <a:gd fmla="*/ 56 w 155" name="T28"/>
                <a:gd fmla="*/ 123 h 205" name="T29"/>
                <a:gd fmla="*/ 69 w 155" name="T30"/>
                <a:gd fmla="*/ 124 h 205" name="T31"/>
                <a:gd fmla="*/ 107 w 155" name="T32"/>
                <a:gd fmla="*/ 112 h 205" name="T33"/>
                <a:gd fmla="*/ 108 w 155" name="T34"/>
                <a:gd fmla="*/ 105 h 205" name="T35"/>
                <a:gd fmla="*/ 115 w 155" name="T36"/>
                <a:gd fmla="*/ 97 h 205" name="T37"/>
                <a:gd fmla="*/ 47 w 155" name="T38"/>
                <a:gd fmla="*/ 94 h 205" name="T39"/>
                <a:gd fmla="*/ 117 w 155" name="T40"/>
                <a:gd fmla="*/ 101 h 205" name="T41"/>
                <a:gd fmla="*/ 133 w 155" name="T42"/>
                <a:gd fmla="*/ 88 h 205" name="T43"/>
                <a:gd fmla="*/ 39 w 155" name="T44"/>
                <a:gd fmla="*/ 87 h 205" name="T45"/>
                <a:gd fmla="*/ 30 w 155" name="T46"/>
                <a:gd fmla="*/ 78 h 205" name="T47"/>
                <a:gd fmla="*/ 23 w 155" name="T48"/>
                <a:gd fmla="*/ 71 h 205" name="T49"/>
                <a:gd fmla="*/ 21 w 155" name="T50"/>
                <a:gd fmla="*/ 78 h 205" name="T51"/>
                <a:gd fmla="*/ 7 w 155" name="T52"/>
                <a:gd fmla="*/ 59 h 205" name="T53"/>
                <a:gd fmla="*/ 119 w 155" name="T54"/>
                <a:gd fmla="*/ 53 h 205" name="T55"/>
                <a:gd fmla="*/ 122 w 155" name="T56"/>
                <a:gd fmla="*/ 22 h 205" name="T57"/>
                <a:gd fmla="*/ 80 w 155" name="T58"/>
                <a:gd fmla="*/ 72 h 205" name="T59"/>
                <a:gd fmla="*/ 108 w 155" name="T60"/>
                <a:gd fmla="*/ 73 h 205" name="T61"/>
                <a:gd fmla="*/ 103 w 155" name="T62"/>
                <a:gd fmla="*/ 94 h 205" name="T63"/>
                <a:gd fmla="*/ 101 w 155" name="T64"/>
                <a:gd fmla="*/ 107 h 205" name="T65"/>
                <a:gd fmla="*/ 106 w 155" name="T66"/>
                <a:gd fmla="*/ 117 h 205" name="T67"/>
                <a:gd fmla="*/ 115 w 155" name="T68"/>
                <a:gd fmla="*/ 139 h 205" name="T69"/>
                <a:gd fmla="*/ 89 w 155" name="T70"/>
                <a:gd fmla="*/ 148 h 205" name="T71"/>
                <a:gd fmla="*/ 79 w 155" name="T72"/>
                <a:gd fmla="*/ 127 h 205" name="T73"/>
                <a:gd fmla="*/ 73 w 155" name="T74"/>
                <a:gd fmla="*/ 111 h 205" name="T75"/>
                <a:gd fmla="*/ 31 w 155" name="T76"/>
                <a:gd fmla="*/ 121 h 205" name="T77"/>
                <a:gd fmla="*/ 52 w 155" name="T78"/>
                <a:gd fmla="*/ 97 h 205" name="T79"/>
                <a:gd fmla="*/ 53 w 155" name="T80"/>
                <a:gd fmla="*/ 93 h 205" name="T81"/>
                <a:gd fmla="*/ 59 w 155" name="T82"/>
                <a:gd fmla="*/ 64 h 205" name="T83"/>
                <a:gd fmla="*/ 76 w 155" name="T84"/>
                <a:gd fmla="*/ 77 h 205" name="T85"/>
                <a:gd fmla="*/ 0 w 155" name="T86"/>
                <a:gd fmla="*/ 48 h 205" name="T87"/>
                <a:gd fmla="*/ 8 w 155" name="T88"/>
                <a:gd fmla="*/ 71 h 205" name="T89"/>
                <a:gd fmla="*/ 35 w 155" name="T90"/>
                <a:gd fmla="*/ 98 h 205" name="T91"/>
                <a:gd fmla="*/ 43 w 155" name="T92"/>
                <a:gd fmla="*/ 132 h 205" name="T93"/>
                <a:gd fmla="*/ 66 w 155" name="T94"/>
                <a:gd fmla="*/ 127 h 205" name="T95"/>
                <a:gd fmla="*/ 46 w 155" name="T96"/>
                <a:gd fmla="*/ 165 h 205" name="T97"/>
                <a:gd fmla="*/ 106 w 155" name="T98"/>
                <a:gd fmla="*/ 203 h 205" name="T99"/>
                <a:gd fmla="*/ 110 w 155" name="T100"/>
                <a:gd fmla="*/ 204 h 205" name="T101"/>
                <a:gd fmla="*/ 125 w 155" name="T102"/>
                <a:gd fmla="*/ 196 h 205" name="T103"/>
                <a:gd fmla="*/ 124 w 155" name="T104"/>
                <a:gd fmla="*/ 157 h 205" name="T105"/>
                <a:gd fmla="*/ 152 w 155" name="T106"/>
                <a:gd fmla="*/ 127 h 205" name="T107"/>
                <a:gd fmla="*/ 111 w 155" name="T108"/>
                <a:gd fmla="*/ 109 h 205" name="T109"/>
                <a:gd fmla="*/ 137 w 155" name="T110"/>
                <a:gd fmla="*/ 99 h 205" name="T111"/>
                <a:gd fmla="*/ 133 w 155" name="T112"/>
                <a:gd fmla="*/ 59 h 205" name="T113"/>
                <a:gd fmla="*/ 125 w 155" name="T114"/>
                <a:gd fmla="*/ 0 h 20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05" w="15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4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5" name="Freeform 875"/>
            <p:cNvSpPr/>
            <p:nvPr/>
          </p:nvSpPr>
          <p:spPr bwMode="auto">
            <a:xfrm flipH="1">
              <a:off x="693699" y="43147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66" name="Freeform 876"/>
          <p:cNvSpPr>
            <a:spLocks noEditPoints="1"/>
          </p:cNvSpPr>
          <p:nvPr/>
        </p:nvSpPr>
        <p:spPr bwMode="auto">
          <a:xfrm>
            <a:off x="2949260" y="2440303"/>
            <a:ext cx="140417" cy="195833"/>
          </a:xfrm>
          <a:custGeom>
            <a:gdLst>
              <a:gd fmla="*/ 96 w 126" name="T0"/>
              <a:gd fmla="*/ 172 h 176" name="T1"/>
              <a:gd fmla="*/ 94 w 126" name="T2"/>
              <a:gd fmla="*/ 160 h 176" name="T3"/>
              <a:gd fmla="*/ 80 w 126" name="T4"/>
              <a:gd fmla="*/ 170 h 176" name="T5"/>
              <a:gd fmla="*/ 70 w 126" name="T6"/>
              <a:gd fmla="*/ 155 h 176" name="T7"/>
              <a:gd fmla="*/ 121 w 126" name="T8"/>
              <a:gd fmla="*/ 158 h 176" name="T9"/>
              <a:gd fmla="*/ 63 w 126" name="T10"/>
              <a:gd fmla="*/ 164 h 176" name="T11"/>
              <a:gd fmla="*/ 50 w 126" name="T12"/>
              <a:gd fmla="*/ 157 h 176" name="T13"/>
              <a:gd fmla="*/ 49 w 126" name="T14"/>
              <a:gd fmla="*/ 154 h 176" name="T15"/>
              <a:gd fmla="*/ 45 w 126" name="T16"/>
              <a:gd fmla="*/ 141 h 176" name="T17"/>
              <a:gd fmla="*/ 37 w 126" name="T18"/>
              <a:gd fmla="*/ 143 h 176" name="T19"/>
              <a:gd fmla="*/ 30 w 126" name="T20"/>
              <a:gd fmla="*/ 119 h 176" name="T21"/>
              <a:gd fmla="*/ 28 w 126" name="T22"/>
              <a:gd fmla="*/ 118 h 176" name="T23"/>
              <a:gd fmla="*/ 9 w 126" name="T24"/>
              <a:gd fmla="*/ 119 h 176" name="T25"/>
              <a:gd fmla="*/ 20 w 126" name="T26"/>
              <a:gd fmla="*/ 106 h 176" name="T27"/>
              <a:gd fmla="*/ 74 w 126" name="T28"/>
              <a:gd fmla="*/ 104 h 176" name="T29"/>
              <a:gd fmla="*/ 65 w 126" name="T30"/>
              <a:gd fmla="*/ 104 h 176" name="T31"/>
              <a:gd fmla="*/ 75 w 126" name="T32"/>
              <a:gd fmla="*/ 115 h 176" name="T33"/>
              <a:gd fmla="*/ 87 w 126" name="T34"/>
              <a:gd fmla="*/ 114 h 176" name="T35"/>
              <a:gd fmla="*/ 89 w 126" name="T36"/>
              <a:gd fmla="*/ 115 h 176" name="T37"/>
              <a:gd fmla="*/ 5 w 126" name="T38"/>
              <a:gd fmla="*/ 101 h 176" name="T39"/>
              <a:gd fmla="*/ 6 w 126" name="T40"/>
              <a:gd fmla="*/ 81 h 176" name="T41"/>
              <a:gd fmla="*/ 81 w 126" name="T42"/>
              <a:gd fmla="*/ 76 h 176" name="T43"/>
              <a:gd fmla="*/ 67 w 126" name="T44"/>
              <a:gd fmla="*/ 83 h 176" name="T45"/>
              <a:gd fmla="*/ 91 w 126" name="T46"/>
              <a:gd fmla="*/ 76 h 176" name="T47"/>
              <a:gd fmla="*/ 59 w 126" name="T48"/>
              <a:gd fmla="*/ 81 h 176" name="T49"/>
              <a:gd fmla="*/ 64 w 126" name="T50"/>
              <a:gd fmla="*/ 83 h 176" name="T51"/>
              <a:gd fmla="*/ 102 w 126" name="T52"/>
              <a:gd fmla="*/ 75 h 176" name="T53"/>
              <a:gd fmla="*/ 99 w 126" name="T54"/>
              <a:gd fmla="*/ 76 h 176" name="T55"/>
              <a:gd fmla="*/ 22 w 126" name="T56"/>
              <a:gd fmla="*/ 75 h 176" name="T57"/>
              <a:gd fmla="*/ 4 w 126" name="T58"/>
              <a:gd fmla="*/ 76 h 176" name="T59"/>
              <a:gd fmla="*/ 67 w 126" name="T60"/>
              <a:gd fmla="*/ 44 h 176" name="T61"/>
              <a:gd fmla="*/ 112 w 126" name="T62"/>
              <a:gd fmla="*/ 46 h 176" name="T63"/>
              <a:gd fmla="*/ 116 w 126" name="T64"/>
              <a:gd fmla="*/ 37 h 176" name="T65"/>
              <a:gd fmla="*/ 105 w 126" name="T66"/>
              <a:gd fmla="*/ 42 h 176" name="T67"/>
              <a:gd fmla="*/ 85 w 126" name="T68"/>
              <a:gd fmla="*/ 33 h 176" name="T69"/>
              <a:gd fmla="*/ 103 w 126" name="T70"/>
              <a:gd fmla="*/ 33 h 176" name="T71"/>
              <a:gd fmla="*/ 88 w 126" name="T72"/>
              <a:gd fmla="*/ 39 h 176" name="T73"/>
              <a:gd fmla="*/ 120 w 126" name="T74"/>
              <a:gd fmla="*/ 24 h 176" name="T75"/>
              <a:gd fmla="*/ 75 w 126" name="T76"/>
              <a:gd fmla="*/ 56 h 176" name="T77"/>
              <a:gd fmla="*/ 51 w 126" name="T78"/>
              <a:gd fmla="*/ 72 h 176" name="T79"/>
              <a:gd fmla="*/ 50 w 126" name="T80"/>
              <a:gd fmla="*/ 85 h 176" name="T81"/>
              <a:gd fmla="*/ 78 w 126" name="T82"/>
              <a:gd fmla="*/ 100 h 176" name="T83"/>
              <a:gd fmla="*/ 62 w 126" name="T84"/>
              <a:gd fmla="*/ 118 h 176" name="T85"/>
              <a:gd fmla="*/ 97 w 126" name="T86"/>
              <a:gd fmla="*/ 156 h 176" name="T87"/>
              <a:gd fmla="*/ 10 w 126" name="T88"/>
              <a:gd fmla="*/ 101 h 176" name="T89"/>
              <a:gd fmla="*/ 25 w 126" name="T90"/>
              <a:gd fmla="*/ 84 h 176" name="T91"/>
              <a:gd fmla="*/ 23 w 126" name="T92"/>
              <a:gd fmla="*/ 71 h 176" name="T93"/>
              <a:gd fmla="*/ 66 w 126" name="T94"/>
              <a:gd fmla="*/ 6 h 176" name="T95"/>
              <a:gd fmla="*/ 6 w 126" name="T96"/>
              <a:gd fmla="*/ 54 h 176" name="T97"/>
              <a:gd fmla="*/ 0 w 126" name="T98"/>
              <a:gd fmla="*/ 85 h 176" name="T99"/>
              <a:gd fmla="*/ 8 w 126" name="T100"/>
              <a:gd fmla="*/ 86 h 176" name="T101"/>
              <a:gd fmla="*/ 1 w 126" name="T102"/>
              <a:gd fmla="*/ 122 h 176" name="T103"/>
              <a:gd fmla="*/ 6 w 126" name="T104"/>
              <a:gd fmla="*/ 123 h 176" name="T105"/>
              <a:gd fmla="*/ 102 w 126" name="T106"/>
              <a:gd fmla="*/ 176 h 176" name="T107"/>
              <a:gd fmla="*/ 124 w 126" name="T108"/>
              <a:gd fmla="*/ 173 h 176" name="T109"/>
              <a:gd fmla="*/ 125 w 126" name="T110"/>
              <a:gd fmla="*/ 123 h 176" name="T111"/>
              <a:gd fmla="*/ 71 w 126" name="T112"/>
              <a:gd fmla="*/ 124 h 176" name="T113"/>
              <a:gd fmla="*/ 104 w 126" name="T114"/>
              <a:gd fmla="*/ 82 h 176" name="T115"/>
              <a:gd fmla="*/ 105 w 126" name="T116"/>
              <a:gd fmla="*/ 54 h 176" name="T117"/>
              <a:gd fmla="*/ 112 w 126" name="T118"/>
              <a:gd fmla="*/ 51 h 176" name="T119"/>
              <a:gd fmla="*/ 93 w 126" name="T120"/>
              <a:gd fmla="*/ 0 h 17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76" w="125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67" name="Freeform 877"/>
          <p:cNvSpPr>
            <a:spLocks noEditPoints="1"/>
          </p:cNvSpPr>
          <p:nvPr/>
        </p:nvSpPr>
        <p:spPr bwMode="auto">
          <a:xfrm>
            <a:off x="3606620" y="2532035"/>
            <a:ext cx="286000" cy="118815"/>
          </a:xfrm>
          <a:custGeom>
            <a:gdLst>
              <a:gd fmla="*/ 16 w 257" name="T0"/>
              <a:gd fmla="*/ 100 h 107" name="T1"/>
              <a:gd fmla="*/ 181 w 257" name="T2"/>
              <a:gd fmla="*/ 95 h 107" name="T3"/>
              <a:gd fmla="*/ 9 w 257" name="T4"/>
              <a:gd fmla="*/ 94 h 107" name="T5"/>
              <a:gd fmla="*/ 19 w 257" name="T6"/>
              <a:gd fmla="*/ 95 h 107" name="T7"/>
              <a:gd fmla="*/ 4 w 257" name="T8"/>
              <a:gd fmla="*/ 90 h 107" name="T9"/>
              <a:gd fmla="*/ 8 w 257" name="T10"/>
              <a:gd fmla="*/ 93 h 107" name="T11"/>
              <a:gd fmla="*/ 169 w 257" name="T12"/>
              <a:gd fmla="*/ 87 h 107" name="T13"/>
              <a:gd fmla="*/ 6 w 257" name="T14"/>
              <a:gd fmla="*/ 86 h 107" name="T15"/>
              <a:gd fmla="*/ 181 w 257" name="T16"/>
              <a:gd fmla="*/ 86 h 107" name="T17"/>
              <a:gd fmla="*/ 177 w 257" name="T18"/>
              <a:gd fmla="*/ 81 h 107" name="T19"/>
              <a:gd fmla="*/ 241 w 257" name="T20"/>
              <a:gd fmla="*/ 76 h 107" name="T21"/>
              <a:gd fmla="*/ 168 w 257" name="T22"/>
              <a:gd fmla="*/ 76 h 107" name="T23"/>
              <a:gd fmla="*/ 180 w 257" name="T24"/>
              <a:gd fmla="*/ 79 h 107" name="T25"/>
              <a:gd fmla="*/ 179 w 257" name="T26"/>
              <a:gd fmla="*/ 66 h 107" name="T27"/>
              <a:gd fmla="*/ 156 w 257" name="T28"/>
              <a:gd fmla="*/ 67 h 107" name="T29"/>
              <a:gd fmla="*/ 59 w 257" name="T30"/>
              <a:gd fmla="*/ 65 h 107" name="T31"/>
              <a:gd fmla="*/ 25 w 257" name="T32"/>
              <a:gd fmla="*/ 94 h 107" name="T33"/>
              <a:gd fmla="*/ 25 w 257" name="T34"/>
              <a:gd fmla="*/ 93 h 107" name="T35"/>
              <a:gd fmla="*/ 166 w 257" name="T36"/>
              <a:gd fmla="*/ 60 h 107" name="T37"/>
              <a:gd fmla="*/ 153 w 257" name="T38"/>
              <a:gd fmla="*/ 66 h 107" name="T39"/>
              <a:gd fmla="*/ 164 w 257" name="T40"/>
              <a:gd fmla="*/ 58 h 107" name="T41"/>
              <a:gd fmla="*/ 142 w 257" name="T42"/>
              <a:gd fmla="*/ 61 h 107" name="T43"/>
              <a:gd fmla="*/ 141 w 257" name="T44"/>
              <a:gd fmla="*/ 61 h 107" name="T45"/>
              <a:gd fmla="*/ 67 w 257" name="T46"/>
              <a:gd fmla="*/ 67 h 107" name="T47"/>
              <a:gd fmla="*/ 116 w 257" name="T48"/>
              <a:gd fmla="*/ 57 h 107" name="T49"/>
              <a:gd fmla="*/ 76 w 257" name="T50"/>
              <a:gd fmla="*/ 63 h 107" name="T51"/>
              <a:gd fmla="*/ 88 w 257" name="T52"/>
              <a:gd fmla="*/ 60 h 107" name="T53"/>
              <a:gd fmla="*/ 87 w 257" name="T54"/>
              <a:gd fmla="*/ 60 h 107" name="T55"/>
              <a:gd fmla="*/ 118 w 257" name="T56"/>
              <a:gd fmla="*/ 50 h 107" name="T57"/>
              <a:gd fmla="*/ 179 w 257" name="T58"/>
              <a:gd fmla="*/ 25 h 107" name="T59"/>
              <a:gd fmla="*/ 179 w 257" name="T60"/>
              <a:gd fmla="*/ 25 h 107" name="T61"/>
              <a:gd fmla="*/ 172 w 257" name="T62"/>
              <a:gd fmla="*/ 13 h 107" name="T63"/>
              <a:gd fmla="*/ 181 w 257" name="T64"/>
              <a:gd fmla="*/ 29 h 107" name="T65"/>
              <a:gd fmla="*/ 185 w 257" name="T66"/>
              <a:gd fmla="*/ 94 h 107" name="T67"/>
              <a:gd fmla="*/ 182 w 257" name="T68"/>
              <a:gd fmla="*/ 63 h 107" name="T69"/>
              <a:gd fmla="*/ 58 w 257" name="T70"/>
              <a:gd fmla="*/ 61 h 107" name="T71"/>
              <a:gd fmla="*/ 11 w 257" name="T72"/>
              <a:gd fmla="*/ 81 h 107" name="T73"/>
              <a:gd fmla="*/ 129 w 257" name="T74"/>
              <a:gd fmla="*/ 18 h 107" name="T75"/>
              <a:gd fmla="*/ 180 w 257" name="T76"/>
              <a:gd fmla="*/ 29 h 107" name="T77"/>
              <a:gd fmla="*/ 181 w 257" name="T78"/>
              <a:gd fmla="*/ 5 h 107" name="T79"/>
              <a:gd fmla="*/ 168 w 257" name="T80"/>
              <a:gd fmla="*/ 9 h 107" name="T81"/>
              <a:gd fmla="*/ 52 w 257" name="T82"/>
              <a:gd fmla="*/ 37 h 107" name="T83"/>
              <a:gd fmla="*/ 0 w 257" name="T84"/>
              <a:gd fmla="*/ 89 h 107" name="T85"/>
              <a:gd fmla="*/ 17 w 257" name="T86"/>
              <a:gd fmla="*/ 104 h 107" name="T87"/>
              <a:gd fmla="*/ 111 w 257" name="T88"/>
              <a:gd fmla="*/ 61 h 107" name="T89"/>
              <a:gd fmla="*/ 166 w 257" name="T90"/>
              <a:gd fmla="*/ 105 h 107" name="T91"/>
              <a:gd fmla="*/ 167 w 257" name="T92"/>
              <a:gd fmla="*/ 106 h 107" name="T93"/>
              <a:gd fmla="*/ 168 w 257" name="T94"/>
              <a:gd fmla="*/ 107 h 107" name="T95"/>
              <a:gd fmla="*/ 169 w 257" name="T96"/>
              <a:gd fmla="*/ 107 h 107" name="T97"/>
              <a:gd fmla="*/ 235 w 257" name="T98"/>
              <a:gd fmla="*/ 84 h 107" name="T99"/>
              <a:gd fmla="*/ 257 w 257" name="T100"/>
              <a:gd fmla="*/ 69 h 1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07" w="25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68" name="Freeform 878"/>
          <p:cNvSpPr>
            <a:spLocks noEditPoints="1"/>
          </p:cNvSpPr>
          <p:nvPr/>
        </p:nvSpPr>
        <p:spPr bwMode="auto">
          <a:xfrm>
            <a:off x="2956244" y="3503885"/>
            <a:ext cx="255944" cy="264867"/>
          </a:xfrm>
          <a:custGeom>
            <a:gdLst>
              <a:gd fmla="*/ 216 w 230" name="T0"/>
              <a:gd fmla="*/ 232 h 238" name="T1"/>
              <a:gd fmla="*/ 216 w 230" name="T2"/>
              <a:gd fmla="*/ 232 h 238" name="T3"/>
              <a:gd fmla="*/ 217 w 230" name="T4"/>
              <a:gd fmla="*/ 220 h 238" name="T5"/>
              <a:gd fmla="*/ 225 w 230" name="T6"/>
              <a:gd fmla="*/ 222 h 238" name="T7"/>
              <a:gd fmla="*/ 218 w 230" name="T8"/>
              <a:gd fmla="*/ 212 h 238" name="T9"/>
              <a:gd fmla="*/ 226 w 230" name="T10"/>
              <a:gd fmla="*/ 214 h 238" name="T11"/>
              <a:gd fmla="*/ 226 w 230" name="T12"/>
              <a:gd fmla="*/ 214 h 238" name="T13"/>
              <a:gd fmla="*/ 214 w 230" name="T14"/>
              <a:gd fmla="*/ 207 h 238" name="T15"/>
              <a:gd fmla="*/ 212 w 230" name="T16"/>
              <a:gd fmla="*/ 207 h 238" name="T17"/>
              <a:gd fmla="*/ 146 w 230" name="T18"/>
              <a:gd fmla="*/ 190 h 238" name="T19"/>
              <a:gd fmla="*/ 155 w 230" name="T20"/>
              <a:gd fmla="*/ 187 h 238" name="T21"/>
              <a:gd fmla="*/ 104 w 230" name="T22"/>
              <a:gd fmla="*/ 158 h 238" name="T23"/>
              <a:gd fmla="*/ 133 w 230" name="T24"/>
              <a:gd fmla="*/ 173 h 238" name="T25"/>
              <a:gd fmla="*/ 100 w 230" name="T26"/>
              <a:gd fmla="*/ 153 h 238" name="T27"/>
              <a:gd fmla="*/ 19 w 230" name="T28"/>
              <a:gd fmla="*/ 128 h 238" name="T29"/>
              <a:gd fmla="*/ 108 w 230" name="T30"/>
              <a:gd fmla="*/ 147 h 238" name="T31"/>
              <a:gd fmla="*/ 108 w 230" name="T32"/>
              <a:gd fmla="*/ 147 h 238" name="T33"/>
              <a:gd fmla="*/ 27 w 230" name="T34"/>
              <a:gd fmla="*/ 126 h 238" name="T35"/>
              <a:gd fmla="*/ 28 w 230" name="T36"/>
              <a:gd fmla="*/ 111 h 238" name="T37"/>
              <a:gd fmla="*/ 77 w 230" name="T38"/>
              <a:gd fmla="*/ 115 h 238" name="T39"/>
              <a:gd fmla="*/ 92 w 230" name="T40"/>
              <a:gd fmla="*/ 119 h 238" name="T41"/>
              <a:gd fmla="*/ 97 w 230" name="T42"/>
              <a:gd fmla="*/ 130 h 238" name="T43"/>
              <a:gd fmla="*/ 86 w 230" name="T44"/>
              <a:gd fmla="*/ 101 h 238" name="T45"/>
              <a:gd fmla="*/ 71 w 230" name="T46"/>
              <a:gd fmla="*/ 96 h 238" name="T47"/>
              <a:gd fmla="*/ 90 w 230" name="T48"/>
              <a:gd fmla="*/ 114 h 238" name="T49"/>
              <a:gd fmla="*/ 83 w 230" name="T50"/>
              <a:gd fmla="*/ 84 h 238" name="T51"/>
              <a:gd fmla="*/ 80 w 230" name="T52"/>
              <a:gd fmla="*/ 68 h 238" name="T53"/>
              <a:gd fmla="*/ 91 w 230" name="T54"/>
              <a:gd fmla="*/ 77 h 238" name="T55"/>
              <a:gd fmla="*/ 93 w 230" name="T56"/>
              <a:gd fmla="*/ 74 h 238" name="T57"/>
              <a:gd fmla="*/ 87 w 230" name="T58"/>
              <a:gd fmla="*/ 61 h 238" name="T59"/>
              <a:gd fmla="*/ 103 w 230" name="T60"/>
              <a:gd fmla="*/ 67 h 238" name="T61"/>
              <a:gd fmla="*/ 103 w 230" name="T62"/>
              <a:gd fmla="*/ 67 h 238" name="T63"/>
              <a:gd fmla="*/ 60 w 230" name="T64"/>
              <a:gd fmla="*/ 31 h 238" name="T65"/>
              <a:gd fmla="*/ 90 w 230" name="T66"/>
              <a:gd fmla="*/ 52 h 238" name="T67"/>
              <a:gd fmla="*/ 62 w 230" name="T68"/>
              <a:gd fmla="*/ 79 h 238" name="T69"/>
              <a:gd fmla="*/ 209 w 230" name="T70"/>
              <a:gd fmla="*/ 212 h 238" name="T71"/>
              <a:gd fmla="*/ 212 w 230" name="T72"/>
              <a:gd fmla="*/ 230 h 238" name="T73"/>
              <a:gd fmla="*/ 199 w 230" name="T74"/>
              <a:gd fmla="*/ 233 h 238" name="T75"/>
              <a:gd fmla="*/ 32 w 230" name="T76"/>
              <a:gd fmla="*/ 107 h 238" name="T77"/>
              <a:gd fmla="*/ 5 w 230" name="T78"/>
              <a:gd fmla="*/ 120 h 238" name="T79"/>
              <a:gd fmla="*/ 0 w 230" name="T80"/>
              <a:gd fmla="*/ 118 h 238" name="T81"/>
              <a:gd fmla="*/ 21 w 230" name="T82"/>
              <a:gd fmla="*/ 134 h 238" name="T83"/>
              <a:gd fmla="*/ 103 w 230" name="T84"/>
              <a:gd fmla="*/ 208 h 238" name="T85"/>
              <a:gd fmla="*/ 221 w 230" name="T86"/>
              <a:gd fmla="*/ 236 h 238" name="T87"/>
              <a:gd fmla="*/ 230 w 230" name="T88"/>
              <a:gd fmla="*/ 213 h 238" name="T89"/>
              <a:gd fmla="*/ 227 w 230" name="T90"/>
              <a:gd fmla="*/ 206 h 238" name="T91"/>
              <a:gd fmla="*/ 101 w 230" name="T92"/>
              <a:gd fmla="*/ 75 h 238" name="T93"/>
              <a:gd fmla="*/ 116 w 230" name="T94"/>
              <a:gd fmla="*/ 61 h 238" name="T95"/>
              <a:gd fmla="*/ 116 w 230" name="T96"/>
              <a:gd fmla="*/ 60 h 238" name="T97"/>
              <a:gd fmla="*/ 115 w 230" name="T98"/>
              <a:gd fmla="*/ 58 h 238" name="T99"/>
              <a:gd fmla="*/ 113 w 230" name="T100"/>
              <a:gd fmla="*/ 57 h 238" name="T101"/>
              <a:gd fmla="*/ 15 w 230" name="T102"/>
              <a:gd fmla="*/ 1 h 23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38" w="230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69" name="Freeform 879"/>
          <p:cNvSpPr>
            <a:spLocks noEditPoints="1"/>
          </p:cNvSpPr>
          <p:nvPr/>
        </p:nvSpPr>
        <p:spPr bwMode="auto">
          <a:xfrm>
            <a:off x="3209514" y="3556784"/>
            <a:ext cx="110831" cy="112240"/>
          </a:xfrm>
          <a:custGeom>
            <a:gdLst>
              <a:gd fmla="*/ 37 w 100" name="T0"/>
              <a:gd fmla="*/ 97 h 101" name="T1"/>
              <a:gd fmla="*/ 7 w 100" name="T2"/>
              <a:gd fmla="*/ 88 h 101" name="T3"/>
              <a:gd fmla="*/ 4 w 100" name="T4"/>
              <a:gd fmla="*/ 67 h 101" name="T5"/>
              <a:gd fmla="*/ 6 w 100" name="T6"/>
              <a:gd fmla="*/ 33 h 101" name="T7"/>
              <a:gd fmla="*/ 13 w 100" name="T8"/>
              <a:gd fmla="*/ 20 h 101" name="T9"/>
              <a:gd fmla="*/ 45 w 100" name="T10"/>
              <a:gd fmla="*/ 16 h 101" name="T11"/>
              <a:gd fmla="*/ 75 w 100" name="T12"/>
              <a:gd fmla="*/ 19 h 101" name="T13"/>
              <a:gd fmla="*/ 40 w 100" name="T14"/>
              <a:gd fmla="*/ 48 h 101" name="T15"/>
              <a:gd fmla="*/ 31 w 100" name="T16"/>
              <a:gd fmla="*/ 31 h 101" name="T17"/>
              <a:gd fmla="*/ 20 w 100" name="T18"/>
              <a:gd fmla="*/ 43 h 101" name="T19"/>
              <a:gd fmla="*/ 20 w 100" name="T20"/>
              <a:gd fmla="*/ 46 h 101" name="T21"/>
              <a:gd fmla="*/ 45 w 100" name="T22"/>
              <a:gd fmla="*/ 83 h 101" name="T23"/>
              <a:gd fmla="*/ 87 w 100" name="T24"/>
              <a:gd fmla="*/ 27 h 101" name="T25"/>
              <a:gd fmla="*/ 89 w 100" name="T26"/>
              <a:gd fmla="*/ 48 h 101" name="T27"/>
              <a:gd fmla="*/ 85 w 100" name="T28"/>
              <a:gd fmla="*/ 83 h 101" name="T29"/>
              <a:gd fmla="*/ 66 w 100" name="T30"/>
              <a:gd fmla="*/ 96 h 101" name="T31"/>
              <a:gd fmla="*/ 46 w 100" name="T32"/>
              <a:gd fmla="*/ 66 h 101" name="T33"/>
              <a:gd fmla="*/ 88 w 100" name="T34"/>
              <a:gd fmla="*/ 7 h 101" name="T35"/>
              <a:gd fmla="*/ 94 w 100" name="T36"/>
              <a:gd fmla="*/ 15 h 101" name="T37"/>
              <a:gd fmla="*/ 24 w 100" name="T38"/>
              <a:gd fmla="*/ 45 h 101" name="T39"/>
              <a:gd fmla="*/ 37 w 100" name="T40"/>
              <a:gd fmla="*/ 49 h 101" name="T41"/>
              <a:gd fmla="*/ 46 w 100" name="T42"/>
              <a:gd fmla="*/ 66 h 101" name="T43"/>
              <a:gd fmla="*/ 87 w 100" name="T44"/>
              <a:gd fmla="*/ 3 h 101" name="T45"/>
              <a:gd fmla="*/ 56 w 100" name="T46"/>
              <a:gd fmla="*/ 12 h 101" name="T47"/>
              <a:gd fmla="*/ 22 w 100" name="T48"/>
              <a:gd fmla="*/ 14 h 101" name="T49"/>
              <a:gd fmla="*/ 4 w 100" name="T50"/>
              <a:gd fmla="*/ 23 h 101" name="T51"/>
              <a:gd fmla="*/ 0 w 100" name="T52"/>
              <a:gd fmla="*/ 67 h 101" name="T53"/>
              <a:gd fmla="*/ 4 w 100" name="T54"/>
              <a:gd fmla="*/ 90 h 101" name="T55"/>
              <a:gd fmla="*/ 37 w 100" name="T56"/>
              <a:gd fmla="*/ 101 h 101" name="T57"/>
              <a:gd fmla="*/ 67 w 100" name="T58"/>
              <a:gd fmla="*/ 100 h 101" name="T59"/>
              <a:gd fmla="*/ 88 w 100" name="T60"/>
              <a:gd fmla="*/ 85 h 101" name="T61"/>
              <a:gd fmla="*/ 93 w 100" name="T62"/>
              <a:gd fmla="*/ 48 h 101" name="T63"/>
              <a:gd fmla="*/ 93 w 100" name="T64"/>
              <a:gd fmla="*/ 32 h 101" name="T65"/>
              <a:gd fmla="*/ 90 w 100" name="T66"/>
              <a:gd fmla="*/ 25 h 101" name="T67"/>
              <a:gd fmla="*/ 100 w 100" name="T68"/>
              <a:gd fmla="*/ 14 h 101" name="T69"/>
              <a:gd fmla="*/ 93 w 100" name="T70"/>
              <a:gd fmla="*/ 9 h 101" name="T71"/>
              <a:gd fmla="*/ 89 w 100" name="T72"/>
              <a:gd fmla="*/ 0 h 101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00" w="100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70" name="组合 269"/>
          <p:cNvGrpSpPr/>
          <p:nvPr/>
        </p:nvGrpSpPr>
        <p:grpSpPr>
          <a:xfrm>
            <a:off x="4064901" y="2524022"/>
            <a:ext cx="104726" cy="125859"/>
            <a:chOff x="578998" y="3449080"/>
            <a:chExt cx="199830" cy="240155"/>
          </a:xfrm>
        </p:grpSpPr>
        <p:sp>
          <p:nvSpPr>
            <p:cNvPr id="271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gdLst>
                <a:gd fmla="*/ 24 w 94" name="T0"/>
                <a:gd fmla="*/ 100 h 113" name="T1"/>
                <a:gd fmla="*/ 91 w 94" name="T2"/>
                <a:gd fmla="*/ 94 h 113" name="T3"/>
                <a:gd fmla="*/ 88 w 94" name="T4"/>
                <a:gd fmla="*/ 93 h 113" name="T5"/>
                <a:gd fmla="*/ 86 w 94" name="T6"/>
                <a:gd fmla="*/ 94 h 113" name="T7"/>
                <a:gd fmla="*/ 85 w 94" name="T8"/>
                <a:gd fmla="*/ 93 h 113" name="T9"/>
                <a:gd fmla="*/ 83 w 94" name="T10"/>
                <a:gd fmla="*/ 94 h 113" name="T11"/>
                <a:gd fmla="*/ 24 w 94" name="T12"/>
                <a:gd fmla="*/ 107 h 113" name="T13"/>
                <a:gd fmla="*/ 74 w 94" name="T14"/>
                <a:gd fmla="*/ 15 h 113" name="T15"/>
                <a:gd fmla="*/ 82 w 94" name="T16"/>
                <a:gd fmla="*/ 21 h 113" name="T17"/>
                <a:gd fmla="*/ 88 w 94" name="T18"/>
                <a:gd fmla="*/ 72 h 113" name="T19"/>
                <a:gd fmla="*/ 24 w 94" name="T20"/>
                <a:gd fmla="*/ 13 h 113" name="T21"/>
                <a:gd fmla="*/ 24 w 94" name="T22"/>
                <a:gd fmla="*/ 12 h 113" name="T23"/>
                <a:gd fmla="*/ 26 w 94" name="T24"/>
                <a:gd fmla="*/ 10 h 113" name="T25"/>
                <a:gd fmla="*/ 37 w 94" name="T26"/>
                <a:gd fmla="*/ 9 h 113" name="T27"/>
                <a:gd fmla="*/ 42 w 94" name="T28"/>
                <a:gd fmla="*/ 25 h 113" name="T29"/>
                <a:gd fmla="*/ 43 w 94" name="T30"/>
                <a:gd fmla="*/ 28 h 113" name="T31"/>
                <a:gd fmla="*/ 36 w 94" name="T32"/>
                <a:gd fmla="*/ 32 h 113" name="T33"/>
                <a:gd fmla="*/ 27 w 94" name="T34"/>
                <a:gd fmla="*/ 38 h 113" name="T35"/>
                <a:gd fmla="*/ 43 w 94" name="T36"/>
                <a:gd fmla="*/ 32 h 113" name="T37"/>
                <a:gd fmla="*/ 46 w 94" name="T38"/>
                <a:gd fmla="*/ 28 h 113" name="T39"/>
                <a:gd fmla="*/ 45 w 94" name="T40"/>
                <a:gd fmla="*/ 22 h 113" name="T41"/>
                <a:gd fmla="*/ 67 w 94" name="T42"/>
                <a:gd fmla="*/ 6 h 113" name="T43"/>
                <a:gd fmla="*/ 88 w 94" name="T44"/>
                <a:gd fmla="*/ 81 h 113" name="T45"/>
                <a:gd fmla="*/ 23 w 94" name="T46"/>
                <a:gd fmla="*/ 96 h 113" name="T47"/>
                <a:gd fmla="*/ 9 w 94" name="T48"/>
                <a:gd fmla="*/ 102 h 113" name="T49"/>
                <a:gd fmla="*/ 4 w 94" name="T50"/>
                <a:gd fmla="*/ 30 h 113" name="T51"/>
                <a:gd fmla="*/ 23 w 94" name="T52"/>
                <a:gd fmla="*/ 25 h 113" name="T53"/>
                <a:gd fmla="*/ 26 w 94" name="T54"/>
                <a:gd fmla="*/ 38 h 113" name="T55"/>
                <a:gd fmla="*/ 71 w 94" name="T56"/>
                <a:gd fmla="*/ 0 h 113" name="T57"/>
                <a:gd fmla="*/ 69 w 94" name="T58"/>
                <a:gd fmla="*/ 2 h 113" name="T59"/>
                <a:gd fmla="*/ 66 w 94" name="T60"/>
                <a:gd fmla="*/ 3 h 113" name="T61"/>
                <a:gd fmla="*/ 42 w 94" name="T62"/>
                <a:gd fmla="*/ 12 h 113" name="T63"/>
                <a:gd fmla="*/ 39 w 94" name="T64"/>
                <a:gd fmla="*/ 4 h 113" name="T65"/>
                <a:gd fmla="*/ 37 w 94" name="T66"/>
                <a:gd fmla="*/ 2 h 113" name="T67"/>
                <a:gd fmla="*/ 25 w 94" name="T68"/>
                <a:gd fmla="*/ 7 h 113" name="T69"/>
                <a:gd fmla="*/ 21 w 94" name="T70"/>
                <a:gd fmla="*/ 10 h 113" name="T71"/>
                <a:gd fmla="*/ 20 w 94" name="T72"/>
                <a:gd fmla="*/ 14 h 113" name="T73"/>
                <a:gd fmla="*/ 4 w 94" name="T74"/>
                <a:gd fmla="*/ 27 h 113" name="T75"/>
                <a:gd fmla="*/ 2 w 94" name="T76"/>
                <a:gd fmla="*/ 26 h 113" name="T77"/>
                <a:gd fmla="*/ 0 w 94" name="T78"/>
                <a:gd fmla="*/ 29 h 113" name="T79"/>
                <a:gd fmla="*/ 5 w 94" name="T80"/>
                <a:gd fmla="*/ 104 h 113" name="T81"/>
                <a:gd fmla="*/ 7 w 94" name="T82"/>
                <a:gd fmla="*/ 106 h 113" name="T83"/>
                <a:gd fmla="*/ 21 w 94" name="T84"/>
                <a:gd fmla="*/ 101 h 113" name="T85"/>
                <a:gd fmla="*/ 22 w 94" name="T86"/>
                <a:gd fmla="*/ 112 h 113" name="T87"/>
                <a:gd fmla="*/ 24 w 94" name="T88"/>
                <a:gd fmla="*/ 112 h 113" name="T89"/>
                <a:gd fmla="*/ 86 w 94" name="T90"/>
                <a:gd fmla="*/ 97 h 113" name="T91"/>
                <a:gd fmla="*/ 88 w 94" name="T92"/>
                <a:gd fmla="*/ 98 h 113" name="T93"/>
                <a:gd fmla="*/ 94 w 94" name="T94"/>
                <a:gd fmla="*/ 95 h 113" name="T95"/>
                <a:gd fmla="*/ 86 w 94" name="T96"/>
                <a:gd fmla="*/ 21 h 113" name="T97"/>
                <a:gd fmla="*/ 86 w 94" name="T98"/>
                <a:gd fmla="*/ 10 h 113" name="T99"/>
                <a:gd fmla="*/ 84 w 94" name="T100"/>
                <a:gd fmla="*/ 10 h 113" name="T101"/>
                <a:gd fmla="*/ 73 w 94" name="T102"/>
                <a:gd fmla="*/ 12 h 113" name="T103"/>
                <a:gd fmla="*/ 73 w 94" name="T104"/>
                <a:gd fmla="*/ 5 h 113" name="T105"/>
                <a:gd fmla="*/ 73 w 94" name="T106"/>
                <a:gd fmla="*/ 3 h 113" name="T107"/>
                <a:gd fmla="*/ 72 w 94" name="T108"/>
                <a:gd fmla="*/ 1 h 113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3" w="94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2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gdLst>
                <a:gd fmla="*/ 48 w 50" name="T0"/>
                <a:gd fmla="*/ 0 h 20" name="T1"/>
                <a:gd fmla="*/ 47 w 50" name="T2"/>
                <a:gd fmla="*/ 1 h 20" name="T3"/>
                <a:gd fmla="*/ 44 w 50" name="T4"/>
                <a:gd fmla="*/ 2 h 20" name="T5"/>
                <a:gd fmla="*/ 23 w 50" name="T6"/>
                <a:gd fmla="*/ 11 h 20" name="T7"/>
                <a:gd fmla="*/ 11 w 50" name="T8"/>
                <a:gd fmla="*/ 15 h 20" name="T9"/>
                <a:gd fmla="*/ 2 w 50" name="T10"/>
                <a:gd fmla="*/ 17 h 20" name="T11"/>
                <a:gd fmla="*/ 0 w 50" name="T12"/>
                <a:gd fmla="*/ 19 h 20" name="T13"/>
                <a:gd fmla="*/ 2 w 50" name="T14"/>
                <a:gd fmla="*/ 20 h 20" name="T15"/>
                <a:gd fmla="*/ 2 w 50" name="T16"/>
                <a:gd fmla="*/ 20 h 20" name="T17"/>
                <a:gd fmla="*/ 13 w 50" name="T18"/>
                <a:gd fmla="*/ 18 h 20" name="T19"/>
                <a:gd fmla="*/ 35 w 50" name="T20"/>
                <a:gd fmla="*/ 10 h 20" name="T21"/>
                <a:gd fmla="*/ 44 w 50" name="T22"/>
                <a:gd fmla="*/ 6 h 20" name="T23"/>
                <a:gd fmla="*/ 47 w 50" name="T24"/>
                <a:gd fmla="*/ 5 h 20" name="T25"/>
                <a:gd fmla="*/ 48 w 50" name="T26"/>
                <a:gd fmla="*/ 4 h 20" name="T27"/>
                <a:gd fmla="*/ 49 w 50" name="T28"/>
                <a:gd fmla="*/ 1 h 20" name="T29"/>
                <a:gd fmla="*/ 48 w 50" name="T30"/>
                <a:gd fmla="*/ 0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5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3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gdLst>
                <a:gd fmla="*/ 43 w 46" name="T0"/>
                <a:gd fmla="*/ 0 h 16" name="T1"/>
                <a:gd fmla="*/ 40 w 46" name="T2"/>
                <a:gd fmla="*/ 1 h 16" name="T3"/>
                <a:gd fmla="*/ 20 w 46" name="T4"/>
                <a:gd fmla="*/ 7 h 16" name="T5"/>
                <a:gd fmla="*/ 1 w 46" name="T6"/>
                <a:gd fmla="*/ 12 h 16" name="T7"/>
                <a:gd fmla="*/ 0 w 46" name="T8"/>
                <a:gd fmla="*/ 14 h 16" name="T9"/>
                <a:gd fmla="*/ 2 w 46" name="T10"/>
                <a:gd fmla="*/ 16 h 16" name="T11"/>
                <a:gd fmla="*/ 2 w 46" name="T12"/>
                <a:gd fmla="*/ 16 h 16" name="T13"/>
                <a:gd fmla="*/ 24 w 46" name="T14"/>
                <a:gd fmla="*/ 9 h 16" name="T15"/>
                <a:gd fmla="*/ 37 w 46" name="T16"/>
                <a:gd fmla="*/ 5 h 16" name="T17"/>
                <a:gd fmla="*/ 41 w 46" name="T18"/>
                <a:gd fmla="*/ 4 h 16" name="T19"/>
                <a:gd fmla="*/ 43 w 46" name="T20"/>
                <a:gd fmla="*/ 4 h 16" name="T21"/>
                <a:gd fmla="*/ 43 w 46" name="T22"/>
                <a:gd fmla="*/ 4 h 16" name="T23"/>
                <a:gd fmla="*/ 43 w 46" name="T24"/>
                <a:gd fmla="*/ 4 h 16" name="T25"/>
                <a:gd fmla="*/ 44 w 46" name="T26"/>
                <a:gd fmla="*/ 4 h 16" name="T27"/>
                <a:gd fmla="*/ 45 w 46" name="T28"/>
                <a:gd fmla="*/ 3 h 16" name="T29"/>
                <a:gd fmla="*/ 44 w 46" name="T30"/>
                <a:gd fmla="*/ 0 h 16" name="T31"/>
                <a:gd fmla="*/ 43 w 46" name="T32"/>
                <a:gd fmla="*/ 0 h 1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" w="4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4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gdLst>
                <a:gd fmla="*/ 10 w 13" name="T0"/>
                <a:gd fmla="*/ 0 h 6" name="T1"/>
                <a:gd fmla="*/ 10 w 13" name="T2"/>
                <a:gd fmla="*/ 0 h 6" name="T3"/>
                <a:gd fmla="*/ 6 w 13" name="T4"/>
                <a:gd fmla="*/ 1 h 6" name="T5"/>
                <a:gd fmla="*/ 3 w 13" name="T6"/>
                <a:gd fmla="*/ 2 h 6" name="T7"/>
                <a:gd fmla="*/ 3 w 13" name="T8"/>
                <a:gd fmla="*/ 2 h 6" name="T9"/>
                <a:gd fmla="*/ 3 w 13" name="T10"/>
                <a:gd fmla="*/ 2 h 6" name="T11"/>
                <a:gd fmla="*/ 2 w 13" name="T12"/>
                <a:gd fmla="*/ 2 h 6" name="T13"/>
                <a:gd fmla="*/ 0 w 13" name="T14"/>
                <a:gd fmla="*/ 3 h 6" name="T15"/>
                <a:gd fmla="*/ 1 w 13" name="T16"/>
                <a:gd fmla="*/ 5 h 6" name="T17"/>
                <a:gd fmla="*/ 3 w 13" name="T18"/>
                <a:gd fmla="*/ 6 h 6" name="T19"/>
                <a:gd fmla="*/ 3 w 13" name="T20"/>
                <a:gd fmla="*/ 6 h 6" name="T21"/>
                <a:gd fmla="*/ 7 w 13" name="T22"/>
                <a:gd fmla="*/ 4 h 6" name="T23"/>
                <a:gd fmla="*/ 10 w 13" name="T24"/>
                <a:gd fmla="*/ 3 h 6" name="T25"/>
                <a:gd fmla="*/ 10 w 13" name="T26"/>
                <a:gd fmla="*/ 3 h 6" name="T27"/>
                <a:gd fmla="*/ 11 w 13" name="T28"/>
                <a:gd fmla="*/ 3 h 6" name="T29"/>
                <a:gd fmla="*/ 11 w 13" name="T30"/>
                <a:gd fmla="*/ 4 h 6" name="T31"/>
                <a:gd fmla="*/ 13 w 13" name="T32"/>
                <a:gd fmla="*/ 3 h 6" name="T33"/>
                <a:gd fmla="*/ 12 w 13" name="T34"/>
                <a:gd fmla="*/ 0 h 6" name="T35"/>
                <a:gd fmla="*/ 10 w 13" name="T36"/>
                <a:gd fmla="*/ 0 h 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" w="13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5" name="Freeform 880"/>
            <p:cNvSpPr/>
            <p:nvPr/>
          </p:nvSpPr>
          <p:spPr bwMode="auto">
            <a:xfrm flipH="1">
              <a:off x="708932" y="368475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6" name="Freeform 881"/>
            <p:cNvSpPr/>
            <p:nvPr/>
          </p:nvSpPr>
          <p:spPr bwMode="auto">
            <a:xfrm flipH="1">
              <a:off x="708932" y="368475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4063552" y="3211697"/>
            <a:ext cx="195832" cy="473380"/>
            <a:chOff x="218766" y="2923069"/>
            <a:chExt cx="373673" cy="903270"/>
          </a:xfrm>
        </p:grpSpPr>
        <p:sp>
          <p:nvSpPr>
            <p:cNvPr id="278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gdLst>
                <a:gd fmla="*/ 103 w 109" name="T0"/>
                <a:gd fmla="*/ 299 h 347" name="T1"/>
                <a:gd fmla="*/ 74 w 109" name="T2"/>
                <a:gd fmla="*/ 302 h 347" name="T3"/>
                <a:gd fmla="*/ 52 w 109" name="T4"/>
                <a:gd fmla="*/ 209 h 347" name="T5"/>
                <a:gd fmla="*/ 50 w 109" name="T6"/>
                <a:gd fmla="*/ 210 h 347" name="T7"/>
                <a:gd fmla="*/ 69 w 109" name="T8"/>
                <a:gd fmla="*/ 204 h 347" name="T9"/>
                <a:gd fmla="*/ 41 w 109" name="T10"/>
                <a:gd fmla="*/ 200 h 347" name="T11"/>
                <a:gd fmla="*/ 49 w 109" name="T12"/>
                <a:gd fmla="*/ 204 h 347" name="T13"/>
                <a:gd fmla="*/ 57 w 109" name="T14"/>
                <a:gd fmla="*/ 190 h 347" name="T15"/>
                <a:gd fmla="*/ 45 w 109" name="T16"/>
                <a:gd fmla="*/ 147 h 347" name="T17"/>
                <a:gd fmla="*/ 41 w 109" name="T18"/>
                <a:gd fmla="*/ 145 h 347" name="T19"/>
                <a:gd fmla="*/ 45 w 109" name="T20"/>
                <a:gd fmla="*/ 180 h 347" name="T21"/>
                <a:gd fmla="*/ 32 w 109" name="T22"/>
                <a:gd fmla="*/ 185 h 347" name="T23"/>
                <a:gd fmla="*/ 34 w 109" name="T24"/>
                <a:gd fmla="*/ 173 h 347" name="T25"/>
                <a:gd fmla="*/ 77 w 109" name="T26"/>
                <a:gd fmla="*/ 143 h 347" name="T27"/>
                <a:gd fmla="*/ 52 w 109" name="T28"/>
                <a:gd fmla="*/ 142 h 347" name="T29"/>
                <a:gd fmla="*/ 5 w 109" name="T30"/>
                <a:gd fmla="*/ 190 h 347" name="T31"/>
                <a:gd fmla="*/ 36 w 109" name="T32"/>
                <a:gd fmla="*/ 137 h 347" name="T33"/>
                <a:gd fmla="*/ 32 w 109" name="T34"/>
                <a:gd fmla="*/ 199 h 347" name="T35"/>
                <a:gd fmla="*/ 71 w 109" name="T36"/>
                <a:gd fmla="*/ 198 h 347" name="T37"/>
                <a:gd fmla="*/ 89 w 109" name="T38"/>
                <a:gd fmla="*/ 197 h 347" name="T39"/>
                <a:gd fmla="*/ 95 w 109" name="T40"/>
                <a:gd fmla="*/ 291 h 347" name="T41"/>
                <a:gd fmla="*/ 38 w 109" name="T42"/>
                <a:gd fmla="*/ 292 h 347" name="T43"/>
                <a:gd fmla="*/ 43 w 109" name="T44"/>
                <a:gd fmla="*/ 271 h 347" name="T45"/>
                <a:gd fmla="*/ 22 w 109" name="T46"/>
                <a:gd fmla="*/ 235 h 347" name="T47"/>
                <a:gd fmla="*/ 15 w 109" name="T48"/>
                <a:gd fmla="*/ 213 h 347" name="T49"/>
                <a:gd fmla="*/ 52 w 109" name="T50"/>
                <a:gd fmla="*/ 136 h 347" name="T51"/>
                <a:gd fmla="*/ 79 w 109" name="T52"/>
                <a:gd fmla="*/ 124 h 347" name="T53"/>
                <a:gd fmla="*/ 43 w 109" name="T54"/>
                <a:gd fmla="*/ 129 h 347" name="T55"/>
                <a:gd fmla="*/ 51 w 109" name="T56"/>
                <a:gd fmla="*/ 122 h 347" name="T57"/>
                <a:gd fmla="*/ 51 w 109" name="T58"/>
                <a:gd fmla="*/ 115 h 347" name="T59"/>
                <a:gd fmla="*/ 62 w 109" name="T60"/>
                <a:gd fmla="*/ 115 h 347" name="T61"/>
                <a:gd fmla="*/ 60 w 109" name="T62"/>
                <a:gd fmla="*/ 110 h 347" name="T63"/>
                <a:gd fmla="*/ 60 w 109" name="T64"/>
                <a:gd fmla="*/ 110 h 347" name="T65"/>
                <a:gd fmla="*/ 53 w 109" name="T66"/>
                <a:gd fmla="*/ 72 h 347" name="T67"/>
                <a:gd fmla="*/ 48 w 109" name="T68"/>
                <a:gd fmla="*/ 49 h 347" name="T69"/>
                <a:gd fmla="*/ 69 w 109" name="T70"/>
                <a:gd fmla="*/ 44 h 347" name="T71"/>
                <a:gd fmla="*/ 29 w 109" name="T72"/>
                <a:gd fmla="*/ 18 h 347" name="T73"/>
                <a:gd fmla="*/ 80 w 109" name="T74"/>
                <a:gd fmla="*/ 111 h 347" name="T75"/>
                <a:gd fmla="*/ 82 w 109" name="T76"/>
                <a:gd fmla="*/ 41 h 347" name="T77"/>
                <a:gd fmla="*/ 71 w 109" name="T78"/>
                <a:gd fmla="*/ 40 h 347" name="T79"/>
                <a:gd fmla="*/ 57 w 109" name="T80"/>
                <a:gd fmla="*/ 73 h 347" name="T81"/>
                <a:gd fmla="*/ 54 w 109" name="T82"/>
                <a:gd fmla="*/ 76 h 347" name="T83"/>
                <a:gd fmla="*/ 14 w 109" name="T84"/>
                <a:gd fmla="*/ 51 h 347" name="T85"/>
                <a:gd fmla="*/ 40 w 109" name="T86"/>
                <a:gd fmla="*/ 130 h 347" name="T87"/>
                <a:gd fmla="*/ 32 w 109" name="T88"/>
                <a:gd fmla="*/ 130 h 347" name="T89"/>
                <a:gd fmla="*/ 14 w 109" name="T90"/>
                <a:gd fmla="*/ 222 h 347" name="T91"/>
                <a:gd fmla="*/ 32 w 109" name="T92"/>
                <a:gd fmla="*/ 291 h 347" name="T93"/>
                <a:gd fmla="*/ 29 w 109" name="T94"/>
                <a:gd fmla="*/ 308 h 347" name="T95"/>
                <a:gd fmla="*/ 76 w 109" name="T96"/>
                <a:gd fmla="*/ 317 h 347" name="T97"/>
                <a:gd fmla="*/ 101 w 109" name="T98"/>
                <a:gd fmla="*/ 307 h 347" name="T99"/>
                <a:gd fmla="*/ 84 w 109" name="T100"/>
                <a:gd fmla="*/ 332 h 347" name="T101"/>
                <a:gd fmla="*/ 98 w 109" name="T102"/>
                <a:gd fmla="*/ 347 h 347" name="T103"/>
                <a:gd fmla="*/ 106 w 109" name="T104"/>
                <a:gd fmla="*/ 298 h 347" name="T105"/>
                <a:gd fmla="*/ 106 w 109" name="T106"/>
                <a:gd fmla="*/ 244 h 347" name="T107"/>
                <a:gd fmla="*/ 80 w 109" name="T108"/>
                <a:gd fmla="*/ 151 h 347" name="T109"/>
                <a:gd fmla="*/ 84 w 109" name="T110"/>
                <a:gd fmla="*/ 135 h 347" name="T111"/>
                <a:gd fmla="*/ 83 w 109" name="T112"/>
                <a:gd fmla="*/ 127 h 347" name="T113"/>
                <a:gd fmla="*/ 109 w 109" name="T114"/>
                <a:gd fmla="*/ 47 h 34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7" w="109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9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gdLst>
                <a:gd fmla="*/ 2 w 6" name="T0"/>
                <a:gd fmla="*/ 0 h 40" name="T1"/>
                <a:gd fmla="*/ 2 w 6" name="T2"/>
                <a:gd fmla="*/ 0 h 40" name="T3"/>
                <a:gd fmla="*/ 0 w 6" name="T4"/>
                <a:gd fmla="*/ 1 h 40" name="T5"/>
                <a:gd fmla="*/ 0 w 6" name="T6"/>
                <a:gd fmla="*/ 8 h 40" name="T7"/>
                <a:gd fmla="*/ 2 w 6" name="T8"/>
                <a:gd fmla="*/ 39 h 40" name="T9"/>
                <a:gd fmla="*/ 4 w 6" name="T10"/>
                <a:gd fmla="*/ 40 h 40" name="T11"/>
                <a:gd fmla="*/ 4 w 6" name="T12"/>
                <a:gd fmla="*/ 40 h 40" name="T13"/>
                <a:gd fmla="*/ 6 w 6" name="T14"/>
                <a:gd fmla="*/ 38 h 40" name="T15"/>
                <a:gd fmla="*/ 4 w 6" name="T16"/>
                <a:gd fmla="*/ 8 h 40" name="T17"/>
                <a:gd fmla="*/ 4 w 6" name="T18"/>
                <a:gd fmla="*/ 2 h 40" name="T19"/>
                <a:gd fmla="*/ 2 w 6" name="T20"/>
                <a:gd fmla="*/ 0 h 4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0" w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0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gdLst>
                <a:gd fmla="*/ 25 w 27" name="T0"/>
                <a:gd fmla="*/ 0 h 20" name="T1"/>
                <a:gd fmla="*/ 24 w 27" name="T2"/>
                <a:gd fmla="*/ 1 h 20" name="T3"/>
                <a:gd fmla="*/ 1 w 27" name="T4"/>
                <a:gd fmla="*/ 17 h 20" name="T5"/>
                <a:gd fmla="*/ 0 w 27" name="T6"/>
                <a:gd fmla="*/ 20 h 20" name="T7"/>
                <a:gd fmla="*/ 2 w 27" name="T8"/>
                <a:gd fmla="*/ 20 h 20" name="T9"/>
                <a:gd fmla="*/ 3 w 27" name="T10"/>
                <a:gd fmla="*/ 20 h 20" name="T11"/>
                <a:gd fmla="*/ 26 w 27" name="T12"/>
                <a:gd fmla="*/ 3 h 20" name="T13"/>
                <a:gd fmla="*/ 26 w 27" name="T14"/>
                <a:gd fmla="*/ 1 h 20" name="T15"/>
                <a:gd fmla="*/ 25 w 27" name="T16"/>
                <a:gd fmla="*/ 0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27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1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gdLst>
                <a:gd fmla="*/ 26 w 28" name="T0"/>
                <a:gd fmla="*/ 0 h 10" name="T1"/>
                <a:gd fmla="*/ 26 w 28" name="T2"/>
                <a:gd fmla="*/ 0 h 10" name="T3"/>
                <a:gd fmla="*/ 2 w 28" name="T4"/>
                <a:gd fmla="*/ 6 h 10" name="T5"/>
                <a:gd fmla="*/ 0 w 28" name="T6"/>
                <a:gd fmla="*/ 8 h 10" name="T7"/>
                <a:gd fmla="*/ 2 w 28" name="T8"/>
                <a:gd fmla="*/ 10 h 10" name="T9"/>
                <a:gd fmla="*/ 2 w 28" name="T10"/>
                <a:gd fmla="*/ 10 h 10" name="T11"/>
                <a:gd fmla="*/ 27 w 28" name="T12"/>
                <a:gd fmla="*/ 4 h 10" name="T13"/>
                <a:gd fmla="*/ 28 w 28" name="T14"/>
                <a:gd fmla="*/ 1 h 10" name="T15"/>
                <a:gd fmla="*/ 26 w 28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28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2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gdLst>
                <a:gd fmla="*/ 2 w 23" name="T0"/>
                <a:gd fmla="*/ 0 h 20" name="T1"/>
                <a:gd fmla="*/ 1 w 23" name="T2"/>
                <a:gd fmla="*/ 1 h 20" name="T3"/>
                <a:gd fmla="*/ 1 w 23" name="T4"/>
                <a:gd fmla="*/ 3 h 20" name="T5"/>
                <a:gd fmla="*/ 20 w 23" name="T6"/>
                <a:gd fmla="*/ 19 h 20" name="T7"/>
                <a:gd fmla="*/ 21 w 23" name="T8"/>
                <a:gd fmla="*/ 20 h 20" name="T9"/>
                <a:gd fmla="*/ 22 w 23" name="T10"/>
                <a:gd fmla="*/ 19 h 20" name="T11"/>
                <a:gd fmla="*/ 22 w 23" name="T12"/>
                <a:gd fmla="*/ 17 h 20" name="T13"/>
                <a:gd fmla="*/ 3 w 23" name="T14"/>
                <a:gd fmla="*/ 1 h 20" name="T15"/>
                <a:gd fmla="*/ 2 w 23" name="T16"/>
                <a:gd fmla="*/ 0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2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3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gdLst>
                <a:gd fmla="*/ 2 w 22" name="T0"/>
                <a:gd fmla="*/ 0 h 21" name="T1"/>
                <a:gd fmla="*/ 1 w 22" name="T2"/>
                <a:gd fmla="*/ 1 h 21" name="T3"/>
                <a:gd fmla="*/ 1 w 22" name="T4"/>
                <a:gd fmla="*/ 3 h 21" name="T5"/>
                <a:gd fmla="*/ 18 w 22" name="T6"/>
                <a:gd fmla="*/ 21 h 21" name="T7"/>
                <a:gd fmla="*/ 20 w 22" name="T8"/>
                <a:gd fmla="*/ 21 h 21" name="T9"/>
                <a:gd fmla="*/ 21 w 22" name="T10"/>
                <a:gd fmla="*/ 21 h 21" name="T11"/>
                <a:gd fmla="*/ 21 w 22" name="T12"/>
                <a:gd fmla="*/ 19 h 21" name="T13"/>
                <a:gd fmla="*/ 3 w 22" name="T14"/>
                <a:gd fmla="*/ 0 h 21" name="T15"/>
                <a:gd fmla="*/ 2 w 22" name="T16"/>
                <a:gd fmla="*/ 0 h 2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" w="22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4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gdLst>
                <a:gd fmla="*/ 2 w 27" name="T0"/>
                <a:gd fmla="*/ 0 h 9" name="T1"/>
                <a:gd fmla="*/ 1 w 27" name="T2"/>
                <a:gd fmla="*/ 1 h 9" name="T3"/>
                <a:gd fmla="*/ 2 w 27" name="T4"/>
                <a:gd fmla="*/ 3 h 9" name="T5"/>
                <a:gd fmla="*/ 24 w 27" name="T6"/>
                <a:gd fmla="*/ 9 h 9" name="T7"/>
                <a:gd fmla="*/ 25 w 27" name="T8"/>
                <a:gd fmla="*/ 9 h 9" name="T9"/>
                <a:gd fmla="*/ 27 w 27" name="T10"/>
                <a:gd fmla="*/ 8 h 9" name="T11"/>
                <a:gd fmla="*/ 26 w 27" name="T12"/>
                <a:gd fmla="*/ 5 h 9" name="T13"/>
                <a:gd fmla="*/ 3 w 27" name="T14"/>
                <a:gd fmla="*/ 0 h 9" name="T15"/>
                <a:gd fmla="*/ 2 w 27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27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5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gdLst>
                <a:gd fmla="*/ 23 w 25" name="T0"/>
                <a:gd fmla="*/ 0 h 21" name="T1"/>
                <a:gd fmla="*/ 22 w 25" name="T2"/>
                <a:gd fmla="*/ 0 h 21" name="T3"/>
                <a:gd fmla="*/ 12 w 25" name="T4"/>
                <a:gd fmla="*/ 9 h 21" name="T5"/>
                <a:gd fmla="*/ 1 w 25" name="T6"/>
                <a:gd fmla="*/ 18 h 21" name="T7"/>
                <a:gd fmla="*/ 1 w 25" name="T8"/>
                <a:gd fmla="*/ 21 h 21" name="T9"/>
                <a:gd fmla="*/ 2 w 25" name="T10"/>
                <a:gd fmla="*/ 21 h 21" name="T11"/>
                <a:gd fmla="*/ 4 w 25" name="T12"/>
                <a:gd fmla="*/ 21 h 21" name="T13"/>
                <a:gd fmla="*/ 14 w 25" name="T14"/>
                <a:gd fmla="*/ 12 h 21" name="T15"/>
                <a:gd fmla="*/ 24 w 25" name="T16"/>
                <a:gd fmla="*/ 3 h 21" name="T17"/>
                <a:gd fmla="*/ 24 w 25" name="T18"/>
                <a:gd fmla="*/ 0 h 21" name="T19"/>
                <a:gd fmla="*/ 23 w 25" name="T20"/>
                <a:gd fmla="*/ 0 h 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" w="25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6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7" name="Freeform 869"/>
            <p:cNvSpPr/>
            <p:nvPr/>
          </p:nvSpPr>
          <p:spPr bwMode="auto">
            <a:xfrm flipH="1">
              <a:off x="341531" y="330749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8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gdLst>
                <a:gd fmla="*/ 18 w 19" name="T0"/>
                <a:gd fmla="*/ 0 h 25" name="T1"/>
                <a:gd fmla="*/ 0 w 19" name="T2"/>
                <a:gd fmla="*/ 24 h 25" name="T3"/>
                <a:gd fmla="*/ 2 w 19" name="T4"/>
                <a:gd fmla="*/ 25 h 25" name="T5"/>
                <a:gd fmla="*/ 19 w 19" name="T6"/>
                <a:gd fmla="*/ 1 h 25" name="T7"/>
                <a:gd fmla="*/ 18 w 19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19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9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gdLst>
                <a:gd fmla="*/ 15 w 16" name="T0"/>
                <a:gd fmla="*/ 0 h 20" name="T1"/>
                <a:gd fmla="*/ 0 w 16" name="T2"/>
                <a:gd fmla="*/ 19 h 20" name="T3"/>
                <a:gd fmla="*/ 2 w 16" name="T4"/>
                <a:gd fmla="*/ 20 h 20" name="T5"/>
                <a:gd fmla="*/ 16 w 16" name="T6"/>
                <a:gd fmla="*/ 1 h 20" name="T7"/>
                <a:gd fmla="*/ 15 w 16" name="T8"/>
                <a:gd fmla="*/ 0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16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0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gdLst>
                <a:gd fmla="*/ 10 w 12" name="T0"/>
                <a:gd fmla="*/ 0 h 17" name="T1"/>
                <a:gd fmla="*/ 1 w 12" name="T2"/>
                <a:gd fmla="*/ 12 h 17" name="T3"/>
                <a:gd fmla="*/ 1 w 12" name="T4"/>
                <a:gd fmla="*/ 13 h 17" name="T5"/>
                <a:gd fmla="*/ 1 w 12" name="T6"/>
                <a:gd fmla="*/ 14 h 17" name="T7"/>
                <a:gd fmla="*/ 0 w 12" name="T8"/>
                <a:gd fmla="*/ 17 h 17" name="T9"/>
                <a:gd fmla="*/ 2 w 12" name="T10"/>
                <a:gd fmla="*/ 14 h 17" name="T11"/>
                <a:gd fmla="*/ 2 w 12" name="T12"/>
                <a:gd fmla="*/ 14 h 17" name="T13"/>
                <a:gd fmla="*/ 3 w 12" name="T14"/>
                <a:gd fmla="*/ 14 h 17" name="T15"/>
                <a:gd fmla="*/ 12 w 12" name="T16"/>
                <a:gd fmla="*/ 1 h 17" name="T17"/>
                <a:gd fmla="*/ 10 w 12" name="T18"/>
                <a:gd fmla="*/ 0 h 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" w="12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1" name="Freeform 882"/>
            <p:cNvSpPr/>
            <p:nvPr/>
          </p:nvSpPr>
          <p:spPr bwMode="auto">
            <a:xfrm flipH="1">
              <a:off x="592439" y="38263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2" name="Freeform 883"/>
            <p:cNvSpPr/>
            <p:nvPr/>
          </p:nvSpPr>
          <p:spPr bwMode="auto">
            <a:xfrm flipH="1">
              <a:off x="592439" y="38263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93" name="Freeform 884"/>
          <p:cNvSpPr>
            <a:spLocks noEditPoints="1"/>
          </p:cNvSpPr>
          <p:nvPr/>
        </p:nvSpPr>
        <p:spPr bwMode="auto">
          <a:xfrm>
            <a:off x="4004228" y="2797737"/>
            <a:ext cx="130086" cy="203347"/>
          </a:xfrm>
          <a:custGeom>
            <a:gdLst>
              <a:gd fmla="*/ 78 w 117" name="T0"/>
              <a:gd fmla="*/ 178 h 183" name="T1"/>
              <a:gd fmla="*/ 91 w 117" name="T2"/>
              <a:gd fmla="*/ 179 h 183" name="T3"/>
              <a:gd fmla="*/ 86 w 117" name="T4"/>
              <a:gd fmla="*/ 178 h 183" name="T5"/>
              <a:gd fmla="*/ 94 w 117" name="T6"/>
              <a:gd fmla="*/ 179 h 183" name="T7"/>
              <a:gd fmla="*/ 64 w 117" name="T8"/>
              <a:gd fmla="*/ 174 h 183" name="T9"/>
              <a:gd fmla="*/ 100 w 117" name="T10"/>
              <a:gd fmla="*/ 178 h 183" name="T11"/>
              <a:gd fmla="*/ 106 w 117" name="T12"/>
              <a:gd fmla="*/ 175 h 183" name="T13"/>
              <a:gd fmla="*/ 57 w 117" name="T14"/>
              <a:gd fmla="*/ 172 h 183" name="T15"/>
              <a:gd fmla="*/ 11 w 117" name="T16"/>
              <a:gd fmla="*/ 167 h 183" name="T17"/>
              <a:gd fmla="*/ 47 w 117" name="T18"/>
              <a:gd fmla="*/ 169 h 183" name="T19"/>
              <a:gd fmla="*/ 18 w 117" name="T20"/>
              <a:gd fmla="*/ 164 h 183" name="T21"/>
              <a:gd fmla="*/ 41 w 117" name="T22"/>
              <a:gd fmla="*/ 157 h 183" name="T23"/>
              <a:gd fmla="*/ 32 w 117" name="T24"/>
              <a:gd fmla="*/ 157 h 183" name="T25"/>
              <a:gd fmla="*/ 35 w 117" name="T26"/>
              <a:gd fmla="*/ 157 h 183" name="T27"/>
              <a:gd fmla="*/ 12 w 117" name="T28"/>
              <a:gd fmla="*/ 151 h 183" name="T29"/>
              <a:gd fmla="*/ 5 w 117" name="T30"/>
              <a:gd fmla="*/ 154 h 183" name="T31"/>
              <a:gd fmla="*/ 6 w 117" name="T32"/>
              <a:gd fmla="*/ 142 h 183" name="T33"/>
              <a:gd fmla="*/ 86 w 117" name="T34"/>
              <a:gd fmla="*/ 103 h 183" name="T35"/>
              <a:gd fmla="*/ 73 w 117" name="T36"/>
              <a:gd fmla="*/ 112 h 183" name="T37"/>
              <a:gd fmla="*/ 66 w 117" name="T38"/>
              <a:gd fmla="*/ 102 h 183" name="T39"/>
              <a:gd fmla="*/ 12 w 117" name="T40"/>
              <a:gd fmla="*/ 103 h 183" name="T41"/>
              <a:gd fmla="*/ 10 w 117" name="T42"/>
              <a:gd fmla="*/ 111 h 183" name="T43"/>
              <a:gd fmla="*/ 19 w 117" name="T44"/>
              <a:gd fmla="*/ 102 h 183" name="T45"/>
              <a:gd fmla="*/ 30 w 117" name="T46"/>
              <a:gd fmla="*/ 101 h 183" name="T47"/>
              <a:gd fmla="*/ 102 w 117" name="T48"/>
              <a:gd fmla="*/ 56 h 183" name="T49"/>
              <a:gd fmla="*/ 84 w 117" name="T50"/>
              <a:gd fmla="*/ 53 h 183" name="T51"/>
              <a:gd fmla="*/ 80 w 117" name="T52"/>
              <a:gd fmla="*/ 63 h 183" name="T53"/>
              <a:gd fmla="*/ 89 w 117" name="T54"/>
              <a:gd fmla="*/ 60 h 183" name="T55"/>
              <a:gd fmla="*/ 76 w 117" name="T56"/>
              <a:gd fmla="*/ 52 h 183" name="T57"/>
              <a:gd fmla="*/ 103 w 117" name="T58"/>
              <a:gd fmla="*/ 52 h 183" name="T59"/>
              <a:gd fmla="*/ 97 w 117" name="T60"/>
              <a:gd fmla="*/ 49 h 183" name="T61"/>
              <a:gd fmla="*/ 72 w 117" name="T62"/>
              <a:gd fmla="*/ 48 h 183" name="T63"/>
              <a:gd fmla="*/ 53 w 117" name="T64"/>
              <a:gd fmla="*/ 46 h 183" name="T65"/>
              <a:gd fmla="*/ 73 w 117" name="T66"/>
              <a:gd fmla="*/ 37 h 183" name="T67"/>
              <a:gd fmla="*/ 54 w 117" name="T68"/>
              <a:gd fmla="*/ 50 h 183" name="T69"/>
              <a:gd fmla="*/ 66 w 117" name="T70"/>
              <a:gd fmla="*/ 36 h 183" name="T71"/>
              <a:gd fmla="*/ 65 w 117" name="T72"/>
              <a:gd fmla="*/ 46 h 183" name="T73"/>
              <a:gd fmla="*/ 30 w 117" name="T74"/>
              <a:gd fmla="*/ 79 h 183" name="T75"/>
              <a:gd fmla="*/ 62 w 117" name="T76"/>
              <a:gd fmla="*/ 4 h 183" name="T77"/>
              <a:gd fmla="*/ 75 w 117" name="T78"/>
              <a:gd fmla="*/ 33 h 183" name="T79"/>
              <a:gd fmla="*/ 49 w 117" name="T80"/>
              <a:gd fmla="*/ 54 h 183" name="T81"/>
              <a:gd fmla="*/ 57 w 117" name="T82"/>
              <a:gd fmla="*/ 81 h 183" name="T83"/>
              <a:gd fmla="*/ 58 w 117" name="T84"/>
              <a:gd fmla="*/ 98 h 183" name="T85"/>
              <a:gd fmla="*/ 54 w 117" name="T86"/>
              <a:gd fmla="*/ 114 h 183" name="T87"/>
              <a:gd fmla="*/ 83 w 117" name="T88"/>
              <a:gd fmla="*/ 142 h 183" name="T89"/>
              <a:gd fmla="*/ 34 w 117" name="T90"/>
              <a:gd fmla="*/ 153 h 183" name="T91"/>
              <a:gd fmla="*/ 25 w 117" name="T92"/>
              <a:gd fmla="*/ 120 h 183" name="T93"/>
              <a:gd fmla="*/ 33 w 117" name="T94"/>
              <a:gd fmla="*/ 98 h 183" name="T95"/>
              <a:gd fmla="*/ 32 w 117" name="T96"/>
              <a:gd fmla="*/ 97 h 183" name="T97"/>
              <a:gd fmla="*/ 22 w 117" name="T98"/>
              <a:gd fmla="*/ 32 h 183" name="T99"/>
              <a:gd fmla="*/ 7 w 117" name="T100"/>
              <a:gd fmla="*/ 115 h 183" name="T101"/>
              <a:gd fmla="*/ 10 w 117" name="T102"/>
              <a:gd fmla="*/ 117 h 183" name="T103"/>
              <a:gd fmla="*/ 4 w 117" name="T104"/>
              <a:gd fmla="*/ 132 h 183" name="T105"/>
              <a:gd fmla="*/ 8 w 117" name="T106"/>
              <a:gd fmla="*/ 170 h 183" name="T107"/>
              <a:gd fmla="*/ 36 w 117" name="T108"/>
              <a:gd fmla="*/ 173 h 183" name="T109"/>
              <a:gd fmla="*/ 111 w 117" name="T110"/>
              <a:gd fmla="*/ 180 h 183" name="T111"/>
              <a:gd fmla="*/ 111 w 117" name="T112"/>
              <a:gd fmla="*/ 136 h 183" name="T113"/>
              <a:gd fmla="*/ 50 w 117" name="T114"/>
              <a:gd fmla="*/ 130 h 183" name="T115"/>
              <a:gd fmla="*/ 87 w 117" name="T116"/>
              <a:gd fmla="*/ 116 h 183" name="T117"/>
              <a:gd fmla="*/ 90 w 117" name="T118"/>
              <a:gd fmla="*/ 95 h 183" name="T119"/>
              <a:gd fmla="*/ 55 w 117" name="T120"/>
              <a:gd fmla="*/ 64 h 183" name="T121"/>
              <a:gd fmla="*/ 73 w 117" name="T122"/>
              <a:gd fmla="*/ 60 h 183" name="T123"/>
              <a:gd fmla="*/ 104 w 117" name="T124"/>
              <a:gd fmla="*/ 59 h 18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83" w="117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3196085" y="3849303"/>
            <a:ext cx="676707" cy="1155770"/>
            <a:chOff x="3481623" y="3635353"/>
            <a:chExt cx="1296282" cy="2213961"/>
          </a:xfrm>
        </p:grpSpPr>
        <p:sp>
          <p:nvSpPr>
            <p:cNvPr id="295" name="任意多边形 294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gdLst>
                <a:gd fmla="*/ 0 w 2946783" name="connsiteX0"/>
                <a:gd fmla="*/ 1579299 h 1725351" name="connsiteY0"/>
                <a:gd fmla="*/ 0 w 2946783" name="connsiteX1"/>
                <a:gd fmla="*/ 146052 h 1725351" name="connsiteY1"/>
                <a:gd fmla="*/ 146052 w 2946783" name="connsiteX2"/>
                <a:gd fmla="*/ 0 h 1725351" name="connsiteY2"/>
                <a:gd fmla="*/ 273048 w 2946783" name="connsiteX3"/>
                <a:gd fmla="*/ 0 h 1725351" name="connsiteY3"/>
                <a:gd fmla="*/ 276917 w 2946783" name="connsiteX4"/>
                <a:gd fmla="*/ 781 h 1725351" name="connsiteY4"/>
                <a:gd fmla="*/ 284665 w 2946783" name="connsiteX5"/>
                <a:gd fmla="*/ 0 h 1725351" name="connsiteY5"/>
                <a:gd fmla="*/ 1262891 w 2946783" name="connsiteX6"/>
                <a:gd fmla="*/ 0 h 1725351" name="connsiteY6"/>
                <a:gd fmla="*/ 1472441 w 2946783" name="connsiteX7"/>
                <a:gd fmla="*/ 209550 h 1725351" name="connsiteY7"/>
                <a:gd fmla="*/ 1371551 w 2946783" name="connsiteX8"/>
                <a:gd fmla="*/ 388763 h 1725351" name="connsiteY8"/>
                <a:gd fmla="*/ 1317424 w 2946783" name="connsiteX9"/>
                <a:gd fmla="*/ 410014 h 1725351" name="connsiteY9"/>
                <a:gd fmla="*/ 449527 w 2946783" name="connsiteX10"/>
                <a:gd fmla="*/ 410013 h 1725351" name="connsiteY10"/>
                <a:gd fmla="*/ 419437 w 2946783" name="connsiteX11"/>
                <a:gd fmla="*/ 440103 h 1725351" name="connsiteY11"/>
                <a:gd fmla="*/ 449527 w 2946783" name="connsiteX12"/>
                <a:gd fmla="*/ 470193 h 1725351" name="connsiteY12"/>
                <a:gd fmla="*/ 2130333 w 2946783" name="connsiteX13"/>
                <a:gd fmla="*/ 470193 h 1725351" name="connsiteY13"/>
                <a:gd fmla="*/ 2946783 w 2946783" name="connsiteX14"/>
                <a:gd fmla="*/ 862677 h 1725351" name="connsiteY14"/>
                <a:gd fmla="*/ 2130333 w 2946783" name="connsiteX15"/>
                <a:gd fmla="*/ 1255161 h 1725351" name="connsiteY15"/>
                <a:gd fmla="*/ 2130333 w 2946783" name="connsiteX16"/>
                <a:gd fmla="*/ 1255160 h 1725351" name="connsiteY16"/>
                <a:gd fmla="*/ 449527 w 2946783" name="connsiteX17"/>
                <a:gd fmla="*/ 1255159 h 1725351" name="connsiteY17"/>
                <a:gd fmla="*/ 419437 w 2946783" name="connsiteX18"/>
                <a:gd fmla="*/ 1285249 h 1725351" name="connsiteY18"/>
                <a:gd fmla="*/ 449527 w 2946783" name="connsiteX19"/>
                <a:gd fmla="*/ 1315339 h 1725351" name="connsiteY19"/>
                <a:gd fmla="*/ 1320685 w 2946783" name="connsiteX20"/>
                <a:gd fmla="*/ 1315339 h 1725351" name="connsiteY20"/>
                <a:gd fmla="*/ 1344457 w 2946783" name="connsiteX21"/>
                <a:gd fmla="*/ 1322719 h 1725351" name="connsiteY21"/>
                <a:gd fmla="*/ 1472441 w 2946783" name="connsiteX22"/>
                <a:gd fmla="*/ 1515801 h 1725351" name="connsiteY22"/>
                <a:gd fmla="*/ 1262891 w 2946783" name="connsiteX23"/>
                <a:gd fmla="*/ 1725351 h 1725351" name="connsiteY23"/>
                <a:gd fmla="*/ 284663 w 2946783" name="connsiteX24"/>
                <a:gd fmla="*/ 1725351 h 1725351" name="connsiteY24"/>
                <a:gd fmla="*/ 276916 w 2946783" name="connsiteX25"/>
                <a:gd fmla="*/ 1724570 h 1725351" name="connsiteY25"/>
                <a:gd fmla="*/ 273048 w 2946783" name="connsiteX26"/>
                <a:gd fmla="*/ 1725351 h 1725351" name="connsiteY26"/>
                <a:gd fmla="*/ 146052 w 2946783" name="connsiteX27"/>
                <a:gd fmla="*/ 1725351 h 1725351" name="connsiteY27"/>
                <a:gd fmla="*/ 0 w 2946783" name="connsiteX28"/>
                <a:gd fmla="*/ 1579299 h 1725351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1725351" w="2946783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dir="t" rig="threePt"/>
            </a:scene3d>
            <a:sp3d prstMaterial="softEdge">
              <a:bevelT h="12700" prst="angle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6" name="任意多边形 295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gdLst>
                <a:gd fmla="*/ 0 w 171689" name="connsiteX0"/>
                <a:gd fmla="*/ 1081000 h 1081000" name="connsiteY0"/>
                <a:gd fmla="*/ 171689 w 171689" name="connsiteX1"/>
                <a:gd fmla="*/ 1081000 h 1081000" name="connsiteY1"/>
                <a:gd fmla="*/ 116621 w 171689" name="connsiteX2"/>
                <a:gd fmla="*/ 966447 h 1081000" name="connsiteY2"/>
                <a:gd fmla="*/ 144455 w 171689" name="connsiteX3"/>
                <a:gd fmla="*/ 83306 h 1081000" name="connsiteY3"/>
                <a:gd fmla="*/ 148442 w 171689" name="connsiteX4"/>
                <a:gd fmla="*/ 83306 h 1081000" name="connsiteY4"/>
                <a:gd fmla="*/ 85843 w 171689" name="connsiteX5"/>
                <a:gd fmla="*/ 0 h 1081000" name="connsiteY5"/>
                <a:gd fmla="*/ 23243 w 171689" name="connsiteX6"/>
                <a:gd fmla="*/ 83306 h 1081000" name="connsiteY6"/>
                <a:gd fmla="*/ 27232 w 171689" name="connsiteX7"/>
                <a:gd fmla="*/ 83306 h 1081000" name="connsiteY7"/>
                <a:gd fmla="*/ 28696 w 171689" name="connsiteX8"/>
                <a:gd fmla="*/ 256922 h 1081000" name="connsiteY8"/>
                <a:gd fmla="*/ 54846 w 171689" name="connsiteX9"/>
                <a:gd fmla="*/ 966909 h 10810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81000" w="171689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dir="t" rig="threePt"/>
            </a:scene3d>
            <a:sp3d prstMaterial="softEdge">
              <a:bevelT h="12700" prst="angle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2813816" y="2457112"/>
            <a:ext cx="1457362" cy="1447832"/>
            <a:chOff x="2756535" y="1162698"/>
            <a:chExt cx="2772160" cy="2754032"/>
          </a:xfrm>
        </p:grpSpPr>
        <p:grpSp>
          <p:nvGrpSpPr>
            <p:cNvPr id="298" name="组合 297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305" name="圆角矩形 304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圆角矩形 305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7" name="圆角矩形 306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8" name="圆角矩形 307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圆角矩形 308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300" name="圆角矩形 299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圆角矩形 300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2" name="圆角矩形 301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圆角矩形 302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4" name="圆角矩形 303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0" name="任意多边形 309"/>
          <p:cNvSpPr/>
          <p:nvPr/>
        </p:nvSpPr>
        <p:spPr>
          <a:xfrm>
            <a:off x="3167899" y="2871511"/>
            <a:ext cx="729619" cy="957819"/>
          </a:xfrm>
          <a:custGeom>
            <a:gdLst>
              <a:gd fmla="*/ 703729 w 1866900" name="connsiteX0"/>
              <a:gd fmla="*/ 2328771 h 2450803" name="connsiteY0"/>
              <a:gd fmla="*/ 1163171 w 1866900" name="connsiteX1"/>
              <a:gd fmla="*/ 2328771 h 2450803" name="connsiteY1"/>
              <a:gd fmla="*/ 1224187 w 1866900" name="connsiteX2"/>
              <a:gd fmla="*/ 2389787 h 2450803" name="connsiteY2"/>
              <a:gd fmla="*/ 1163171 w 1866900" name="connsiteX3"/>
              <a:gd fmla="*/ 2450803 h 2450803" name="connsiteY3"/>
              <a:gd fmla="*/ 703729 w 1866900" name="connsiteX4"/>
              <a:gd fmla="*/ 2450803 h 2450803" name="connsiteY4"/>
              <a:gd fmla="*/ 642713 w 1866900" name="connsiteX5"/>
              <a:gd fmla="*/ 2389787 h 2450803" name="connsiteY5"/>
              <a:gd fmla="*/ 703729 w 1866900" name="connsiteX6"/>
              <a:gd fmla="*/ 2328771 h 2450803" name="connsiteY6"/>
              <a:gd fmla="*/ 646157 w 1866900" name="connsiteX7"/>
              <a:gd fmla="*/ 2177104 h 2450803" name="connsiteY7"/>
              <a:gd fmla="*/ 1220743 w 1866900" name="connsiteX8"/>
              <a:gd fmla="*/ 2177104 h 2450803" name="connsiteY8"/>
              <a:gd fmla="*/ 1281759 w 1866900" name="connsiteX9"/>
              <a:gd fmla="*/ 2238120 h 2450803" name="connsiteY9"/>
              <a:gd fmla="*/ 1220743 w 1866900" name="connsiteX10"/>
              <a:gd fmla="*/ 2299136 h 2450803" name="connsiteY10"/>
              <a:gd fmla="*/ 646157 w 1866900" name="connsiteX11"/>
              <a:gd fmla="*/ 2299136 h 2450803" name="connsiteY11"/>
              <a:gd fmla="*/ 585141 w 1866900" name="connsiteX12"/>
              <a:gd fmla="*/ 2238120 h 2450803" name="connsiteY12"/>
              <a:gd fmla="*/ 646157 w 1866900" name="connsiteX13"/>
              <a:gd fmla="*/ 2177104 h 2450803" name="connsiteY13"/>
              <a:gd fmla="*/ 601983 w 1866900" name="connsiteX14"/>
              <a:gd fmla="*/ 2025437 h 2450803" name="connsiteY14"/>
              <a:gd fmla="*/ 1264918 w 1866900" name="connsiteX15"/>
              <a:gd fmla="*/ 2025437 h 2450803" name="connsiteY15"/>
              <a:gd fmla="*/ 1325934 w 1866900" name="connsiteX16"/>
              <a:gd fmla="*/ 2086453 h 2450803" name="connsiteY16"/>
              <a:gd fmla="*/ 1264918 w 1866900" name="connsiteX17"/>
              <a:gd fmla="*/ 2147469 h 2450803" name="connsiteY17"/>
              <a:gd fmla="*/ 601983 w 1866900" name="connsiteX18"/>
              <a:gd fmla="*/ 2147469 h 2450803" name="connsiteY18"/>
              <a:gd fmla="*/ 540967 w 1866900" name="connsiteX19"/>
              <a:gd fmla="*/ 2086453 h 2450803" name="connsiteY19"/>
              <a:gd fmla="*/ 601983 w 1866900" name="connsiteX20"/>
              <a:gd fmla="*/ 2025437 h 2450803" name="connsiteY20"/>
              <a:gd fmla="*/ 933450 w 1866900" name="connsiteX21"/>
              <a:gd fmla="*/ 0 h 2450803" name="connsiteY21"/>
              <a:gd fmla="*/ 1866900 w 1866900" name="connsiteX22"/>
              <a:gd fmla="*/ 933450 h 2450803" name="connsiteY22"/>
              <a:gd fmla="*/ 1296791 w 1866900" name="connsiteX23"/>
              <a:gd fmla="*/ 1793545 h 2450803" name="connsiteY23"/>
              <a:gd fmla="*/ 1232555 w 1866900" name="connsiteX24"/>
              <a:gd fmla="*/ 1999556 h 2450803" name="connsiteY24"/>
              <a:gd fmla="*/ 634346 w 1866900" name="connsiteX25"/>
              <a:gd fmla="*/ 1999556 h 2450803" name="connsiteY25"/>
              <a:gd fmla="*/ 570109 w 1866900" name="connsiteX26"/>
              <a:gd fmla="*/ 1793545 h 2450803" name="connsiteY26"/>
              <a:gd fmla="*/ 0 w 1866900" name="connsiteX27"/>
              <a:gd fmla="*/ 933450 h 2450803" name="connsiteY27"/>
              <a:gd fmla="*/ 933450 w 1866900" name="connsiteX28"/>
              <a:gd fmla="*/ 0 h 2450803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2450803" w="1866900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5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5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softEdge">
            <a:bevelT h="12700" prst="angle"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11" name="组合 310"/>
          <p:cNvGrpSpPr/>
          <p:nvPr/>
        </p:nvGrpSpPr>
        <p:grpSpPr>
          <a:xfrm>
            <a:off x="3346553" y="2974661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algn="bl" dir="5400000" endPos="0" rotWithShape="0" sy="-100000"/>
          </a:effectLst>
        </p:grpSpPr>
        <p:sp>
          <p:nvSpPr>
            <p:cNvPr id="312" name="任意多边形 311"/>
            <p:cNvSpPr/>
            <p:nvPr/>
          </p:nvSpPr>
          <p:spPr>
            <a:xfrm>
              <a:off x="1325410" y="1372730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13" name="任意多边形 312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14" name="任意多边形 313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15" name="任意多边形 314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16" name="任意多边形 315"/>
          <p:cNvSpPr/>
          <p:nvPr/>
        </p:nvSpPr>
        <p:spPr>
          <a:xfrm>
            <a:off x="3596478" y="3254367"/>
            <a:ext cx="168258" cy="168257"/>
          </a:xfrm>
          <a:custGeom>
            <a:gdLst>
              <a:gd fmla="*/ 870381 w 1740762" name="connsiteX0"/>
              <a:gd fmla="*/ 422211 h 1740760" name="connsiteY0"/>
              <a:gd fmla="*/ 422212 w 1740762" name="connsiteX1"/>
              <a:gd fmla="*/ 870380 h 1740760" name="connsiteY1"/>
              <a:gd fmla="*/ 870381 w 1740762" name="connsiteX2"/>
              <a:gd fmla="*/ 1318549 h 1740760" name="connsiteY2"/>
              <a:gd fmla="*/ 1318550 w 1740762" name="connsiteX3"/>
              <a:gd fmla="*/ 870380 h 1740760" name="connsiteY3"/>
              <a:gd fmla="*/ 870381 w 1740762" name="connsiteX4"/>
              <a:gd fmla="*/ 422211 h 1740760" name="connsiteY4"/>
              <a:gd fmla="*/ 785261 w 1740762" name="connsiteX5"/>
              <a:gd fmla="*/ 0 h 1740760" name="connsiteY5"/>
              <a:gd fmla="*/ 955501 w 1740762" name="connsiteX6"/>
              <a:gd fmla="*/ 0 h 1740760" name="connsiteY6"/>
              <a:gd fmla="*/ 955501 w 1740762" name="connsiteX7"/>
              <a:gd fmla="*/ 134329 h 1740760" name="connsiteY7"/>
              <a:gd fmla="*/ 1014988 w 1740762" name="connsiteX8"/>
              <a:gd fmla="*/ 143408 h 1740760" name="connsiteY8"/>
              <a:gd fmla="*/ 1073317 w 1740762" name="connsiteX9"/>
              <a:gd fmla="*/ 158020 h 1740760" name="connsiteY9"/>
              <a:gd fmla="*/ 1124821 w 1740762" name="connsiteX10"/>
              <a:gd fmla="*/ 33680 h 1740760" name="connsiteY10"/>
              <a:gd fmla="*/ 1282102 w 1740762" name="connsiteX11"/>
              <a:gd fmla="*/ 98828 h 1740760" name="connsiteY11"/>
              <a:gd fmla="*/ 1229998 w 1740762" name="connsiteX12"/>
              <a:gd fmla="*/ 224619 h 1740760" name="connsiteY12"/>
              <a:gd fmla="*/ 1250218 w 1740762" name="connsiteX13"/>
              <a:gd fmla="*/ 235760 h 1740760" name="connsiteY13"/>
              <a:gd fmla="*/ 1327066 w 1740762" name="connsiteX14"/>
              <a:gd fmla="*/ 289364 h 1740760" name="connsiteY14"/>
              <a:gd fmla="*/ 1329143 w 1740762" name="connsiteX15"/>
              <a:gd fmla="*/ 291241 h 1740760" name="connsiteY15"/>
              <a:gd fmla="*/ 1425645 w 1740762" name="connsiteX16"/>
              <a:gd fmla="*/ 194739 h 1740760" name="connsiteY16"/>
              <a:gd fmla="*/ 1546022 w 1740762" name="connsiteX17"/>
              <a:gd fmla="*/ 315117 h 1740760" name="connsiteY17"/>
              <a:gd fmla="*/ 1448558 w 1740762" name="connsiteX18"/>
              <a:gd fmla="*/ 412582 h 1740760" name="connsiteY18"/>
              <a:gd fmla="*/ 1457388 w 1740762" name="connsiteX19"/>
              <a:gd fmla="*/ 422838 h 1740760" name="connsiteY19"/>
              <a:gd fmla="*/ 1514167 w 1740762" name="connsiteX20"/>
              <a:gd fmla="*/ 511583 h 1740760" name="connsiteY20"/>
              <a:gd fmla="*/ 1641935 w 1740762" name="connsiteX21"/>
              <a:gd fmla="*/ 458659 h 1740760" name="connsiteY21"/>
              <a:gd fmla="*/ 1707082 w 1740762" name="connsiteX22"/>
              <a:gd fmla="*/ 615941 h 1740760" name="connsiteY22"/>
              <a:gd fmla="*/ 1579247 w 1740762" name="connsiteX23"/>
              <a:gd fmla="*/ 668892 h 1740760" name="connsiteY23"/>
              <a:gd fmla="*/ 1584835 w 1740762" name="connsiteX24"/>
              <a:gd fmla="*/ 687711 h 1740760" name="connsiteY24"/>
              <a:gd fmla="*/ 1601709 w 1740762" name="connsiteX25"/>
              <a:gd fmla="*/ 777321 h 1740760" name="connsiteY25"/>
              <a:gd fmla="*/ 1602202 w 1740762" name="connsiteX26"/>
              <a:gd fmla="*/ 785260 h 1740760" name="connsiteY26"/>
              <a:gd fmla="*/ 1740762 w 1740762" name="connsiteX27"/>
              <a:gd fmla="*/ 785260 h 1740760" name="connsiteY27"/>
              <a:gd fmla="*/ 1740762 w 1740762" name="connsiteX28"/>
              <a:gd fmla="*/ 955500 h 1740760" name="connsiteY28"/>
              <a:gd fmla="*/ 1602244 w 1740762" name="connsiteX29"/>
              <a:gd fmla="*/ 955500 h 1740760" name="connsiteY29"/>
              <a:gd fmla="*/ 1592412 w 1740762" name="connsiteX30"/>
              <a:gd fmla="*/ 1019928 h 1740760" name="connsiteY30"/>
              <a:gd fmla="*/ 1579385 w 1740762" name="connsiteX31"/>
              <a:gd fmla="*/ 1071925 h 1740760" name="connsiteY31"/>
              <a:gd fmla="*/ 1707082 w 1740762" name="connsiteX32"/>
              <a:gd fmla="*/ 1124819 h 1740760" name="connsiteY32"/>
              <a:gd fmla="*/ 1641935 w 1740762" name="connsiteX33"/>
              <a:gd fmla="*/ 1282101 h 1740760" name="connsiteY33"/>
              <a:gd fmla="*/ 1514336 w 1740762" name="connsiteX34"/>
              <a:gd fmla="*/ 1229247 h 1740760" name="connsiteY34"/>
              <a:gd fmla="*/ 1500059 w 1740762" name="connsiteX35"/>
              <a:gd fmla="*/ 1255158 h 1740760" name="connsiteY35"/>
              <a:gd fmla="*/ 1448892 w 1740762" name="connsiteX36"/>
              <a:gd fmla="*/ 1328512 h 1740760" name="connsiteY36"/>
              <a:gd fmla="*/ 1546022 w 1740762" name="connsiteX37"/>
              <a:gd fmla="*/ 1425643 h 1740760" name="connsiteY37"/>
              <a:gd fmla="*/ 1425645 w 1740762" name="connsiteX38"/>
              <a:gd fmla="*/ 1546021 h 1740760" name="connsiteY38"/>
              <a:gd fmla="*/ 1328549 w 1740762" name="connsiteX39"/>
              <a:gd fmla="*/ 1448925 h 1740760" name="connsiteY39"/>
              <a:gd fmla="*/ 1312981 w 1740762" name="connsiteX40"/>
              <a:gd fmla="*/ 1462328 h 1740760" name="connsiteY40"/>
              <a:gd fmla="*/ 1229762 w 1740762" name="connsiteX41"/>
              <a:gd fmla="*/ 1515571 h 1740760" name="connsiteY41"/>
              <a:gd fmla="*/ 1282102 w 1740762" name="connsiteX42"/>
              <a:gd fmla="*/ 1641932 h 1740760" name="connsiteY42"/>
              <a:gd fmla="*/ 1124821 w 1740762" name="connsiteX43"/>
              <a:gd fmla="*/ 1707080 h 1740760" name="connsiteY43"/>
              <a:gd fmla="*/ 1073151 w 1740762" name="connsiteX44"/>
              <a:gd fmla="*/ 1582339 h 1740760" name="connsiteY44"/>
              <a:gd fmla="*/ 1048108 w 1740762" name="connsiteX45"/>
              <a:gd fmla="*/ 1589775 h 1740760" name="connsiteY45"/>
              <a:gd fmla="*/ 958498 w 1740762" name="connsiteX46"/>
              <a:gd fmla="*/ 1606649 h 1740760" name="connsiteY46"/>
              <a:gd fmla="*/ 955501 w 1740762" name="connsiteX47"/>
              <a:gd fmla="*/ 1606835 h 1740760" name="connsiteY47"/>
              <a:gd fmla="*/ 955501 w 1740762" name="connsiteX48"/>
              <a:gd fmla="*/ 1740760 h 1740760" name="connsiteY48"/>
              <a:gd fmla="*/ 785261 w 1740762" name="connsiteX49"/>
              <a:gd fmla="*/ 1740760 h 1740760" name="connsiteY49"/>
              <a:gd fmla="*/ 785261 w 1740762" name="connsiteX50"/>
              <a:gd fmla="*/ 1607939 h 1740760" name="connsiteY50"/>
              <a:gd fmla="*/ 715891 w 1740762" name="connsiteX51"/>
              <a:gd fmla="*/ 1597352 h 1740760" name="connsiteY51"/>
              <a:gd fmla="*/ 666516 w 1740762" name="connsiteX52"/>
              <a:gd fmla="*/ 1584982 h 1740760" name="connsiteY52"/>
              <a:gd fmla="*/ 615942 w 1740762" name="connsiteX53"/>
              <a:gd fmla="*/ 1707080 h 1740760" name="connsiteY53"/>
              <a:gd fmla="*/ 458661 w 1740762" name="connsiteX54"/>
              <a:gd fmla="*/ 1641932 h 1740760" name="connsiteY54"/>
              <a:gd fmla="*/ 508928 w 1740762" name="connsiteX55"/>
              <a:gd fmla="*/ 1520575 h 1740760" name="connsiteY55"/>
              <a:gd fmla="*/ 480660 w 1740762" name="connsiteX56"/>
              <a:gd fmla="*/ 1504999 h 1740760" name="connsiteY56"/>
              <a:gd fmla="*/ 407307 w 1740762" name="connsiteX57"/>
              <a:gd fmla="*/ 1453832 h 1740760" name="connsiteY57"/>
              <a:gd fmla="*/ 315118 w 1740762" name="connsiteX58"/>
              <a:gd fmla="*/ 1546021 h 1740760" name="connsiteY58"/>
              <a:gd fmla="*/ 194740 w 1740762" name="connsiteX59"/>
              <a:gd fmla="*/ 1425643 h 1740760" name="connsiteY59"/>
              <a:gd fmla="*/ 286894 w 1740762" name="connsiteX60"/>
              <a:gd fmla="*/ 1333489 h 1740760" name="connsiteY60"/>
              <a:gd fmla="*/ 273491 w 1740762" name="connsiteX61"/>
              <a:gd fmla="*/ 1317922 h 1740760" name="connsiteY61"/>
              <a:gd fmla="*/ 218783 w 1740762" name="connsiteX62"/>
              <a:gd fmla="*/ 1232414 h 1740760" name="connsiteY62"/>
              <a:gd fmla="*/ 98828 w 1740762" name="connsiteX63"/>
              <a:gd fmla="*/ 1282101 h 1740760" name="connsiteY63"/>
              <a:gd fmla="*/ 33680 w 1740762" name="connsiteX64"/>
              <a:gd fmla="*/ 1124819 h 1740760" name="connsiteY64"/>
              <a:gd fmla="*/ 152714 w 1740762" name="connsiteX65"/>
              <a:gd fmla="*/ 1075514 h 1740760" name="connsiteY65"/>
              <a:gd fmla="*/ 146043 w 1740762" name="connsiteX66"/>
              <a:gd fmla="*/ 1053048 h 1740760" name="connsiteY66"/>
              <a:gd fmla="*/ 129170 w 1740762" name="connsiteX67"/>
              <a:gd fmla="*/ 963438 h 1740760" name="connsiteY67"/>
              <a:gd fmla="*/ 128677 w 1740762" name="connsiteX68"/>
              <a:gd fmla="*/ 955500 h 1740760" name="connsiteY68"/>
              <a:gd fmla="*/ 0 w 1740762" name="connsiteX69"/>
              <a:gd fmla="*/ 955500 h 1740760" name="connsiteY69"/>
              <a:gd fmla="*/ 0 w 1740762" name="connsiteX70"/>
              <a:gd fmla="*/ 785260 h 1740760" name="connsiteY70"/>
              <a:gd fmla="*/ 128814 w 1740762" name="connsiteX71"/>
              <a:gd fmla="*/ 785260 h 1740760" name="connsiteY71"/>
              <a:gd fmla="*/ 134981 w 1740762" name="connsiteX72"/>
              <a:gd fmla="*/ 739025 h 1740760" name="connsiteY72"/>
              <a:gd fmla="*/ 147040 w 1740762" name="connsiteX73"/>
              <a:gd fmla="*/ 683819 h 1740760" name="connsiteY73"/>
              <a:gd fmla="*/ 152622 w 1740762" name="connsiteX74"/>
              <a:gd fmla="*/ 665208 h 1740760" name="connsiteY74"/>
              <a:gd fmla="*/ 33680 w 1740762" name="connsiteX75"/>
              <a:gd fmla="*/ 615940 h 1740760" name="connsiteY75"/>
              <a:gd fmla="*/ 98828 w 1740762" name="connsiteX76"/>
              <a:gd fmla="*/ 458659 h 1740760" name="connsiteY76"/>
              <a:gd fmla="*/ 219054 w 1740762" name="connsiteX77"/>
              <a:gd fmla="*/ 508459 h 1740760" name="connsiteY77"/>
              <a:gd fmla="*/ 264199 w 1740762" name="connsiteX78"/>
              <a:gd fmla="*/ 435381 h 1740760" name="connsiteY78"/>
              <a:gd fmla="*/ 286732 w 1740762" name="connsiteX79"/>
              <a:gd fmla="*/ 407109 h 1740760" name="connsiteY79"/>
              <a:gd fmla="*/ 194740 w 1740762" name="connsiteX80"/>
              <a:gd fmla="*/ 315117 h 1740760" name="connsiteY80"/>
              <a:gd fmla="*/ 315118 w 1740762" name="connsiteX81"/>
              <a:gd fmla="*/ 194739 h 1740760" name="connsiteY81"/>
              <a:gd fmla="*/ 407197 w 1740762" name="connsiteX82"/>
              <a:gd fmla="*/ 286817 h 1740760" name="connsiteY82"/>
              <a:gd fmla="*/ 460791 w 1740762" name="connsiteX83"/>
              <a:gd fmla="*/ 248268 h 1740760" name="connsiteY83"/>
              <a:gd fmla="*/ 508858 w 1740762" name="connsiteX84"/>
              <a:gd fmla="*/ 220014 h 1740760" name="connsiteY84"/>
              <a:gd fmla="*/ 458661 w 1740762" name="connsiteX85"/>
              <a:gd fmla="*/ 98828 h 1740760" name="connsiteY85"/>
              <a:gd fmla="*/ 615942 w 1740762" name="connsiteX86"/>
              <a:gd fmla="*/ 33679 h 1740760" name="connsiteY86"/>
              <a:gd fmla="*/ 666597 w 1740762" name="connsiteX87"/>
              <a:gd fmla="*/ 155970 h 1740760" name="connsiteY87"/>
              <a:gd fmla="*/ 715891 w 1740762" name="connsiteX88"/>
              <a:gd fmla="*/ 143408 h 1740760" name="connsiteY88"/>
              <a:gd fmla="*/ 785261 w 1740762" name="connsiteX89"/>
              <a:gd fmla="*/ 132820 h 1740760" name="connsiteY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b="b" l="l" r="r" t="t"/>
            <a:pathLst>
              <a:path h="1740760" w="1740762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" name="任意多边形 316"/>
          <p:cNvSpPr/>
          <p:nvPr/>
        </p:nvSpPr>
        <p:spPr>
          <a:xfrm>
            <a:off x="3400842" y="3322391"/>
            <a:ext cx="225009" cy="225009"/>
          </a:xfrm>
          <a:custGeom>
            <a:gdLst>
              <a:gd fmla="*/ 870381 w 1740762" name="connsiteX0"/>
              <a:gd fmla="*/ 422211 h 1740760" name="connsiteY0"/>
              <a:gd fmla="*/ 422212 w 1740762" name="connsiteX1"/>
              <a:gd fmla="*/ 870380 h 1740760" name="connsiteY1"/>
              <a:gd fmla="*/ 870381 w 1740762" name="connsiteX2"/>
              <a:gd fmla="*/ 1318549 h 1740760" name="connsiteY2"/>
              <a:gd fmla="*/ 1318550 w 1740762" name="connsiteX3"/>
              <a:gd fmla="*/ 870380 h 1740760" name="connsiteY3"/>
              <a:gd fmla="*/ 870381 w 1740762" name="connsiteX4"/>
              <a:gd fmla="*/ 422211 h 1740760" name="connsiteY4"/>
              <a:gd fmla="*/ 785261 w 1740762" name="connsiteX5"/>
              <a:gd fmla="*/ 0 h 1740760" name="connsiteY5"/>
              <a:gd fmla="*/ 955501 w 1740762" name="connsiteX6"/>
              <a:gd fmla="*/ 0 h 1740760" name="connsiteY6"/>
              <a:gd fmla="*/ 955501 w 1740762" name="connsiteX7"/>
              <a:gd fmla="*/ 134329 h 1740760" name="connsiteY7"/>
              <a:gd fmla="*/ 1014988 w 1740762" name="connsiteX8"/>
              <a:gd fmla="*/ 143408 h 1740760" name="connsiteY8"/>
              <a:gd fmla="*/ 1073317 w 1740762" name="connsiteX9"/>
              <a:gd fmla="*/ 158020 h 1740760" name="connsiteY9"/>
              <a:gd fmla="*/ 1124821 w 1740762" name="connsiteX10"/>
              <a:gd fmla="*/ 33680 h 1740760" name="connsiteY10"/>
              <a:gd fmla="*/ 1282102 w 1740762" name="connsiteX11"/>
              <a:gd fmla="*/ 98828 h 1740760" name="connsiteY11"/>
              <a:gd fmla="*/ 1229998 w 1740762" name="connsiteX12"/>
              <a:gd fmla="*/ 224619 h 1740760" name="connsiteY12"/>
              <a:gd fmla="*/ 1250218 w 1740762" name="connsiteX13"/>
              <a:gd fmla="*/ 235760 h 1740760" name="connsiteY13"/>
              <a:gd fmla="*/ 1327066 w 1740762" name="connsiteX14"/>
              <a:gd fmla="*/ 289364 h 1740760" name="connsiteY14"/>
              <a:gd fmla="*/ 1329143 w 1740762" name="connsiteX15"/>
              <a:gd fmla="*/ 291241 h 1740760" name="connsiteY15"/>
              <a:gd fmla="*/ 1425645 w 1740762" name="connsiteX16"/>
              <a:gd fmla="*/ 194739 h 1740760" name="connsiteY16"/>
              <a:gd fmla="*/ 1546022 w 1740762" name="connsiteX17"/>
              <a:gd fmla="*/ 315117 h 1740760" name="connsiteY17"/>
              <a:gd fmla="*/ 1448558 w 1740762" name="connsiteX18"/>
              <a:gd fmla="*/ 412582 h 1740760" name="connsiteY18"/>
              <a:gd fmla="*/ 1457388 w 1740762" name="connsiteX19"/>
              <a:gd fmla="*/ 422838 h 1740760" name="connsiteY19"/>
              <a:gd fmla="*/ 1514167 w 1740762" name="connsiteX20"/>
              <a:gd fmla="*/ 511583 h 1740760" name="connsiteY20"/>
              <a:gd fmla="*/ 1641935 w 1740762" name="connsiteX21"/>
              <a:gd fmla="*/ 458659 h 1740760" name="connsiteY21"/>
              <a:gd fmla="*/ 1707082 w 1740762" name="connsiteX22"/>
              <a:gd fmla="*/ 615941 h 1740760" name="connsiteY22"/>
              <a:gd fmla="*/ 1579247 w 1740762" name="connsiteX23"/>
              <a:gd fmla="*/ 668892 h 1740760" name="connsiteY23"/>
              <a:gd fmla="*/ 1584835 w 1740762" name="connsiteX24"/>
              <a:gd fmla="*/ 687711 h 1740760" name="connsiteY24"/>
              <a:gd fmla="*/ 1601709 w 1740762" name="connsiteX25"/>
              <a:gd fmla="*/ 777321 h 1740760" name="connsiteY25"/>
              <a:gd fmla="*/ 1602202 w 1740762" name="connsiteX26"/>
              <a:gd fmla="*/ 785260 h 1740760" name="connsiteY26"/>
              <a:gd fmla="*/ 1740762 w 1740762" name="connsiteX27"/>
              <a:gd fmla="*/ 785260 h 1740760" name="connsiteY27"/>
              <a:gd fmla="*/ 1740762 w 1740762" name="connsiteX28"/>
              <a:gd fmla="*/ 955500 h 1740760" name="connsiteY28"/>
              <a:gd fmla="*/ 1602244 w 1740762" name="connsiteX29"/>
              <a:gd fmla="*/ 955500 h 1740760" name="connsiteY29"/>
              <a:gd fmla="*/ 1592412 w 1740762" name="connsiteX30"/>
              <a:gd fmla="*/ 1019928 h 1740760" name="connsiteY30"/>
              <a:gd fmla="*/ 1579385 w 1740762" name="connsiteX31"/>
              <a:gd fmla="*/ 1071925 h 1740760" name="connsiteY31"/>
              <a:gd fmla="*/ 1707082 w 1740762" name="connsiteX32"/>
              <a:gd fmla="*/ 1124819 h 1740760" name="connsiteY32"/>
              <a:gd fmla="*/ 1641935 w 1740762" name="connsiteX33"/>
              <a:gd fmla="*/ 1282101 h 1740760" name="connsiteY33"/>
              <a:gd fmla="*/ 1514336 w 1740762" name="connsiteX34"/>
              <a:gd fmla="*/ 1229247 h 1740760" name="connsiteY34"/>
              <a:gd fmla="*/ 1500059 w 1740762" name="connsiteX35"/>
              <a:gd fmla="*/ 1255158 h 1740760" name="connsiteY35"/>
              <a:gd fmla="*/ 1448892 w 1740762" name="connsiteX36"/>
              <a:gd fmla="*/ 1328512 h 1740760" name="connsiteY36"/>
              <a:gd fmla="*/ 1546022 w 1740762" name="connsiteX37"/>
              <a:gd fmla="*/ 1425643 h 1740760" name="connsiteY37"/>
              <a:gd fmla="*/ 1425645 w 1740762" name="connsiteX38"/>
              <a:gd fmla="*/ 1546021 h 1740760" name="connsiteY38"/>
              <a:gd fmla="*/ 1328549 w 1740762" name="connsiteX39"/>
              <a:gd fmla="*/ 1448925 h 1740760" name="connsiteY39"/>
              <a:gd fmla="*/ 1312981 w 1740762" name="connsiteX40"/>
              <a:gd fmla="*/ 1462328 h 1740760" name="connsiteY40"/>
              <a:gd fmla="*/ 1229762 w 1740762" name="connsiteX41"/>
              <a:gd fmla="*/ 1515571 h 1740760" name="connsiteY41"/>
              <a:gd fmla="*/ 1282102 w 1740762" name="connsiteX42"/>
              <a:gd fmla="*/ 1641932 h 1740760" name="connsiteY42"/>
              <a:gd fmla="*/ 1124821 w 1740762" name="connsiteX43"/>
              <a:gd fmla="*/ 1707080 h 1740760" name="connsiteY43"/>
              <a:gd fmla="*/ 1073151 w 1740762" name="connsiteX44"/>
              <a:gd fmla="*/ 1582339 h 1740760" name="connsiteY44"/>
              <a:gd fmla="*/ 1048108 w 1740762" name="connsiteX45"/>
              <a:gd fmla="*/ 1589775 h 1740760" name="connsiteY45"/>
              <a:gd fmla="*/ 958498 w 1740762" name="connsiteX46"/>
              <a:gd fmla="*/ 1606649 h 1740760" name="connsiteY46"/>
              <a:gd fmla="*/ 955501 w 1740762" name="connsiteX47"/>
              <a:gd fmla="*/ 1606835 h 1740760" name="connsiteY47"/>
              <a:gd fmla="*/ 955501 w 1740762" name="connsiteX48"/>
              <a:gd fmla="*/ 1740760 h 1740760" name="connsiteY48"/>
              <a:gd fmla="*/ 785261 w 1740762" name="connsiteX49"/>
              <a:gd fmla="*/ 1740760 h 1740760" name="connsiteY49"/>
              <a:gd fmla="*/ 785261 w 1740762" name="connsiteX50"/>
              <a:gd fmla="*/ 1607939 h 1740760" name="connsiteY50"/>
              <a:gd fmla="*/ 715891 w 1740762" name="connsiteX51"/>
              <a:gd fmla="*/ 1597352 h 1740760" name="connsiteY51"/>
              <a:gd fmla="*/ 666516 w 1740762" name="connsiteX52"/>
              <a:gd fmla="*/ 1584982 h 1740760" name="connsiteY52"/>
              <a:gd fmla="*/ 615942 w 1740762" name="connsiteX53"/>
              <a:gd fmla="*/ 1707080 h 1740760" name="connsiteY53"/>
              <a:gd fmla="*/ 458661 w 1740762" name="connsiteX54"/>
              <a:gd fmla="*/ 1641932 h 1740760" name="connsiteY54"/>
              <a:gd fmla="*/ 508928 w 1740762" name="connsiteX55"/>
              <a:gd fmla="*/ 1520575 h 1740760" name="connsiteY55"/>
              <a:gd fmla="*/ 480660 w 1740762" name="connsiteX56"/>
              <a:gd fmla="*/ 1504999 h 1740760" name="connsiteY56"/>
              <a:gd fmla="*/ 407307 w 1740762" name="connsiteX57"/>
              <a:gd fmla="*/ 1453832 h 1740760" name="connsiteY57"/>
              <a:gd fmla="*/ 315118 w 1740762" name="connsiteX58"/>
              <a:gd fmla="*/ 1546021 h 1740760" name="connsiteY58"/>
              <a:gd fmla="*/ 194740 w 1740762" name="connsiteX59"/>
              <a:gd fmla="*/ 1425643 h 1740760" name="connsiteY59"/>
              <a:gd fmla="*/ 286894 w 1740762" name="connsiteX60"/>
              <a:gd fmla="*/ 1333489 h 1740760" name="connsiteY60"/>
              <a:gd fmla="*/ 273491 w 1740762" name="connsiteX61"/>
              <a:gd fmla="*/ 1317922 h 1740760" name="connsiteY61"/>
              <a:gd fmla="*/ 218783 w 1740762" name="connsiteX62"/>
              <a:gd fmla="*/ 1232414 h 1740760" name="connsiteY62"/>
              <a:gd fmla="*/ 98828 w 1740762" name="connsiteX63"/>
              <a:gd fmla="*/ 1282101 h 1740760" name="connsiteY63"/>
              <a:gd fmla="*/ 33680 w 1740762" name="connsiteX64"/>
              <a:gd fmla="*/ 1124819 h 1740760" name="connsiteY64"/>
              <a:gd fmla="*/ 152714 w 1740762" name="connsiteX65"/>
              <a:gd fmla="*/ 1075514 h 1740760" name="connsiteY65"/>
              <a:gd fmla="*/ 146043 w 1740762" name="connsiteX66"/>
              <a:gd fmla="*/ 1053048 h 1740760" name="connsiteY66"/>
              <a:gd fmla="*/ 129170 w 1740762" name="connsiteX67"/>
              <a:gd fmla="*/ 963438 h 1740760" name="connsiteY67"/>
              <a:gd fmla="*/ 128677 w 1740762" name="connsiteX68"/>
              <a:gd fmla="*/ 955500 h 1740760" name="connsiteY68"/>
              <a:gd fmla="*/ 0 w 1740762" name="connsiteX69"/>
              <a:gd fmla="*/ 955500 h 1740760" name="connsiteY69"/>
              <a:gd fmla="*/ 0 w 1740762" name="connsiteX70"/>
              <a:gd fmla="*/ 785260 h 1740760" name="connsiteY70"/>
              <a:gd fmla="*/ 128814 w 1740762" name="connsiteX71"/>
              <a:gd fmla="*/ 785260 h 1740760" name="connsiteY71"/>
              <a:gd fmla="*/ 134981 w 1740762" name="connsiteX72"/>
              <a:gd fmla="*/ 739025 h 1740760" name="connsiteY72"/>
              <a:gd fmla="*/ 147040 w 1740762" name="connsiteX73"/>
              <a:gd fmla="*/ 683819 h 1740760" name="connsiteY73"/>
              <a:gd fmla="*/ 152622 w 1740762" name="connsiteX74"/>
              <a:gd fmla="*/ 665208 h 1740760" name="connsiteY74"/>
              <a:gd fmla="*/ 33680 w 1740762" name="connsiteX75"/>
              <a:gd fmla="*/ 615940 h 1740760" name="connsiteY75"/>
              <a:gd fmla="*/ 98828 w 1740762" name="connsiteX76"/>
              <a:gd fmla="*/ 458659 h 1740760" name="connsiteY76"/>
              <a:gd fmla="*/ 219054 w 1740762" name="connsiteX77"/>
              <a:gd fmla="*/ 508459 h 1740760" name="connsiteY77"/>
              <a:gd fmla="*/ 264199 w 1740762" name="connsiteX78"/>
              <a:gd fmla="*/ 435381 h 1740760" name="connsiteY78"/>
              <a:gd fmla="*/ 286732 w 1740762" name="connsiteX79"/>
              <a:gd fmla="*/ 407109 h 1740760" name="connsiteY79"/>
              <a:gd fmla="*/ 194740 w 1740762" name="connsiteX80"/>
              <a:gd fmla="*/ 315117 h 1740760" name="connsiteY80"/>
              <a:gd fmla="*/ 315118 w 1740762" name="connsiteX81"/>
              <a:gd fmla="*/ 194739 h 1740760" name="connsiteY81"/>
              <a:gd fmla="*/ 407197 w 1740762" name="connsiteX82"/>
              <a:gd fmla="*/ 286817 h 1740760" name="connsiteY82"/>
              <a:gd fmla="*/ 460791 w 1740762" name="connsiteX83"/>
              <a:gd fmla="*/ 248268 h 1740760" name="connsiteY83"/>
              <a:gd fmla="*/ 508858 w 1740762" name="connsiteX84"/>
              <a:gd fmla="*/ 220014 h 1740760" name="connsiteY84"/>
              <a:gd fmla="*/ 458661 w 1740762" name="connsiteX85"/>
              <a:gd fmla="*/ 98828 h 1740760" name="connsiteY85"/>
              <a:gd fmla="*/ 615942 w 1740762" name="connsiteX86"/>
              <a:gd fmla="*/ 33679 h 1740760" name="connsiteY86"/>
              <a:gd fmla="*/ 666597 w 1740762" name="connsiteX87"/>
              <a:gd fmla="*/ 155970 h 1740760" name="connsiteY87"/>
              <a:gd fmla="*/ 715891 w 1740762" name="connsiteX88"/>
              <a:gd fmla="*/ 143408 h 1740760" name="connsiteY88"/>
              <a:gd fmla="*/ 785261 w 1740762" name="connsiteX89"/>
              <a:gd fmla="*/ 132820 h 1740760" name="connsiteY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b="b" l="l" r="r" t="t"/>
            <a:pathLst>
              <a:path h="1740760" w="1740762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318" name="组合 317"/>
          <p:cNvGrpSpPr/>
          <p:nvPr/>
        </p:nvGrpSpPr>
        <p:grpSpPr>
          <a:xfrm>
            <a:off x="3317503" y="2952948"/>
            <a:ext cx="360502" cy="360504"/>
            <a:chOff x="1325410" y="1372730"/>
            <a:chExt cx="1251559" cy="1251561"/>
          </a:xfrm>
          <a:effectLst/>
        </p:grpSpPr>
        <p:sp>
          <p:nvSpPr>
            <p:cNvPr id="319" name="任意多边形 318"/>
            <p:cNvSpPr/>
            <p:nvPr/>
          </p:nvSpPr>
          <p:spPr>
            <a:xfrm>
              <a:off x="1325410" y="1372730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20" name="任意多边形 319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21" name="任意多边形 320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22" name="任意多边形 321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</p:spTree>
    <p:extLst>
      <p:ext uri="{BB962C8B-B14F-4D97-AF65-F5344CB8AC3E}">
        <p14:creationId val="1423990706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6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38"/>
                                        <p:tgtEl>
                                          <p:spTgt spid="3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44"/>
                                        <p:tgtEl>
                                          <p:spTgt spid="3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5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54"/>
                                        <p:tgtEl>
                                          <p:spTgt spid="3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5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56"/>
                                        <p:tgtEl>
                                          <p:spTgt spid="3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8"/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6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2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6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64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6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70"/>
                                        <p:tgtEl>
                                          <p:spTgt spid="2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7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76"/>
                                        <p:tgtEl>
                                          <p:spTgt spid="1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8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82"/>
                                        <p:tgtEl>
                                          <p:spTgt spid="1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8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88"/>
                                        <p:tgtEl>
                                          <p:spTgt spid="2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94"/>
                                        <p:tgtEl>
                                          <p:spTgt spid="1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00"/>
                                        <p:tgtEl>
                                          <p:spTgt spid="2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0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06"/>
                                        <p:tgtEl>
                                          <p:spTgt spid="2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1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12"/>
                                        <p:tgtEl>
                                          <p:spTgt spid="1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5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1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18"/>
                                        <p:tgtEl>
                                          <p:spTgt spid="1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2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24"/>
                                        <p:tgtEl>
                                          <p:spTgt spid="1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2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30"/>
                                        <p:tgtEl>
                                          <p:spTgt spid="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3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4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36"/>
                                        <p:tgtEl>
                                          <p:spTgt spid="1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4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42"/>
                                        <p:tgtEl>
                                          <p:spTgt spid="1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5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6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4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48"/>
                                        <p:tgtEl>
                                          <p:spTgt spid="1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2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5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54"/>
                                        <p:tgtEl>
                                          <p:spTgt spid="2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7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8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5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60"/>
                                        <p:tgtEl>
                                          <p:spTgt spid="2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3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4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6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66"/>
                                        <p:tgtEl>
                                          <p:spTgt spid="1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9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7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72"/>
                                        <p:tgtEl>
                                          <p:spTgt spid="1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5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6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7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78"/>
                                        <p:tgtEl>
                                          <p:spTgt spid="1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1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2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8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84"/>
                                        <p:tgtEl>
                                          <p:spTgt spid="2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7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8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8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90"/>
                                        <p:tgtEl>
                                          <p:spTgt spid="2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3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4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9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196"/>
                                        <p:tgtEl>
                                          <p:spTgt spid="2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9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0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02"/>
                                        <p:tgtEl>
                                          <p:spTgt spid="2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5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6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0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08"/>
                                        <p:tgtEl>
                                          <p:spTgt spid="2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2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1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14"/>
                                        <p:tgtEl>
                                          <p:spTgt spid="1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7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8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1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20"/>
                                        <p:tgtEl>
                                          <p:spTgt spid="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3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4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2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26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9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3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32"/>
                                        <p:tgtEl>
                                          <p:spTgt spid="1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5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6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3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38"/>
                                        <p:tgtEl>
                                          <p:spTgt spid="2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3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2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4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44"/>
                                        <p:tgtEl>
                                          <p:spTgt spid="2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7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8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4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50" fill="hold" id="250"/>
                                        <p:tgtEl>
                                          <p:spTgt spid="2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7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6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5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76"/>
      <p:bldP grpId="0" spid="77"/>
      <p:bldP grpId="0" spid="78"/>
      <p:bldP grpId="0" spid="79"/>
      <p:bldP grpId="0" spid="84"/>
      <p:bldP grpId="0" spid="85"/>
      <p:bldP grpId="0" spid="86"/>
      <p:bldP grpId="0" spid="87"/>
      <p:bldP grpId="0" spid="102"/>
      <p:bldP grpId="0" spid="115"/>
      <p:bldP grpId="0" spid="117"/>
      <p:bldP grpId="1" spid="117"/>
      <p:bldP grpId="0" spid="154"/>
      <p:bldP grpId="1" spid="154"/>
      <p:bldP grpId="0" spid="161"/>
      <p:bldP grpId="1" spid="161"/>
      <p:bldP grpId="0" spid="162"/>
      <p:bldP grpId="1" spid="162"/>
      <p:bldP grpId="0" spid="175"/>
      <p:bldP grpId="1" spid="175"/>
      <p:bldP grpId="0" spid="176"/>
      <p:bldP grpId="1" spid="176"/>
      <p:bldP grpId="0" spid="266"/>
      <p:bldP grpId="1" spid="266"/>
      <p:bldP grpId="0" spid="267"/>
      <p:bldP grpId="1" spid="267"/>
      <p:bldP grpId="0" spid="268"/>
      <p:bldP grpId="1" spid="268"/>
      <p:bldP grpId="0" spid="269"/>
      <p:bldP grpId="1" spid="269"/>
      <p:bldP grpId="0" spid="293"/>
      <p:bldP grpId="1" spid="293"/>
      <p:bldP grpId="0" spid="310"/>
      <p:bldP grpId="0" spid="316"/>
      <p:bldP grpId="1" spid="316"/>
      <p:bldP grpId="2" spid="316"/>
      <p:bldP grpId="0" spid="317"/>
      <p:bldP grpId="1" spid="317"/>
      <p:bldP grpId="2" spid="3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237096" y="490835"/>
            <a:ext cx="4069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团队协作 Teamwork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Freeform 6"/>
          <p:cNvSpPr/>
          <p:nvPr/>
        </p:nvSpPr>
        <p:spPr bwMode="auto">
          <a:xfrm>
            <a:off x="4363127" y="1450977"/>
            <a:ext cx="1613372" cy="1827513"/>
          </a:xfrm>
          <a:custGeom>
            <a:gdLst>
              <a:gd fmla="*/ 466 w 932" name="T0"/>
              <a:gd fmla="*/ 0 h 1056" name="T1"/>
              <a:gd fmla="*/ 0 w 932" name="T2"/>
              <a:gd fmla="*/ 466 h 1056" name="T3"/>
              <a:gd fmla="*/ 466 w 932" name="T4"/>
              <a:gd fmla="*/ 931 h 1056" name="T5"/>
              <a:gd fmla="*/ 560 w 932" name="T6"/>
              <a:gd fmla="*/ 922 h 1056" name="T7"/>
              <a:gd fmla="*/ 560 w 932" name="T8"/>
              <a:gd fmla="*/ 922 h 1056" name="T9"/>
              <a:gd fmla="*/ 560 w 932" name="T10"/>
              <a:gd fmla="*/ 922 h 1056" name="T11"/>
              <a:gd fmla="*/ 557 w 932" name="T12"/>
              <a:gd fmla="*/ 1056 h 1056" name="T13"/>
              <a:gd fmla="*/ 839 w 932" name="T14"/>
              <a:gd fmla="*/ 769 h 1056" name="T15"/>
              <a:gd fmla="*/ 929 w 932" name="T16"/>
              <a:gd fmla="*/ 513 h 1056" name="T17"/>
              <a:gd fmla="*/ 932 w 932" name="T18"/>
              <a:gd fmla="*/ 466 h 1056" name="T19"/>
              <a:gd fmla="*/ 466 w 932" name="T20"/>
              <a:gd fmla="*/ 0 h 105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EA6103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6" name="Freeform 8"/>
          <p:cNvSpPr/>
          <p:nvPr/>
        </p:nvSpPr>
        <p:spPr bwMode="auto">
          <a:xfrm>
            <a:off x="4810031" y="3287801"/>
            <a:ext cx="1613372" cy="1827513"/>
          </a:xfrm>
          <a:custGeom>
            <a:gdLst>
              <a:gd fmla="*/ 466 w 932" name="T0"/>
              <a:gd fmla="*/ 0 h 1056" name="T1"/>
              <a:gd fmla="*/ 0 w 932" name="T2"/>
              <a:gd fmla="*/ 466 h 1056" name="T3"/>
              <a:gd fmla="*/ 466 w 932" name="T4"/>
              <a:gd fmla="*/ 931 h 1056" name="T5"/>
              <a:gd fmla="*/ 559 w 932" name="T6"/>
              <a:gd fmla="*/ 922 h 1056" name="T7"/>
              <a:gd fmla="*/ 559 w 932" name="T8"/>
              <a:gd fmla="*/ 922 h 1056" name="T9"/>
              <a:gd fmla="*/ 559 w 932" name="T10"/>
              <a:gd fmla="*/ 922 h 1056" name="T11"/>
              <a:gd fmla="*/ 556 w 932" name="T12"/>
              <a:gd fmla="*/ 1056 h 1056" name="T13"/>
              <a:gd fmla="*/ 772 w 932" name="T14"/>
              <a:gd fmla="*/ 864 h 1056" name="T15"/>
              <a:gd fmla="*/ 919 w 932" name="T16"/>
              <a:gd fmla="*/ 577 h 1056" name="T17"/>
              <a:gd fmla="*/ 932 w 932" name="T18"/>
              <a:gd fmla="*/ 466 h 1056" name="T19"/>
              <a:gd fmla="*/ 890 w 932" name="T20"/>
              <a:gd fmla="*/ 273 h 1056" name="T21"/>
              <a:gd fmla="*/ 689 w 932" name="T22"/>
              <a:gd fmla="*/ 57 h 1056" name="T23"/>
              <a:gd fmla="*/ 466 w 932" name="T24"/>
              <a:gd fmla="*/ 0 h 105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0099A9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7" name="Freeform 9"/>
          <p:cNvSpPr/>
          <p:nvPr/>
        </p:nvSpPr>
        <p:spPr bwMode="auto">
          <a:xfrm>
            <a:off x="6131902" y="4073870"/>
            <a:ext cx="1612042" cy="1827513"/>
          </a:xfrm>
          <a:custGeom>
            <a:gdLst>
              <a:gd fmla="*/ 0 w 931" name="T0"/>
              <a:gd fmla="*/ 465 h 1056" name="T1"/>
              <a:gd fmla="*/ 466 w 931" name="T2"/>
              <a:gd fmla="*/ 0 h 1056" name="T3"/>
              <a:gd fmla="*/ 931 w 931" name="T4"/>
              <a:gd fmla="*/ 465 h 1056" name="T5"/>
              <a:gd fmla="*/ 466 w 931" name="T6"/>
              <a:gd fmla="*/ 931 h 1056" name="T7"/>
              <a:gd fmla="*/ 372 w 931" name="T8"/>
              <a:gd fmla="*/ 922 h 1056" name="T9"/>
              <a:gd fmla="*/ 375 w 931" name="T10"/>
              <a:gd fmla="*/ 1056 h 1056" name="T11"/>
              <a:gd fmla="*/ 33 w 931" name="T12"/>
              <a:gd fmla="*/ 644 h 1056" name="T13"/>
              <a:gd fmla="*/ 0 w 931" name="T14"/>
              <a:gd fmla="*/ 465 h 105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56" w="931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EA5E66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9" name="Freeform 12"/>
          <p:cNvSpPr/>
          <p:nvPr/>
        </p:nvSpPr>
        <p:spPr bwMode="auto">
          <a:xfrm>
            <a:off x="5814231" y="2010936"/>
            <a:ext cx="1613372" cy="1828842"/>
          </a:xfrm>
          <a:custGeom>
            <a:gdLst>
              <a:gd fmla="*/ 466 w 932" name="T0"/>
              <a:gd fmla="*/ 0 h 1056" name="T1"/>
              <a:gd fmla="*/ 91 w 932" name="T2"/>
              <a:gd fmla="*/ 189 h 1056" name="T3"/>
              <a:gd fmla="*/ 1 w 932" name="T4"/>
              <a:gd fmla="*/ 445 h 1056" name="T5"/>
              <a:gd fmla="*/ 0 w 932" name="T6"/>
              <a:gd fmla="*/ 466 h 1056" name="T7"/>
              <a:gd fmla="*/ 34 w 932" name="T8"/>
              <a:gd fmla="*/ 644 h 1056" name="T9"/>
              <a:gd fmla="*/ 376 w 932" name="T10"/>
              <a:gd fmla="*/ 1056 h 1056" name="T11"/>
              <a:gd fmla="*/ 373 w 932" name="T12"/>
              <a:gd fmla="*/ 922 h 1056" name="T13"/>
              <a:gd fmla="*/ 373 w 932" name="T14"/>
              <a:gd fmla="*/ 922 h 1056" name="T15"/>
              <a:gd fmla="*/ 466 w 932" name="T16"/>
              <a:gd fmla="*/ 931 h 1056" name="T17"/>
              <a:gd fmla="*/ 932 w 932" name="T18"/>
              <a:gd fmla="*/ 466 h 1056" name="T19"/>
              <a:gd fmla="*/ 466 w 932" name="T20"/>
              <a:gd fmla="*/ 0 h 105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AB3F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330" name="组合 329"/>
          <p:cNvGrpSpPr/>
          <p:nvPr/>
        </p:nvGrpSpPr>
        <p:grpSpPr>
          <a:xfrm>
            <a:off x="4561746" y="1778517"/>
            <a:ext cx="1210588" cy="873900"/>
            <a:chOff x="4561746" y="1778517"/>
            <a:chExt cx="1210588" cy="873900"/>
          </a:xfrm>
        </p:grpSpPr>
        <p:grpSp>
          <p:nvGrpSpPr>
            <p:cNvPr id="331" name="组合 33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33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2" name="矩形 331"/>
            <p:cNvSpPr/>
            <p:nvPr/>
          </p:nvSpPr>
          <p:spPr>
            <a:xfrm>
              <a:off x="4561746" y="2313863"/>
              <a:ext cx="11988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方正兰亭中黑_GBK"/>
                  <a:ea charset="-122" panose="02000000000000000000" pitchFamily="2" typeface="方正兰亭中黑_GBK"/>
                  <a:cs typeface="+mn-ea"/>
                  <a:sym typeface="+mn-lt"/>
                </a:rPr>
                <a:t>包容的心态</a:t>
              </a: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6099245" y="2439326"/>
            <a:ext cx="1005403" cy="781385"/>
            <a:chOff x="6099245" y="2439326"/>
            <a:chExt cx="1005403" cy="781385"/>
          </a:xfrm>
        </p:grpSpPr>
        <p:grpSp>
          <p:nvGrpSpPr>
            <p:cNvPr id="336" name="组合 335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338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任意多边形 338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7" name="矩形 336"/>
            <p:cNvSpPr/>
            <p:nvPr/>
          </p:nvSpPr>
          <p:spPr>
            <a:xfrm>
              <a:off x="6099245" y="2882157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方正兰亭中黑_GBK"/>
                  <a:ea charset="-122" panose="02000000000000000000" pitchFamily="2" typeface="方正兰亭中黑_GBK"/>
                  <a:cs typeface="+mn-ea"/>
                  <a:sym typeface="+mn-lt"/>
                </a:rPr>
                <a:t>核心是人</a:t>
              </a:r>
            </a:p>
          </p:txBody>
        </p:sp>
      </p:grpSp>
      <p:grpSp>
        <p:nvGrpSpPr>
          <p:cNvPr id="340" name="组合 339"/>
          <p:cNvGrpSpPr/>
          <p:nvPr/>
        </p:nvGrpSpPr>
        <p:grpSpPr>
          <a:xfrm>
            <a:off x="5084684" y="3625488"/>
            <a:ext cx="1005403" cy="850564"/>
            <a:chOff x="5084684" y="3625488"/>
            <a:chExt cx="1005403" cy="850564"/>
          </a:xfrm>
        </p:grpSpPr>
        <p:grpSp>
          <p:nvGrpSpPr>
            <p:cNvPr id="341" name="Group 18"/>
            <p:cNvGrpSpPr>
              <a:grpSpLocks noChangeAspect="1"/>
            </p:cNvGrpSpPr>
            <p:nvPr/>
          </p:nvGrpSpPr>
          <p:grpSpPr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43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2" name="矩形 341"/>
            <p:cNvSpPr/>
            <p:nvPr/>
          </p:nvSpPr>
          <p:spPr>
            <a:xfrm>
              <a:off x="5084683" y="4137498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方正兰亭中黑_GBK"/>
                  <a:ea charset="-122" panose="02000000000000000000" pitchFamily="2" typeface="方正兰亭中黑_GBK"/>
                  <a:cs typeface="+mn-ea"/>
                  <a:sym typeface="+mn-lt"/>
                </a:rPr>
                <a:t>保持谦虚</a:t>
              </a:r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6423403" y="4399738"/>
            <a:ext cx="1005403" cy="868051"/>
            <a:chOff x="6423403" y="4399738"/>
            <a:chExt cx="1005403" cy="868051"/>
          </a:xfrm>
        </p:grpSpPr>
        <p:sp>
          <p:nvSpPr>
            <p:cNvPr id="348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gdLst>
                <a:gd fmla="*/ 52 w 341" name="T0"/>
                <a:gd fmla="*/ 0 h 340" name="T1"/>
                <a:gd fmla="*/ 289 w 341" name="T2"/>
                <a:gd fmla="*/ 0 h 340" name="T3"/>
                <a:gd fmla="*/ 341 w 341" name="T4"/>
                <a:gd fmla="*/ 51 h 340" name="T5"/>
                <a:gd fmla="*/ 341 w 341" name="T6"/>
                <a:gd fmla="*/ 289 h 340" name="T7"/>
                <a:gd fmla="*/ 289 w 341" name="T8"/>
                <a:gd fmla="*/ 340 h 340" name="T9"/>
                <a:gd fmla="*/ 52 w 341" name="T10"/>
                <a:gd fmla="*/ 340 h 340" name="T11"/>
                <a:gd fmla="*/ 0 w 341" name="T12"/>
                <a:gd fmla="*/ 289 h 340" name="T13"/>
                <a:gd fmla="*/ 0 w 341" name="T14"/>
                <a:gd fmla="*/ 51 h 340" name="T15"/>
                <a:gd fmla="*/ 52 w 341" name="T16"/>
                <a:gd fmla="*/ 0 h 340" name="T17"/>
                <a:gd fmla="*/ 71 w 341" name="T18"/>
                <a:gd fmla="*/ 37 h 340" name="T19"/>
                <a:gd fmla="*/ 38 w 341" name="T20"/>
                <a:gd fmla="*/ 70 h 340" name="T21"/>
                <a:gd fmla="*/ 38 w 341" name="T22"/>
                <a:gd fmla="*/ 269 h 340" name="T23"/>
                <a:gd fmla="*/ 71 w 341" name="T24"/>
                <a:gd fmla="*/ 302 h 340" name="T25"/>
                <a:gd fmla="*/ 270 w 341" name="T26"/>
                <a:gd fmla="*/ 302 h 340" name="T27"/>
                <a:gd fmla="*/ 303 w 341" name="T28"/>
                <a:gd fmla="*/ 269 h 340" name="T29"/>
                <a:gd fmla="*/ 303 w 341" name="T30"/>
                <a:gd fmla="*/ 70 h 340" name="T31"/>
                <a:gd fmla="*/ 270 w 341" name="T32"/>
                <a:gd fmla="*/ 37 h 340" name="T33"/>
                <a:gd fmla="*/ 71 w 341" name="T34"/>
                <a:gd fmla="*/ 37 h 340" name="T35"/>
                <a:gd fmla="*/ 170 w 341" name="T36"/>
                <a:gd fmla="*/ 244 h 340" name="T37"/>
                <a:gd fmla="*/ 157 w 341" name="T38"/>
                <a:gd fmla="*/ 258 h 340" name="T39"/>
                <a:gd fmla="*/ 157 w 341" name="T40"/>
                <a:gd fmla="*/ 283 h 340" name="T41"/>
                <a:gd fmla="*/ 170 w 341" name="T42"/>
                <a:gd fmla="*/ 296 h 340" name="T43"/>
                <a:gd fmla="*/ 184 w 341" name="T44"/>
                <a:gd fmla="*/ 283 h 340" name="T45"/>
                <a:gd fmla="*/ 184 w 341" name="T46"/>
                <a:gd fmla="*/ 258 h 340" name="T47"/>
                <a:gd fmla="*/ 170 w 341" name="T48"/>
                <a:gd fmla="*/ 244 h 340" name="T49"/>
                <a:gd fmla="*/ 245 w 341" name="T50"/>
                <a:gd fmla="*/ 170 h 340" name="T51"/>
                <a:gd fmla="*/ 259 w 341" name="T52"/>
                <a:gd fmla="*/ 183 h 340" name="T53"/>
                <a:gd fmla="*/ 284 w 341" name="T54"/>
                <a:gd fmla="*/ 183 h 340" name="T55"/>
                <a:gd fmla="*/ 297 w 341" name="T56"/>
                <a:gd fmla="*/ 170 h 340" name="T57"/>
                <a:gd fmla="*/ 284 w 341" name="T58"/>
                <a:gd fmla="*/ 156 h 340" name="T59"/>
                <a:gd fmla="*/ 259 w 341" name="T60"/>
                <a:gd fmla="*/ 156 h 340" name="T61"/>
                <a:gd fmla="*/ 245 w 341" name="T62"/>
                <a:gd fmla="*/ 170 h 340" name="T63"/>
                <a:gd fmla="*/ 170 w 341" name="T64"/>
                <a:gd fmla="*/ 43 h 340" name="T65"/>
                <a:gd fmla="*/ 157 w 341" name="T66"/>
                <a:gd fmla="*/ 57 h 340" name="T67"/>
                <a:gd fmla="*/ 157 w 341" name="T68"/>
                <a:gd fmla="*/ 82 h 340" name="T69"/>
                <a:gd fmla="*/ 170 w 341" name="T70"/>
                <a:gd fmla="*/ 95 h 340" name="T71"/>
                <a:gd fmla="*/ 184 w 341" name="T72"/>
                <a:gd fmla="*/ 82 h 340" name="T73"/>
                <a:gd fmla="*/ 184 w 341" name="T74"/>
                <a:gd fmla="*/ 57 h 340" name="T75"/>
                <a:gd fmla="*/ 170 w 341" name="T76"/>
                <a:gd fmla="*/ 43 h 340" name="T77"/>
                <a:gd fmla="*/ 189 w 341" name="T78"/>
                <a:gd fmla="*/ 172 h 340" name="T79"/>
                <a:gd fmla="*/ 217 w 341" name="T80"/>
                <a:gd fmla="*/ 143 h 340" name="T81"/>
                <a:gd fmla="*/ 217 w 341" name="T82"/>
                <a:gd fmla="*/ 125 h 340" name="T83"/>
                <a:gd fmla="*/ 199 w 341" name="T84"/>
                <a:gd fmla="*/ 125 h 340" name="T85"/>
                <a:gd fmla="*/ 173 w 341" name="T86"/>
                <a:gd fmla="*/ 152 h 340" name="T87"/>
                <a:gd fmla="*/ 170 w 341" name="T88"/>
                <a:gd fmla="*/ 152 h 340" name="T89"/>
                <a:gd fmla="*/ 166 w 341" name="T90"/>
                <a:gd fmla="*/ 152 h 340" name="T91"/>
                <a:gd fmla="*/ 114 w 341" name="T92"/>
                <a:gd fmla="*/ 98 h 340" name="T93"/>
                <a:gd fmla="*/ 101 w 341" name="T94"/>
                <a:gd fmla="*/ 98 h 340" name="T95"/>
                <a:gd fmla="*/ 100 w 341" name="T96"/>
                <a:gd fmla="*/ 111 h 340" name="T97"/>
                <a:gd fmla="*/ 153 w 341" name="T98"/>
                <a:gd fmla="*/ 165 h 340" name="T99"/>
                <a:gd fmla="*/ 152 w 341" name="T100"/>
                <a:gd fmla="*/ 170 h 340" name="T101"/>
                <a:gd fmla="*/ 170 w 341" name="T102"/>
                <a:gd fmla="*/ 188 h 340" name="T103"/>
                <a:gd fmla="*/ 189 w 341" name="T104"/>
                <a:gd fmla="*/ 172 h 340" name="T105"/>
                <a:gd fmla="*/ 44 w 341" name="T106"/>
                <a:gd fmla="*/ 170 h 340" name="T107"/>
                <a:gd fmla="*/ 57 w 341" name="T108"/>
                <a:gd fmla="*/ 183 h 340" name="T109"/>
                <a:gd fmla="*/ 82 w 341" name="T110"/>
                <a:gd fmla="*/ 183 h 340" name="T111"/>
                <a:gd fmla="*/ 96 w 341" name="T112"/>
                <a:gd fmla="*/ 170 h 340" name="T113"/>
                <a:gd fmla="*/ 82 w 341" name="T114"/>
                <a:gd fmla="*/ 156 h 340" name="T115"/>
                <a:gd fmla="*/ 57 w 341" name="T116"/>
                <a:gd fmla="*/ 156 h 340" name="T117"/>
                <a:gd fmla="*/ 44 w 341" name="T118"/>
                <a:gd fmla="*/ 170 h 34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40" w="341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6423402" y="4929236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方正兰亭中黑_GBK"/>
                  <a:ea charset="-122" panose="02000000000000000000" pitchFamily="2" typeface="方正兰亭中黑_GBK"/>
                  <a:cs typeface="+mn-ea"/>
                  <a:sym typeface="+mn-lt"/>
                </a:rPr>
                <a:t>了解成员</a:t>
              </a: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4120979" y="3017711"/>
            <a:ext cx="818428" cy="565449"/>
            <a:chOff x="4120979" y="3017711"/>
            <a:chExt cx="818428" cy="565449"/>
          </a:xfrm>
        </p:grpSpPr>
        <p:sp>
          <p:nvSpPr>
            <p:cNvPr id="351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2" name="矩形 351"/>
            <p:cNvSpPr/>
            <p:nvPr/>
          </p:nvSpPr>
          <p:spPr>
            <a:xfrm>
              <a:off x="4120980" y="3127479"/>
              <a:ext cx="81842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EA6103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6925503" y="3435437"/>
            <a:ext cx="818428" cy="563949"/>
            <a:chOff x="6925503" y="3435437"/>
            <a:chExt cx="818428" cy="563949"/>
          </a:xfrm>
        </p:grpSpPr>
        <p:sp>
          <p:nvSpPr>
            <p:cNvPr id="354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5" name="矩形 354"/>
            <p:cNvSpPr/>
            <p:nvPr/>
          </p:nvSpPr>
          <p:spPr>
            <a:xfrm>
              <a:off x="6925504" y="3541844"/>
              <a:ext cx="81842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FFAB3F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56" name="组合 355"/>
          <p:cNvGrpSpPr/>
          <p:nvPr/>
        </p:nvGrpSpPr>
        <p:grpSpPr>
          <a:xfrm>
            <a:off x="5006780" y="5000927"/>
            <a:ext cx="818428" cy="563949"/>
            <a:chOff x="5006780" y="5000927"/>
            <a:chExt cx="818428" cy="563949"/>
          </a:xfrm>
        </p:grpSpPr>
        <p:sp>
          <p:nvSpPr>
            <p:cNvPr id="357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8" name="矩形 357"/>
            <p:cNvSpPr/>
            <p:nvPr/>
          </p:nvSpPr>
          <p:spPr>
            <a:xfrm>
              <a:off x="5006781" y="5099041"/>
              <a:ext cx="81842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0099A9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359" name="组合 358"/>
          <p:cNvGrpSpPr/>
          <p:nvPr/>
        </p:nvGrpSpPr>
        <p:grpSpPr>
          <a:xfrm>
            <a:off x="7230535" y="5513002"/>
            <a:ext cx="818428" cy="563949"/>
            <a:chOff x="7230535" y="5513002"/>
            <a:chExt cx="818428" cy="563949"/>
          </a:xfrm>
        </p:grpSpPr>
        <p:sp>
          <p:nvSpPr>
            <p:cNvPr id="360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1" name="矩形 360"/>
            <p:cNvSpPr/>
            <p:nvPr/>
          </p:nvSpPr>
          <p:spPr>
            <a:xfrm>
              <a:off x="7230533" y="5621446"/>
              <a:ext cx="81842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EA5E66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8096126" y="2913162"/>
            <a:ext cx="2486420" cy="769442"/>
            <a:chOff x="8548025" y="1459078"/>
            <a:chExt cx="2486420" cy="769442"/>
          </a:xfrm>
        </p:grpSpPr>
        <p:sp>
          <p:nvSpPr>
            <p:cNvPr id="363" name="矩形 362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</a:t>
              </a:r>
            </a:p>
          </p:txBody>
        </p:sp>
        <p:sp>
          <p:nvSpPr>
            <p:cNvPr id="364" name="矩形 363"/>
            <p:cNvSpPr/>
            <p:nvPr/>
          </p:nvSpPr>
          <p:spPr>
            <a:xfrm>
              <a:off x="8548024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1383509" y="2530993"/>
            <a:ext cx="2486420" cy="769442"/>
            <a:chOff x="8548025" y="1459078"/>
            <a:chExt cx="2486420" cy="769442"/>
          </a:xfrm>
        </p:grpSpPr>
        <p:sp>
          <p:nvSpPr>
            <p:cNvPr id="366" name="矩形 365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</a:t>
              </a:r>
            </a:p>
          </p:txBody>
        </p:sp>
        <p:sp>
          <p:nvSpPr>
            <p:cNvPr id="367" name="矩形 366"/>
            <p:cNvSpPr/>
            <p:nvPr/>
          </p:nvSpPr>
          <p:spPr>
            <a:xfrm>
              <a:off x="9678237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368" name="组合 367"/>
          <p:cNvGrpSpPr/>
          <p:nvPr/>
        </p:nvGrpSpPr>
        <p:grpSpPr>
          <a:xfrm>
            <a:off x="8404057" y="5153267"/>
            <a:ext cx="2486420" cy="769442"/>
            <a:chOff x="8548025" y="1459078"/>
            <a:chExt cx="2486420" cy="769442"/>
          </a:xfrm>
        </p:grpSpPr>
        <p:sp>
          <p:nvSpPr>
            <p:cNvPr id="369" name="矩形 368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</a:t>
              </a:r>
            </a:p>
          </p:txBody>
        </p:sp>
        <p:sp>
          <p:nvSpPr>
            <p:cNvPr id="370" name="矩形 369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371" name="组合 370"/>
          <p:cNvGrpSpPr/>
          <p:nvPr/>
        </p:nvGrpSpPr>
        <p:grpSpPr>
          <a:xfrm>
            <a:off x="2259616" y="4954438"/>
            <a:ext cx="2486420" cy="769442"/>
            <a:chOff x="8548025" y="1459078"/>
            <a:chExt cx="2486420" cy="769442"/>
          </a:xfrm>
        </p:grpSpPr>
        <p:sp>
          <p:nvSpPr>
            <p:cNvPr id="372" name="矩形 371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点击输入简要文字内容，文字内容任意编辑，图片可替换</a:t>
              </a:r>
            </a:p>
          </p:txBody>
        </p:sp>
        <p:sp>
          <p:nvSpPr>
            <p:cNvPr id="373" name="矩形 372"/>
            <p:cNvSpPr/>
            <p:nvPr/>
          </p:nvSpPr>
          <p:spPr>
            <a:xfrm>
              <a:off x="9678237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2772447657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8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3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3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6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8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id="8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4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fill="hold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324"/>
      <p:bldP grpId="0" spid="326"/>
      <p:bldP grpId="0" spid="327"/>
      <p:bldP grpId="0" spid="32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300414" y="490835"/>
            <a:ext cx="4526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协调力 Coordination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3339889" y="1867641"/>
            <a:ext cx="3519256" cy="109703"/>
            <a:chOff x="3904783" y="1674310"/>
            <a:chExt cx="3519256" cy="109703"/>
          </a:xfrm>
        </p:grpSpPr>
        <p:cxnSp>
          <p:nvCxnSpPr>
            <p:cNvPr id="126" name="直接连接符 125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noFill/>
            <a:ln algn="ctr" cap="flat" cmpd="sng" w="19050">
              <a:solidFill>
                <a:sysClr lastClr="FFFFFF" val="window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27" name="椭圆 126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lastClr="FFFFFF" val="window">
                <a:lumMod val="50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723015" y="3182091"/>
            <a:ext cx="2136130" cy="109703"/>
            <a:chOff x="5287909" y="1674310"/>
            <a:chExt cx="2136130" cy="109703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5287909" y="1718973"/>
              <a:ext cx="2019671" cy="0"/>
            </a:xfrm>
            <a:prstGeom prst="line">
              <a:avLst/>
            </a:prstGeom>
            <a:noFill/>
            <a:ln algn="ctr" cap="flat" cmpd="sng" w="19050">
              <a:solidFill>
                <a:sysClr lastClr="FFFFFF" val="window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30" name="椭圆 129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lastClr="FFFFFF" val="window">
                <a:lumMod val="50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131" name="任意多边形 130"/>
          <p:cNvSpPr/>
          <p:nvPr/>
        </p:nvSpPr>
        <p:spPr>
          <a:xfrm>
            <a:off x="2637864" y="1828150"/>
            <a:ext cx="2071340" cy="4143828"/>
          </a:xfrm>
          <a:custGeom>
            <a:gdLst>
              <a:gd fmla="*/ 0 w 2468160" name="connsiteX0"/>
              <a:gd fmla="*/ 0 h 4937688" name="connsiteY0"/>
              <a:gd fmla="*/ 251709 w 2468160" name="connsiteX1"/>
              <a:gd fmla="*/ 12711 h 4937688" name="connsiteY1"/>
              <a:gd fmla="*/ 2468160 w 2468160" name="connsiteX2"/>
              <a:gd fmla="*/ 2468844 h 4937688" name="connsiteY2"/>
              <a:gd fmla="*/ 251709 w 2468160" name="connsiteX3"/>
              <a:gd fmla="*/ 4924978 h 4937688" name="connsiteY3"/>
              <a:gd fmla="*/ 0 w 2468160" name="connsiteX4"/>
              <a:gd fmla="*/ 4937688 h 4937688" name="connsiteY4"/>
              <a:gd fmla="*/ 0 w 2468160" name="connsiteX5"/>
              <a:gd fmla="*/ 4688120 h 4937688" name="connsiteY5"/>
              <a:gd fmla="*/ 226192 w 2468160" name="connsiteX6"/>
              <a:gd fmla="*/ 4676698 h 4937688" name="connsiteY6"/>
              <a:gd fmla="*/ 2218592 w 2468160" name="connsiteX7"/>
              <a:gd fmla="*/ 2468844 h 4937688" name="connsiteY7"/>
              <a:gd fmla="*/ 226192 w 2468160" name="connsiteX8"/>
              <a:gd fmla="*/ 260990 h 4937688" name="connsiteY8"/>
              <a:gd fmla="*/ 0 w 2468160" name="connsiteX9"/>
              <a:gd fmla="*/ 249569 h 493768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937688" w="2468160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lastClr="FFFFFF" val="window">
              <a:lumMod val="95000"/>
            </a:sysClr>
          </a:solidFill>
          <a:ln algn="ctr" cap="flat" cmpd="sng" w="12700">
            <a:noFill/>
            <a:prstDash val="solid"/>
            <a:miter lim="800000"/>
          </a:ln>
          <a:effectLst>
            <a:innerShdw blurRad="76200" dir="13500000" dist="38100">
              <a:prstClr val="black">
                <a:alpha val="50000"/>
              </a:prstClr>
            </a:inn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2591784" y="1550910"/>
            <a:ext cx="819955" cy="726710"/>
            <a:chOff x="3295850" y="2263220"/>
            <a:chExt cx="2643765" cy="2343151"/>
          </a:xfrm>
        </p:grpSpPr>
        <p:sp>
          <p:nvSpPr>
            <p:cNvPr id="134" name="Freeform 5"/>
            <p:cNvSpPr/>
            <p:nvPr/>
          </p:nvSpPr>
          <p:spPr bwMode="auto">
            <a:xfrm rot="10800000">
              <a:off x="3295850" y="2263220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203200" dir="2700000" dist="635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152400" dir="2700000" dist="38100" rotWithShape="0">
                <a:prstClr val="black">
                  <a:alpha val="33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7" name="Freeform 5"/>
          <p:cNvSpPr/>
          <p:nvPr/>
        </p:nvSpPr>
        <p:spPr bwMode="auto">
          <a:xfrm rot="10800000">
            <a:off x="1691821" y="2950663"/>
            <a:ext cx="2142438" cy="1898802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lastClr="FFFFFF" val="window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lastClr="FFFFFF" val="window"/>
                </a:gs>
              </a:gsLst>
              <a:lin ang="2700000" scaled="1"/>
            </a:gradFill>
          </a:ln>
          <a:effectLst>
            <a:outerShdw algn="tl" blurRad="254000" dir="2700000" dist="114300" rotWithShape="0">
              <a:prstClr val="black">
                <a:alpha val="32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2562860" y="1662843"/>
            <a:ext cx="876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EA6103"/>
                </a:solidFill>
                <a:effectLst/>
                <a:uLnTx/>
                <a:uFillTx/>
                <a:latin charset="0" panose="020b0806030902050204" pitchFamily="34" typeface="Impact"/>
              </a:rPr>
              <a:t>01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3974635" y="2859164"/>
            <a:ext cx="819955" cy="726710"/>
            <a:chOff x="3295850" y="2263222"/>
            <a:chExt cx="2643765" cy="2343151"/>
          </a:xfrm>
        </p:grpSpPr>
        <p:sp>
          <p:nvSpPr>
            <p:cNvPr id="14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203200" dir="2700000" dist="635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152400" dir="2700000" dist="38100" rotWithShape="0">
                <a:prstClr val="black">
                  <a:alpha val="33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文本框 146"/>
          <p:cNvSpPr txBox="1"/>
          <p:nvPr/>
        </p:nvSpPr>
        <p:spPr>
          <a:xfrm>
            <a:off x="3960824" y="2963527"/>
            <a:ext cx="876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FFAB3F"/>
                </a:solidFill>
                <a:effectLst/>
                <a:uLnTx/>
                <a:uFillTx/>
                <a:latin charset="0" panose="020b0806030902050204" pitchFamily="34" typeface="Impact"/>
              </a:rPr>
              <a:t>02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4755284" y="4550972"/>
            <a:ext cx="2103861" cy="109703"/>
            <a:chOff x="5320178" y="1674310"/>
            <a:chExt cx="2103861" cy="109703"/>
          </a:xfrm>
        </p:grpSpPr>
        <p:cxnSp>
          <p:nvCxnSpPr>
            <p:cNvPr id="150" name="直接连接符 149"/>
            <p:cNvCxnSpPr/>
            <p:nvPr/>
          </p:nvCxnSpPr>
          <p:spPr>
            <a:xfrm>
              <a:off x="5320178" y="1718973"/>
              <a:ext cx="1987402" cy="0"/>
            </a:xfrm>
            <a:prstGeom prst="line">
              <a:avLst/>
            </a:prstGeom>
            <a:noFill/>
            <a:ln algn="ctr" cap="flat" cmpd="sng" w="19050">
              <a:solidFill>
                <a:sysClr lastClr="FFFFFF" val="window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51" name="椭圆 15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lastClr="FFFFFF" val="window">
                <a:lumMod val="50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3985429" y="4218848"/>
            <a:ext cx="819955" cy="726710"/>
            <a:chOff x="3295850" y="2263222"/>
            <a:chExt cx="2643765" cy="2343151"/>
          </a:xfrm>
        </p:grpSpPr>
        <p:sp>
          <p:nvSpPr>
            <p:cNvPr id="15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203200" dir="2700000" dist="635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152400" dir="2700000" dist="38100" rotWithShape="0">
                <a:prstClr val="black">
                  <a:alpha val="33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7" name="文本框 156"/>
          <p:cNvSpPr txBox="1"/>
          <p:nvPr/>
        </p:nvSpPr>
        <p:spPr>
          <a:xfrm>
            <a:off x="3962094" y="4324711"/>
            <a:ext cx="876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0099A9"/>
                </a:solidFill>
                <a:effectLst/>
                <a:uLnTx/>
                <a:uFillTx/>
                <a:latin charset="0" panose="020b0806030902050204" pitchFamily="34" typeface="Impact"/>
              </a:rPr>
              <a:t>03</a:t>
            </a:r>
          </a:p>
        </p:txBody>
      </p:sp>
      <p:grpSp>
        <p:nvGrpSpPr>
          <p:cNvPr id="159" name="组合 158"/>
          <p:cNvGrpSpPr/>
          <p:nvPr/>
        </p:nvGrpSpPr>
        <p:grpSpPr>
          <a:xfrm>
            <a:off x="3324649" y="5827552"/>
            <a:ext cx="3527740" cy="109703"/>
            <a:chOff x="3889543" y="2155351"/>
            <a:chExt cx="3527740" cy="109703"/>
          </a:xfrm>
        </p:grpSpPr>
        <p:cxnSp>
          <p:nvCxnSpPr>
            <p:cNvPr id="160" name="直接连接符 159"/>
            <p:cNvCxnSpPr/>
            <p:nvPr/>
          </p:nvCxnSpPr>
          <p:spPr>
            <a:xfrm flipV="1">
              <a:off x="3889543" y="2200015"/>
              <a:ext cx="3402797" cy="10188"/>
            </a:xfrm>
            <a:prstGeom prst="line">
              <a:avLst/>
            </a:prstGeom>
            <a:noFill/>
            <a:ln algn="ctr" cap="flat" cmpd="sng" w="19050">
              <a:solidFill>
                <a:sysClr lastClr="FFFFFF" val="window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61" name="椭圆 160"/>
            <p:cNvSpPr/>
            <p:nvPr/>
          </p:nvSpPr>
          <p:spPr>
            <a:xfrm>
              <a:off x="7307580" y="2155351"/>
              <a:ext cx="109703" cy="109703"/>
            </a:xfrm>
            <a:prstGeom prst="ellipse">
              <a:avLst/>
            </a:prstGeom>
            <a:solidFill>
              <a:sysClr lastClr="FFFFFF" val="window">
                <a:lumMod val="50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2563941" y="5534227"/>
            <a:ext cx="819955" cy="726710"/>
            <a:chOff x="3295850" y="2263222"/>
            <a:chExt cx="2643765" cy="2343151"/>
          </a:xfrm>
        </p:grpSpPr>
        <p:sp>
          <p:nvSpPr>
            <p:cNvPr id="16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203200" dir="2700000" dist="635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152400" dir="2700000" dist="38100" rotWithShape="0">
                <a:prstClr val="black">
                  <a:alpha val="33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2535018" y="5635971"/>
            <a:ext cx="876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EA5E66"/>
                </a:solidFill>
                <a:effectLst/>
                <a:uLnTx/>
                <a:uFillTx/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2" name="矩形 1"/>
          <p:cNvSpPr/>
          <p:nvPr/>
        </p:nvSpPr>
        <p:spPr>
          <a:xfrm>
            <a:off x="1975124" y="3466435"/>
            <a:ext cx="23164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0099A9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协调力 </a:t>
            </a:r>
          </a:p>
          <a:p>
            <a:r>
              <a:rPr altLang="en-US" lang="zh-CN" sz="2800">
                <a:solidFill>
                  <a:srgbClr val="0099A9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Coordination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23162" y="1538427"/>
            <a:ext cx="3929658" cy="951597"/>
            <a:chOff x="7075562" y="1628001"/>
            <a:chExt cx="3929658" cy="951597"/>
          </a:xfrm>
        </p:grpSpPr>
        <p:sp>
          <p:nvSpPr>
            <p:cNvPr id="198" name="矩形 197"/>
            <p:cNvSpPr/>
            <p:nvPr/>
          </p:nvSpPr>
          <p:spPr>
            <a:xfrm>
              <a:off x="7075563" y="1628001"/>
              <a:ext cx="2011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协调奋斗目标</a:t>
              </a:r>
            </a:p>
          </p:txBody>
        </p:sp>
        <p:sp>
          <p:nvSpPr>
            <p:cNvPr id="199" name="矩形 7"/>
            <p:cNvSpPr>
              <a:spLocks noChangeArrowheads="1"/>
            </p:cNvSpPr>
            <p:nvPr/>
          </p:nvSpPr>
          <p:spPr bwMode="auto">
            <a:xfrm>
              <a:off x="7098343" y="2017906"/>
              <a:ext cx="3906874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charset="-122" panose="02000000000000000000" pitchFamily="2" typeface="方正兰亭准黑_GBK"/>
                  <a:ea charset="-122" panose="02000000000000000000" pitchFamily="2" typeface="方正兰亭准黑_GBK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6923162" y="2761143"/>
            <a:ext cx="3929658" cy="951597"/>
            <a:chOff x="7075562" y="1628001"/>
            <a:chExt cx="3929658" cy="951597"/>
          </a:xfrm>
        </p:grpSpPr>
        <p:sp>
          <p:nvSpPr>
            <p:cNvPr id="202" name="矩形 201"/>
            <p:cNvSpPr/>
            <p:nvPr/>
          </p:nvSpPr>
          <p:spPr>
            <a:xfrm>
              <a:off x="7075563" y="1628001"/>
              <a:ext cx="2011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协调工作计划</a:t>
              </a:r>
            </a:p>
          </p:txBody>
        </p:sp>
        <p:sp>
          <p:nvSpPr>
            <p:cNvPr id="203" name="矩形 7"/>
            <p:cNvSpPr>
              <a:spLocks noChangeArrowheads="1"/>
            </p:cNvSpPr>
            <p:nvPr/>
          </p:nvSpPr>
          <p:spPr bwMode="auto">
            <a:xfrm>
              <a:off x="7098343" y="2017906"/>
              <a:ext cx="3906874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charset="-122" panose="02000000000000000000" pitchFamily="2" typeface="方正兰亭准黑_GBK"/>
                  <a:ea charset="-122" panose="02000000000000000000" pitchFamily="2" typeface="方正兰亭准黑_GBK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6923162" y="4184876"/>
            <a:ext cx="3929658" cy="951597"/>
            <a:chOff x="7075562" y="1628001"/>
            <a:chExt cx="3929658" cy="951597"/>
          </a:xfrm>
        </p:grpSpPr>
        <p:sp>
          <p:nvSpPr>
            <p:cNvPr id="205" name="矩形 204"/>
            <p:cNvSpPr/>
            <p:nvPr/>
          </p:nvSpPr>
          <p:spPr>
            <a:xfrm>
              <a:off x="7075563" y="1628002"/>
              <a:ext cx="2011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协调职权关系</a:t>
              </a:r>
            </a:p>
          </p:txBody>
        </p:sp>
        <p:sp>
          <p:nvSpPr>
            <p:cNvPr id="206" name="矩形 7"/>
            <p:cNvSpPr>
              <a:spLocks noChangeArrowheads="1"/>
            </p:cNvSpPr>
            <p:nvPr/>
          </p:nvSpPr>
          <p:spPr bwMode="auto">
            <a:xfrm>
              <a:off x="7098343" y="2017906"/>
              <a:ext cx="3906874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charset="-122" panose="02000000000000000000" pitchFamily="2" typeface="方正兰亭准黑_GBK"/>
                  <a:ea charset="-122" panose="02000000000000000000" pitchFamily="2" typeface="方正兰亭准黑_GBK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6923163" y="5496179"/>
            <a:ext cx="3929657" cy="951597"/>
            <a:chOff x="7075563" y="1628001"/>
            <a:chExt cx="3929657" cy="951597"/>
          </a:xfrm>
        </p:grpSpPr>
        <p:sp>
          <p:nvSpPr>
            <p:cNvPr id="209" name="矩形 7"/>
            <p:cNvSpPr>
              <a:spLocks noChangeArrowheads="1"/>
            </p:cNvSpPr>
            <p:nvPr/>
          </p:nvSpPr>
          <p:spPr bwMode="auto">
            <a:xfrm>
              <a:off x="7098343" y="2017906"/>
              <a:ext cx="3906874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mtClean="0" sz="100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charset="-122" panose="02000000000000000000" pitchFamily="2" typeface="方正兰亭准黑_GBK"/>
                  <a:ea charset="-122" panose="02000000000000000000" pitchFamily="2" typeface="方正兰亭准黑_GBK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</a:p>
          </p:txBody>
        </p:sp>
        <p:sp>
          <p:nvSpPr>
            <p:cNvPr id="208" name="矩形 207"/>
            <p:cNvSpPr/>
            <p:nvPr/>
          </p:nvSpPr>
          <p:spPr>
            <a:xfrm>
              <a:off x="7085385" y="1628001"/>
              <a:ext cx="2011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协调思想认识</a:t>
              </a:r>
            </a:p>
          </p:txBody>
        </p:sp>
      </p:grpSp>
    </p:spTree>
    <p:extLst>
      <p:ext uri="{BB962C8B-B14F-4D97-AF65-F5344CB8AC3E}">
        <p14:creationId val="1915632038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accel="70000"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3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accel="76000" fill="hold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3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accel="76000" fill="hold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5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7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accel="76000" fill="hold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7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4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accel="76000" fill="hold" id="8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fill="hold" grpId="0" id="8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fill="hold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fill="hold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31"/>
      <p:bldP grpId="0" spid="137"/>
      <p:bldP grpId="0" spid="139"/>
      <p:bldP grpId="0" spid="147"/>
      <p:bldP grpId="0" spid="157"/>
      <p:bldP grpId="0" spid="167"/>
      <p:bldP grpId="0" spid="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503195" y="490835"/>
            <a:ext cx="4069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0099A9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创新力 Innovation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 rot="18953940">
            <a:off x="7101882" y="1809594"/>
            <a:ext cx="973915" cy="998291"/>
            <a:chOff x="8263485" y="1222138"/>
            <a:chExt cx="604724" cy="619860"/>
          </a:xfrm>
        </p:grpSpPr>
        <p:grpSp>
          <p:nvGrpSpPr>
            <p:cNvPr id="49" name="Group 30"/>
            <p:cNvGrpSpPr/>
            <p:nvPr/>
          </p:nvGrpSpPr>
          <p:grpSpPr>
            <a:xfrm rot="18970732">
              <a:off x="8263485" y="1222138"/>
              <a:ext cx="604724" cy="619860"/>
              <a:chOff x="2230996" y="2123275"/>
              <a:chExt cx="1883855" cy="1931012"/>
            </a:xfrm>
          </p:grpSpPr>
          <p:sp>
            <p:nvSpPr>
              <p:cNvPr id="54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</a:gradFill>
              <a:ln algn="ctr" cap="flat" cmpd="sng" w="95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prstDash val="solid"/>
              </a:ln>
              <a:effectLst>
                <a:outerShdw algn="tr" blurRad="177800" dir="2700000" dist="88900" rotWithShape="0" sx="102000" sy="10200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55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F57E27"/>
              </a:solidFill>
              <a:ln algn="ctr" cap="flat" cmpd="sng"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prstDash val="solid"/>
              </a:ln>
              <a:effectLst>
                <a:innerShdw blurRad="76200" dir="16200000" dist="381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8420466" y="1382153"/>
              <a:ext cx="285018" cy="290643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51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gdLst>
                  <a:gd fmla="*/ 65 w 79" name="T0"/>
                  <a:gd fmla="*/ 14 h 79" name="T1"/>
                  <a:gd fmla="*/ 14 w 79" name="T2"/>
                  <a:gd fmla="*/ 14 h 79" name="T3"/>
                  <a:gd fmla="*/ 11 w 79" name="T4"/>
                  <a:gd fmla="*/ 63 h 79" name="T5"/>
                  <a:gd fmla="*/ 11 w 79" name="T6"/>
                  <a:gd fmla="*/ 63 h 79" name="T7"/>
                  <a:gd fmla="*/ 17 w 79" name="T8"/>
                  <a:gd fmla="*/ 68 h 79" name="T9"/>
                  <a:gd fmla="*/ 64 w 79" name="T10"/>
                  <a:gd fmla="*/ 65 h 79" name="T11"/>
                  <a:gd fmla="*/ 65 w 79" name="T12"/>
                  <a:gd fmla="*/ 14 h 79" name="T13"/>
                  <a:gd fmla="*/ 58 w 79" name="T14"/>
                  <a:gd fmla="*/ 59 h 79" name="T15"/>
                  <a:gd fmla="*/ 20 w 79" name="T16"/>
                  <a:gd fmla="*/ 59 h 79" name="T17"/>
                  <a:gd fmla="*/ 20 w 79" name="T18"/>
                  <a:gd fmla="*/ 21 h 79" name="T19"/>
                  <a:gd fmla="*/ 58 w 79" name="T20"/>
                  <a:gd fmla="*/ 21 h 79" name="T21"/>
                  <a:gd fmla="*/ 58 w 79" name="T22"/>
                  <a:gd fmla="*/ 59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gdLst>
                  <a:gd fmla="*/ 0 w 64" name="T0"/>
                  <a:gd fmla="*/ 52 h 66" name="T1"/>
                  <a:gd fmla="*/ 12 w 64" name="T2"/>
                  <a:gd fmla="*/ 66 h 66" name="T3"/>
                  <a:gd fmla="*/ 64 w 64" name="T4"/>
                  <a:gd fmla="*/ 8 h 66" name="T5"/>
                  <a:gd fmla="*/ 55 w 64" name="T6"/>
                  <a:gd fmla="*/ 0 h 66" name="T7"/>
                  <a:gd fmla="*/ 0 w 64" name="T8"/>
                  <a:gd fmla="*/ 5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64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gdLst>
                  <a:gd fmla="*/ 16 w 30" name="T0"/>
                  <a:gd fmla="*/ 0 h 36" name="T1"/>
                  <a:gd fmla="*/ 0 w 30" name="T2"/>
                  <a:gd fmla="*/ 34 h 36" name="T3"/>
                  <a:gd fmla="*/ 6 w 30" name="T4"/>
                  <a:gd fmla="*/ 36 h 36" name="T5"/>
                  <a:gd fmla="*/ 16 w 30" name="T6"/>
                  <a:gd fmla="*/ 0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30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088155" y="3285861"/>
            <a:ext cx="973915" cy="998291"/>
            <a:chOff x="11587076" y="1222138"/>
            <a:chExt cx="604724" cy="619860"/>
          </a:xfrm>
        </p:grpSpPr>
        <p:grpSp>
          <p:nvGrpSpPr>
            <p:cNvPr id="57" name="Group 30"/>
            <p:cNvGrpSpPr/>
            <p:nvPr/>
          </p:nvGrpSpPr>
          <p:grpSpPr>
            <a:xfrm rot="18970732">
              <a:off x="11587076" y="1222138"/>
              <a:ext cx="604724" cy="619860"/>
              <a:chOff x="2230996" y="2123275"/>
              <a:chExt cx="1883855" cy="1931012"/>
            </a:xfrm>
          </p:grpSpPr>
          <p:sp>
            <p:nvSpPr>
              <p:cNvPr id="62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</a:gradFill>
              <a:ln algn="ctr" cap="flat" cmpd="sng" w="95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prstDash val="solid"/>
              </a:ln>
              <a:effectLst>
                <a:outerShdw algn="tr" blurRad="177800" dir="2700000" dist="88900" rotWithShape="0" sx="102000" sy="10200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63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1ACBE"/>
              </a:solidFill>
              <a:ln algn="ctr" cap="flat" cmpd="sng"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prstDash val="solid"/>
              </a:ln>
              <a:effectLst>
                <a:innerShdw blurRad="76200" dir="16200000" dist="381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</p:grpSp>
        <p:grpSp>
          <p:nvGrpSpPr>
            <p:cNvPr id="58" name="Group 31"/>
            <p:cNvGrpSpPr/>
            <p:nvPr/>
          </p:nvGrpSpPr>
          <p:grpSpPr>
            <a:xfrm>
              <a:off x="11760737" y="1438832"/>
              <a:ext cx="284677" cy="177285"/>
              <a:chOff x="2942785" y="3296116"/>
              <a:chExt cx="416796" cy="259561"/>
            </a:xfrm>
            <a:solidFill>
              <a:schemeClr val="bg1"/>
            </a:solidFill>
          </p:grpSpPr>
          <p:sp>
            <p:nvSpPr>
              <p:cNvPr id="59" name="Freeform 95"/>
              <p:cNvSpPr>
                <a:spLocks noEditPoints="1"/>
              </p:cNvSpPr>
              <p:nvPr/>
            </p:nvSpPr>
            <p:spPr bwMode="auto">
              <a:xfrm>
                <a:off x="2942785" y="3296116"/>
                <a:ext cx="416796" cy="259561"/>
              </a:xfrm>
              <a:custGeom>
                <a:gdLst>
                  <a:gd fmla="*/ 113 w 125" name="T0"/>
                  <a:gd fmla="*/ 18 h 78" name="T1"/>
                  <a:gd fmla="*/ 113 w 125" name="T2"/>
                  <a:gd fmla="*/ 0 h 78" name="T3"/>
                  <a:gd fmla="*/ 0 w 125" name="T4"/>
                  <a:gd fmla="*/ 0 h 78" name="T5"/>
                  <a:gd fmla="*/ 0 w 125" name="T6"/>
                  <a:gd fmla="*/ 78 h 78" name="T7"/>
                  <a:gd fmla="*/ 113 w 125" name="T8"/>
                  <a:gd fmla="*/ 78 h 78" name="T9"/>
                  <a:gd fmla="*/ 113 w 125" name="T10"/>
                  <a:gd fmla="*/ 60 h 78" name="T11"/>
                  <a:gd fmla="*/ 125 w 125" name="T12"/>
                  <a:gd fmla="*/ 54 h 78" name="T13"/>
                  <a:gd fmla="*/ 125 w 125" name="T14"/>
                  <a:gd fmla="*/ 25 h 78" name="T15"/>
                  <a:gd fmla="*/ 113 w 125" name="T16"/>
                  <a:gd fmla="*/ 18 h 78" name="T17"/>
                  <a:gd fmla="*/ 104 w 125" name="T18"/>
                  <a:gd fmla="*/ 68 h 78" name="T19"/>
                  <a:gd fmla="*/ 10 w 125" name="T20"/>
                  <a:gd fmla="*/ 68 h 78" name="T21"/>
                  <a:gd fmla="*/ 10 w 125" name="T22"/>
                  <a:gd fmla="*/ 9 h 78" name="T23"/>
                  <a:gd fmla="*/ 104 w 125" name="T24"/>
                  <a:gd fmla="*/ 9 h 78" name="T25"/>
                  <a:gd fmla="*/ 104 w 125" name="T26"/>
                  <a:gd fmla="*/ 68 h 7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96"/>
              <p:cNvSpPr>
                <a:spLocks noChangeArrowheads="1"/>
              </p:cNvSpPr>
              <p:nvPr/>
            </p:nvSpPr>
            <p:spPr bwMode="auto">
              <a:xfrm>
                <a:off x="3000187" y="3351023"/>
                <a:ext cx="79865" cy="1447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97"/>
              <p:cNvSpPr>
                <a:spLocks noChangeArrowheads="1"/>
              </p:cNvSpPr>
              <p:nvPr/>
            </p:nvSpPr>
            <p:spPr bwMode="auto">
              <a:xfrm>
                <a:off x="3092532" y="3351023"/>
                <a:ext cx="77370" cy="1447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7088155" y="4822561"/>
            <a:ext cx="973915" cy="998291"/>
            <a:chOff x="14836391" y="1222138"/>
            <a:chExt cx="604724" cy="619860"/>
          </a:xfrm>
        </p:grpSpPr>
        <p:grpSp>
          <p:nvGrpSpPr>
            <p:cNvPr id="65" name="Group 30"/>
            <p:cNvGrpSpPr/>
            <p:nvPr/>
          </p:nvGrpSpPr>
          <p:grpSpPr>
            <a:xfrm rot="18970732">
              <a:off x="14836391" y="1222138"/>
              <a:ext cx="604724" cy="619860"/>
              <a:chOff x="2230996" y="2123275"/>
              <a:chExt cx="1883855" cy="1931012"/>
            </a:xfrm>
          </p:grpSpPr>
          <p:sp>
            <p:nvSpPr>
              <p:cNvPr id="78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</a:gradFill>
              <a:ln algn="ctr" cap="flat" cmpd="sng" w="95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prstDash val="solid"/>
              </a:ln>
              <a:effectLst>
                <a:outerShdw algn="tr" blurRad="177800" dir="2700000" dist="88900" rotWithShape="0" sx="102000" sy="10200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79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EA5E66"/>
              </a:solidFill>
              <a:ln algn="ctr" cap="flat" cmpd="sng"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prstDash val="solid"/>
              </a:ln>
              <a:effectLst>
                <a:innerShdw blurRad="76200" dir="16200000" dist="381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</p:grpSp>
        <p:grpSp>
          <p:nvGrpSpPr>
            <p:cNvPr id="66" name="Group 23"/>
            <p:cNvGrpSpPr/>
            <p:nvPr/>
          </p:nvGrpSpPr>
          <p:grpSpPr>
            <a:xfrm>
              <a:off x="15029656" y="1405432"/>
              <a:ext cx="265925" cy="231832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67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gdLst>
                  <a:gd fmla="*/ 0 w 41" name="T0"/>
                  <a:gd fmla="*/ 39 h 41" name="T1"/>
                  <a:gd fmla="*/ 3 w 41" name="T2"/>
                  <a:gd fmla="*/ 41 h 41" name="T3"/>
                  <a:gd fmla="*/ 41 w 41" name="T4"/>
                  <a:gd fmla="*/ 3 h 41" name="T5"/>
                  <a:gd fmla="*/ 39 w 41" name="T6"/>
                  <a:gd fmla="*/ 0 h 41" name="T7"/>
                  <a:gd fmla="*/ 0 w 41" name="T8"/>
                  <a:gd fmla="*/ 39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gdLst>
                  <a:gd fmla="*/ 37 w 44" name="T0"/>
                  <a:gd fmla="*/ 0 h 46" name="T1"/>
                  <a:gd fmla="*/ 0 w 44" name="T2"/>
                  <a:gd fmla="*/ 39 h 46" name="T3"/>
                  <a:gd fmla="*/ 6 w 44" name="T4"/>
                  <a:gd fmla="*/ 46 h 46" name="T5"/>
                  <a:gd fmla="*/ 44 w 44" name="T6"/>
                  <a:gd fmla="*/ 8 h 46" name="T7"/>
                  <a:gd fmla="*/ 37 w 44" name="T8"/>
                  <a:gd fmla="*/ 0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44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gdLst>
                  <a:gd fmla="*/ 0 w 42" name="T0"/>
                  <a:gd fmla="*/ 38 h 42" name="T1"/>
                  <a:gd fmla="*/ 4 w 42" name="T2"/>
                  <a:gd fmla="*/ 42 h 42" name="T3"/>
                  <a:gd fmla="*/ 42 w 42" name="T4"/>
                  <a:gd fmla="*/ 4 h 42" name="T5"/>
                  <a:gd fmla="*/ 38 w 42" name="T6"/>
                  <a:gd fmla="*/ 0 h 42" name="T7"/>
                  <a:gd fmla="*/ 0 w 42" name="T8"/>
                  <a:gd fmla="*/ 38 h 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" w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gdLst>
                  <a:gd fmla="*/ 28 w 28" name="T0"/>
                  <a:gd fmla="*/ 20 h 28" name="T1"/>
                  <a:gd fmla="*/ 8 w 28" name="T2"/>
                  <a:gd fmla="*/ 0 h 28" name="T3"/>
                  <a:gd fmla="*/ 0 w 28" name="T4"/>
                  <a:gd fmla="*/ 20 h 28" name="T5"/>
                  <a:gd fmla="*/ 9 w 28" name="T6"/>
                  <a:gd fmla="*/ 28 h 28" name="T7"/>
                  <a:gd fmla="*/ 28 w 28" name="T8"/>
                  <a:gd fmla="*/ 2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gdLst>
                  <a:gd fmla="*/ 0 w 14" name="T0"/>
                  <a:gd fmla="*/ 13 h 13" name="T1"/>
                  <a:gd fmla="*/ 14 w 14" name="T2"/>
                  <a:gd fmla="*/ 6 h 13" name="T3"/>
                  <a:gd fmla="*/ 6 w 14" name="T4"/>
                  <a:gd fmla="*/ 0 h 13" name="T5"/>
                  <a:gd fmla="*/ 0 w 14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4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gdLst>
                  <a:gd fmla="*/ 7 w 28" name="T0"/>
                  <a:gd fmla="*/ 0 h 28" name="T1"/>
                  <a:gd fmla="*/ 0 w 28" name="T2"/>
                  <a:gd fmla="*/ 8 h 28" name="T3"/>
                  <a:gd fmla="*/ 20 w 28" name="T4"/>
                  <a:gd fmla="*/ 28 h 28" name="T5"/>
                  <a:gd fmla="*/ 28 w 28" name="T6"/>
                  <a:gd fmla="*/ 20 h 28" name="T7"/>
                  <a:gd fmla="*/ 7 w 28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gdLst>
                  <a:gd fmla="*/ 104 w 112" name="T0"/>
                  <a:gd fmla="*/ 101 h 136" name="T1"/>
                  <a:gd fmla="*/ 83 w 112" name="T2"/>
                  <a:gd fmla="*/ 101 h 136" name="T3"/>
                  <a:gd fmla="*/ 83 w 112" name="T4"/>
                  <a:gd fmla="*/ 129 h 136" name="T5"/>
                  <a:gd fmla="*/ 7 w 112" name="T6"/>
                  <a:gd fmla="*/ 129 h 136" name="T7"/>
                  <a:gd fmla="*/ 7 w 112" name="T8"/>
                  <a:gd fmla="*/ 32 h 136" name="T9"/>
                  <a:gd fmla="*/ 104 w 112" name="T10"/>
                  <a:gd fmla="*/ 32 h 136" name="T11"/>
                  <a:gd fmla="*/ 104 w 112" name="T12"/>
                  <a:gd fmla="*/ 40 h 136" name="T13"/>
                  <a:gd fmla="*/ 112 w 112" name="T14"/>
                  <a:gd fmla="*/ 32 h 136" name="T15"/>
                  <a:gd fmla="*/ 112 w 112" name="T16"/>
                  <a:gd fmla="*/ 6 h 136" name="T17"/>
                  <a:gd fmla="*/ 97 w 112" name="T18"/>
                  <a:gd fmla="*/ 6 h 136" name="T19"/>
                  <a:gd fmla="*/ 97 w 112" name="T20"/>
                  <a:gd fmla="*/ 20 h 136" name="T21"/>
                  <a:gd fmla="*/ 95 w 112" name="T22"/>
                  <a:gd fmla="*/ 20 h 136" name="T23"/>
                  <a:gd fmla="*/ 95 w 112" name="T24"/>
                  <a:gd fmla="*/ 0 h 136" name="T25"/>
                  <a:gd fmla="*/ 89 w 112" name="T26"/>
                  <a:gd fmla="*/ 0 h 136" name="T27"/>
                  <a:gd fmla="*/ 89 w 112" name="T28"/>
                  <a:gd fmla="*/ 20 h 136" name="T29"/>
                  <a:gd fmla="*/ 87 w 112" name="T30"/>
                  <a:gd fmla="*/ 20 h 136" name="T31"/>
                  <a:gd fmla="*/ 87 w 112" name="T32"/>
                  <a:gd fmla="*/ 6 h 136" name="T33"/>
                  <a:gd fmla="*/ 79 w 112" name="T34"/>
                  <a:gd fmla="*/ 6 h 136" name="T35"/>
                  <a:gd fmla="*/ 79 w 112" name="T36"/>
                  <a:gd fmla="*/ 20 h 136" name="T37"/>
                  <a:gd fmla="*/ 76 w 112" name="T38"/>
                  <a:gd fmla="*/ 20 h 136" name="T39"/>
                  <a:gd fmla="*/ 76 w 112" name="T40"/>
                  <a:gd fmla="*/ 0 h 136" name="T41"/>
                  <a:gd fmla="*/ 72 w 112" name="T42"/>
                  <a:gd fmla="*/ 0 h 136" name="T43"/>
                  <a:gd fmla="*/ 72 w 112" name="T44"/>
                  <a:gd fmla="*/ 20 h 136" name="T45"/>
                  <a:gd fmla="*/ 68 w 112" name="T46"/>
                  <a:gd fmla="*/ 20 h 136" name="T47"/>
                  <a:gd fmla="*/ 68 w 112" name="T48"/>
                  <a:gd fmla="*/ 6 h 136" name="T49"/>
                  <a:gd fmla="*/ 60 w 112" name="T50"/>
                  <a:gd fmla="*/ 6 h 136" name="T51"/>
                  <a:gd fmla="*/ 60 w 112" name="T52"/>
                  <a:gd fmla="*/ 20 h 136" name="T53"/>
                  <a:gd fmla="*/ 57 w 112" name="T54"/>
                  <a:gd fmla="*/ 20 h 136" name="T55"/>
                  <a:gd fmla="*/ 57 w 112" name="T56"/>
                  <a:gd fmla="*/ 0 h 136" name="T57"/>
                  <a:gd fmla="*/ 53 w 112" name="T58"/>
                  <a:gd fmla="*/ 0 h 136" name="T59"/>
                  <a:gd fmla="*/ 53 w 112" name="T60"/>
                  <a:gd fmla="*/ 20 h 136" name="T61"/>
                  <a:gd fmla="*/ 51 w 112" name="T62"/>
                  <a:gd fmla="*/ 20 h 136" name="T63"/>
                  <a:gd fmla="*/ 51 w 112" name="T64"/>
                  <a:gd fmla="*/ 6 h 136" name="T65"/>
                  <a:gd fmla="*/ 43 w 112" name="T66"/>
                  <a:gd fmla="*/ 6 h 136" name="T67"/>
                  <a:gd fmla="*/ 43 w 112" name="T68"/>
                  <a:gd fmla="*/ 20 h 136" name="T69"/>
                  <a:gd fmla="*/ 40 w 112" name="T70"/>
                  <a:gd fmla="*/ 20 h 136" name="T71"/>
                  <a:gd fmla="*/ 40 w 112" name="T72"/>
                  <a:gd fmla="*/ 0 h 136" name="T73"/>
                  <a:gd fmla="*/ 35 w 112" name="T74"/>
                  <a:gd fmla="*/ 0 h 136" name="T75"/>
                  <a:gd fmla="*/ 35 w 112" name="T76"/>
                  <a:gd fmla="*/ 20 h 136" name="T77"/>
                  <a:gd fmla="*/ 32 w 112" name="T78"/>
                  <a:gd fmla="*/ 20 h 136" name="T79"/>
                  <a:gd fmla="*/ 32 w 112" name="T80"/>
                  <a:gd fmla="*/ 6 h 136" name="T81"/>
                  <a:gd fmla="*/ 25 w 112" name="T82"/>
                  <a:gd fmla="*/ 6 h 136" name="T83"/>
                  <a:gd fmla="*/ 25 w 112" name="T84"/>
                  <a:gd fmla="*/ 20 h 136" name="T85"/>
                  <a:gd fmla="*/ 23 w 112" name="T86"/>
                  <a:gd fmla="*/ 20 h 136" name="T87"/>
                  <a:gd fmla="*/ 23 w 112" name="T88"/>
                  <a:gd fmla="*/ 0 h 136" name="T89"/>
                  <a:gd fmla="*/ 17 w 112" name="T90"/>
                  <a:gd fmla="*/ 0 h 136" name="T91"/>
                  <a:gd fmla="*/ 17 w 112" name="T92"/>
                  <a:gd fmla="*/ 20 h 136" name="T93"/>
                  <a:gd fmla="*/ 15 w 112" name="T94"/>
                  <a:gd fmla="*/ 20 h 136" name="T95"/>
                  <a:gd fmla="*/ 15 w 112" name="T96"/>
                  <a:gd fmla="*/ 6 h 136" name="T97"/>
                  <a:gd fmla="*/ 0 w 112" name="T98"/>
                  <a:gd fmla="*/ 6 h 136" name="T99"/>
                  <a:gd fmla="*/ 0 w 112" name="T100"/>
                  <a:gd fmla="*/ 24 h 136" name="T101"/>
                  <a:gd fmla="*/ 0 w 112" name="T102"/>
                  <a:gd fmla="*/ 28 h 136" name="T103"/>
                  <a:gd fmla="*/ 0 w 112" name="T104"/>
                  <a:gd fmla="*/ 136 h 136" name="T105"/>
                  <a:gd fmla="*/ 89 w 112" name="T106"/>
                  <a:gd fmla="*/ 136 h 136" name="T107"/>
                  <a:gd fmla="*/ 112 w 112" name="T108"/>
                  <a:gd fmla="*/ 110 h 136" name="T109"/>
                  <a:gd fmla="*/ 112 w 112" name="T110"/>
                  <a:gd fmla="*/ 84 h 136" name="T111"/>
                  <a:gd fmla="*/ 104 w 112" name="T112"/>
                  <a:gd fmla="*/ 92 h 136" name="T113"/>
                  <a:gd fmla="*/ 104 w 112" name="T114"/>
                  <a:gd fmla="*/ 101 h 136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36" w="112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360185" y="1923091"/>
            <a:ext cx="2231615" cy="770563"/>
            <a:chOff x="6870214" y="2850013"/>
            <a:chExt cx="2231615" cy="770563"/>
          </a:xfrm>
        </p:grpSpPr>
        <p:sp>
          <p:nvSpPr>
            <p:cNvPr id="81" name="文本框 54"/>
            <p:cNvSpPr txBox="1"/>
            <p:nvPr/>
          </p:nvSpPr>
          <p:spPr>
            <a:xfrm>
              <a:off x="6870214" y="2850013"/>
              <a:ext cx="178449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rgbClr val="F47B22"/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在此添加标题</a:t>
              </a:r>
            </a:p>
          </p:txBody>
        </p:sp>
        <p:sp>
          <p:nvSpPr>
            <p:cNvPr id="82" name="文本框 55"/>
            <p:cNvSpPr txBox="1"/>
            <p:nvPr/>
          </p:nvSpPr>
          <p:spPr>
            <a:xfrm>
              <a:off x="6915933" y="3158911"/>
              <a:ext cx="218589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360185" y="3418374"/>
            <a:ext cx="2231615" cy="770563"/>
            <a:chOff x="6870214" y="2850013"/>
            <a:chExt cx="2231615" cy="770563"/>
          </a:xfrm>
        </p:grpSpPr>
        <p:sp>
          <p:nvSpPr>
            <p:cNvPr id="84" name="文本框 57"/>
            <p:cNvSpPr txBox="1"/>
            <p:nvPr/>
          </p:nvSpPr>
          <p:spPr>
            <a:xfrm>
              <a:off x="6870214" y="2850014"/>
              <a:ext cx="178449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rgbClr val="01ACBE"/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在此添加标题</a:t>
              </a:r>
            </a:p>
          </p:txBody>
        </p:sp>
        <p:sp>
          <p:nvSpPr>
            <p:cNvPr id="85" name="文本框 58"/>
            <p:cNvSpPr txBox="1"/>
            <p:nvPr/>
          </p:nvSpPr>
          <p:spPr>
            <a:xfrm>
              <a:off x="6915933" y="3158911"/>
              <a:ext cx="218589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360185" y="4996491"/>
            <a:ext cx="2231615" cy="770563"/>
            <a:chOff x="6870214" y="2850013"/>
            <a:chExt cx="2231615" cy="770563"/>
          </a:xfrm>
        </p:grpSpPr>
        <p:sp>
          <p:nvSpPr>
            <p:cNvPr id="87" name="文本框 60"/>
            <p:cNvSpPr txBox="1"/>
            <p:nvPr/>
          </p:nvSpPr>
          <p:spPr>
            <a:xfrm>
              <a:off x="6870214" y="2850013"/>
              <a:ext cx="178449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rgbClr val="EA5E66"/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在此添加标题</a:t>
              </a:r>
            </a:p>
          </p:txBody>
        </p:sp>
        <p:sp>
          <p:nvSpPr>
            <p:cNvPr id="88" name="文本框 61"/>
            <p:cNvSpPr txBox="1"/>
            <p:nvPr/>
          </p:nvSpPr>
          <p:spPr>
            <a:xfrm>
              <a:off x="6915933" y="3158911"/>
              <a:ext cx="218589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55635" y="2356416"/>
            <a:ext cx="7189740" cy="2827230"/>
            <a:chOff x="-140467" y="2079244"/>
            <a:chExt cx="8002270" cy="3146742"/>
          </a:xfrm>
        </p:grpSpPr>
        <p:sp>
          <p:nvSpPr>
            <p:cNvPr id="90" name="椭圆 89"/>
            <p:cNvSpPr/>
            <p:nvPr/>
          </p:nvSpPr>
          <p:spPr>
            <a:xfrm>
              <a:off x="2604094" y="4720437"/>
              <a:ext cx="5257709" cy="505549"/>
            </a:xfrm>
            <a:prstGeom prst="ellipse">
              <a:avLst/>
            </a:prstGeom>
            <a:gradFill flip="none" rotWithShape="1">
              <a:gsLst>
                <a:gs pos="100000">
                  <a:srgbClr val="F5F4F2">
                    <a:alpha val="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-140467" y="2079244"/>
              <a:ext cx="6829636" cy="3122811"/>
              <a:chOff x="-140467" y="2079244"/>
              <a:chExt cx="6829636" cy="3122811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-140467" y="4822228"/>
                <a:ext cx="3950195" cy="3798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4F2">
                      <a:alpha val="0"/>
                    </a:srgb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288133" y="4633852"/>
                <a:ext cx="4217422" cy="40552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4F2">
                      <a:alpha val="0"/>
                    </a:srgb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iMac-mock-up-diferents-views.png" id="94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678153" y="2079244"/>
                <a:ext cx="3437383" cy="2857323"/>
              </a:xfrm>
              <a:prstGeom prst="rect">
                <a:avLst/>
              </a:prstGeom>
            </p:spPr>
          </p:pic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20576" l="26672" t="13267"/>
              <a:stretch>
                <a:fillRect/>
              </a:stretch>
            </p:blipFill>
            <p:spPr>
              <a:xfrm>
                <a:off x="1877129" y="2262059"/>
                <a:ext cx="3045497" cy="1832697"/>
              </a:xfrm>
              <a:prstGeom prst="rect">
                <a:avLst/>
              </a:prstGeom>
            </p:spPr>
          </p:pic>
          <p:pic>
            <p:nvPicPr>
              <p:cNvPr id="96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648453" y="3254726"/>
                <a:ext cx="3040716" cy="1763264"/>
              </a:xfrm>
              <a:prstGeom prst="rect">
                <a:avLst/>
              </a:prstGeom>
            </p:spPr>
          </p:pic>
          <p:pic>
            <p:nvPicPr>
              <p:cNvPr id="97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07570" y="2737773"/>
                <a:ext cx="1698404" cy="2402827"/>
              </a:xfrm>
              <a:prstGeom prst="rect">
                <a:avLst/>
              </a:prstGeom>
            </p:spPr>
          </p:pic>
          <p:pic>
            <p:nvPicPr>
              <p:cNvPr id="98" name="图片 9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rcRect b="2827" t="13312"/>
              <a:stretch>
                <a:fillRect/>
              </a:stretch>
            </p:blipFill>
            <p:spPr>
              <a:xfrm>
                <a:off x="4056944" y="3395279"/>
                <a:ext cx="2219193" cy="1395796"/>
              </a:xfrm>
              <a:prstGeom prst="rect">
                <a:avLst/>
              </a:prstGeom>
            </p:spPr>
          </p:pic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rcRect l="50714" r="11753"/>
              <a:stretch>
                <a:fillRect/>
              </a:stretch>
            </p:blipFill>
            <p:spPr>
              <a:xfrm>
                <a:off x="1156957" y="3002382"/>
                <a:ext cx="1257246" cy="17820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1870282411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401"/>
                            </p:stCondLst>
                            <p:childTnLst>
                              <p:par>
                                <p:cTn fill="hold" id="2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901"/>
                            </p:stCondLst>
                            <p:childTnLst>
                              <p:par>
                                <p:cTn fill="hold" id="3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401"/>
                            </p:stCondLst>
                            <p:childTnLst>
                              <p:par>
                                <p:cTn fill="hold" id="3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402"/>
                            </p:stCondLst>
                            <p:childTnLst>
                              <p:par>
                                <p:cTn fill="hold" id="3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902"/>
                            </p:stCondLst>
                            <p:childTnLst>
                              <p:par>
                                <p:cTn fill="hold" id="4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402"/>
                            </p:stCondLst>
                            <p:childTnLst>
                              <p:par>
                                <p:cTn fill="hold" id="4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403"/>
                            </p:stCondLst>
                            <p:childTnLst>
                              <p:par>
                                <p:cTn fill="hold" id="4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1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903"/>
                            </p:stCondLst>
                            <p:childTnLst>
                              <p:par>
                                <p:cTn fill="hold" id="5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5005615" y="2757951"/>
            <a:ext cx="450088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EA5E66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未来规划 MY FUTUR</a:t>
            </a:r>
          </a:p>
        </p:txBody>
      </p:sp>
      <p:sp>
        <p:nvSpPr>
          <p:cNvPr id="48" name="矩形 47"/>
          <p:cNvSpPr/>
          <p:nvPr/>
        </p:nvSpPr>
        <p:spPr>
          <a:xfrm>
            <a:off x="5024665" y="3461542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EA5E66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目标规划</a:t>
            </a:r>
          </a:p>
        </p:txBody>
      </p:sp>
      <p:sp>
        <p:nvSpPr>
          <p:cNvPr id="50" name="矩形 49"/>
          <p:cNvSpPr/>
          <p:nvPr/>
        </p:nvSpPr>
        <p:spPr>
          <a:xfrm>
            <a:off x="6202886" y="3455175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EA5E66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总结语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146753" y="2401361"/>
            <a:ext cx="1725077" cy="1725077"/>
            <a:chOff x="7295451" y="4461444"/>
            <a:chExt cx="1401675" cy="1401675"/>
          </a:xfrm>
        </p:grpSpPr>
        <p:sp>
          <p:nvSpPr>
            <p:cNvPr id="26" name="椭圆 25"/>
            <p:cNvSpPr/>
            <p:nvPr/>
          </p:nvSpPr>
          <p:spPr>
            <a:xfrm>
              <a:off x="7295451" y="4461444"/>
              <a:ext cx="1401675" cy="14016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algn="tl" blurRad="292100" dir="2700000" dist="1397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379451" y="4545445"/>
              <a:ext cx="1233675" cy="1233674"/>
              <a:chOff x="2706461" y="2004333"/>
              <a:chExt cx="2228850" cy="2228850"/>
            </a:xfrm>
            <a:effectLst/>
          </p:grpSpPr>
          <p:sp>
            <p:nvSpPr>
              <p:cNvPr id="52" name="椭圆 51"/>
              <p:cNvSpPr/>
              <p:nvPr/>
            </p:nvSpPr>
            <p:spPr>
              <a:xfrm>
                <a:off x="2706461" y="2004333"/>
                <a:ext cx="2228850" cy="2228850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819402" y="2117274"/>
                <a:ext cx="2002968" cy="20029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5D5D5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977244" y="2275116"/>
                <a:ext cx="1687284" cy="1687284"/>
              </a:xfrm>
              <a:prstGeom prst="ellipse">
                <a:avLst/>
              </a:prstGeom>
              <a:solidFill>
                <a:srgbClr val="F7636B"/>
              </a:solidFill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77800" dir="13500000" dist="762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738966" y="4925444"/>
              <a:ext cx="561936" cy="527122"/>
              <a:chOff x="3108756" y="2110160"/>
              <a:chExt cx="745081" cy="698920"/>
            </a:xfrm>
            <a:solidFill>
              <a:schemeClr val="bg1"/>
            </a:solidFill>
          </p:grpSpPr>
          <p:sp>
            <p:nvSpPr>
              <p:cNvPr id="29" name="Freeform 489"/>
              <p:cNvSpPr/>
              <p:nvPr/>
            </p:nvSpPr>
            <p:spPr bwMode="auto">
              <a:xfrm>
                <a:off x="3608602" y="2110160"/>
                <a:ext cx="245235" cy="303659"/>
              </a:xfrm>
              <a:custGeom>
                <a:gdLst>
                  <a:gd fmla="*/ 248 w 340" name="T0"/>
                  <a:gd fmla="*/ 0 h 421" name="T1"/>
                  <a:gd fmla="*/ 0 w 340" name="T2"/>
                  <a:gd fmla="*/ 357 h 421" name="T3"/>
                  <a:gd fmla="*/ 94 w 340" name="T4"/>
                  <a:gd fmla="*/ 421 h 421" name="T5"/>
                  <a:gd fmla="*/ 340 w 340" name="T6"/>
                  <a:gd fmla="*/ 66 h 421" name="T7"/>
                  <a:gd fmla="*/ 248 w 340" name="T8"/>
                  <a:gd fmla="*/ 0 h 4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1" w="340">
                    <a:moveTo>
                      <a:pt x="248" y="0"/>
                    </a:moveTo>
                    <a:lnTo>
                      <a:pt x="0" y="357"/>
                    </a:lnTo>
                    <a:lnTo>
                      <a:pt x="94" y="421"/>
                    </a:lnTo>
                    <a:lnTo>
                      <a:pt x="340" y="66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490"/>
              <p:cNvSpPr/>
              <p:nvPr/>
            </p:nvSpPr>
            <p:spPr bwMode="auto">
              <a:xfrm>
                <a:off x="3584800" y="2379197"/>
                <a:ext cx="81505" cy="68522"/>
              </a:xfrm>
              <a:custGeom>
                <a:gdLst>
                  <a:gd fmla="*/ 14 w 113" name="T0"/>
                  <a:gd fmla="*/ 12 h 95" name="T1"/>
                  <a:gd fmla="*/ 0 w 113" name="T2"/>
                  <a:gd fmla="*/ 33 h 95" name="T3"/>
                  <a:gd fmla="*/ 14 w 113" name="T4"/>
                  <a:gd fmla="*/ 43 h 95" name="T5"/>
                  <a:gd fmla="*/ 26 w 113" name="T6"/>
                  <a:gd fmla="*/ 52 h 95" name="T7"/>
                  <a:gd fmla="*/ 90 w 113" name="T8"/>
                  <a:gd fmla="*/ 95 h 95" name="T9"/>
                  <a:gd fmla="*/ 113 w 113" name="T10"/>
                  <a:gd fmla="*/ 62 h 95" name="T11"/>
                  <a:gd fmla="*/ 23 w 113" name="T12"/>
                  <a:gd fmla="*/ 0 h 95" name="T13"/>
                  <a:gd fmla="*/ 14 w 113" name="T14"/>
                  <a:gd fmla="*/ 12 h 9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5" w="113">
                    <a:moveTo>
                      <a:pt x="14" y="12"/>
                    </a:moveTo>
                    <a:lnTo>
                      <a:pt x="0" y="33"/>
                    </a:lnTo>
                    <a:lnTo>
                      <a:pt x="14" y="43"/>
                    </a:lnTo>
                    <a:lnTo>
                      <a:pt x="26" y="52"/>
                    </a:lnTo>
                    <a:lnTo>
                      <a:pt x="90" y="95"/>
                    </a:lnTo>
                    <a:lnTo>
                      <a:pt x="113" y="62"/>
                    </a:lnTo>
                    <a:lnTo>
                      <a:pt x="23" y="0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491"/>
              <p:cNvSpPr/>
              <p:nvPr/>
            </p:nvSpPr>
            <p:spPr bwMode="auto">
              <a:xfrm>
                <a:off x="3463625" y="2415261"/>
                <a:ext cx="177435" cy="226482"/>
              </a:xfrm>
              <a:custGeom>
                <a:gdLst>
                  <a:gd fmla="*/ 66 w 104" name="T0"/>
                  <a:gd fmla="*/ 0 h 133" name="T1"/>
                  <a:gd fmla="*/ 60 w 104" name="T2"/>
                  <a:gd fmla="*/ 8 h 133" name="T3"/>
                  <a:gd fmla="*/ 59 w 104" name="T4"/>
                  <a:gd fmla="*/ 10 h 133" name="T5"/>
                  <a:gd fmla="*/ 11 w 104" name="T6"/>
                  <a:gd fmla="*/ 29 h 133" name="T7"/>
                  <a:gd fmla="*/ 0 w 104" name="T8"/>
                  <a:gd fmla="*/ 129 h 133" name="T9"/>
                  <a:gd fmla="*/ 37 w 104" name="T10"/>
                  <a:gd fmla="*/ 76 h 133" name="T11"/>
                  <a:gd fmla="*/ 37 w 104" name="T12"/>
                  <a:gd fmla="*/ 51 h 133" name="T13"/>
                  <a:gd fmla="*/ 60 w 104" name="T14"/>
                  <a:gd fmla="*/ 43 h 133" name="T15"/>
                  <a:gd fmla="*/ 63 w 104" name="T16"/>
                  <a:gd fmla="*/ 44 h 133" name="T17"/>
                  <a:gd fmla="*/ 66 w 104" name="T18"/>
                  <a:gd fmla="*/ 71 h 133" name="T19"/>
                  <a:gd fmla="*/ 60 w 104" name="T20"/>
                  <a:gd fmla="*/ 77 h 133" name="T21"/>
                  <a:gd fmla="*/ 42 w 104" name="T22"/>
                  <a:gd fmla="*/ 80 h 133" name="T23"/>
                  <a:gd fmla="*/ 6 w 104" name="T24"/>
                  <a:gd fmla="*/ 133 h 133" name="T25"/>
                  <a:gd fmla="*/ 54 w 104" name="T26"/>
                  <a:gd fmla="*/ 109 h 133" name="T27"/>
                  <a:gd fmla="*/ 60 w 104" name="T28"/>
                  <a:gd fmla="*/ 106 h 133" name="T29"/>
                  <a:gd fmla="*/ 77 w 104" name="T30"/>
                  <a:gd fmla="*/ 98 h 133" name="T31"/>
                  <a:gd fmla="*/ 96 w 104" name="T32"/>
                  <a:gd fmla="*/ 88 h 133" name="T33"/>
                  <a:gd fmla="*/ 97 w 104" name="T34"/>
                  <a:gd fmla="*/ 37 h 133" name="T35"/>
                  <a:gd fmla="*/ 104 w 104" name="T36"/>
                  <a:gd fmla="*/ 26 h 133" name="T37"/>
                  <a:gd fmla="*/ 77 w 104" name="T38"/>
                  <a:gd fmla="*/ 7 h 133" name="T39"/>
                  <a:gd fmla="*/ 66 w 104" name="T40"/>
                  <a:gd fmla="*/ 0 h 13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33" w="104">
                    <a:moveTo>
                      <a:pt x="66" y="0"/>
                    </a:moveTo>
                    <a:cubicBezTo>
                      <a:pt x="60" y="8"/>
                      <a:pt x="60" y="8"/>
                      <a:pt x="60" y="8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2" y="70"/>
                      <a:pt x="31" y="60"/>
                      <a:pt x="37" y="51"/>
                    </a:cubicBezTo>
                    <a:cubicBezTo>
                      <a:pt x="43" y="43"/>
                      <a:pt x="52" y="40"/>
                      <a:pt x="60" y="43"/>
                    </a:cubicBezTo>
                    <a:cubicBezTo>
                      <a:pt x="61" y="43"/>
                      <a:pt x="62" y="44"/>
                      <a:pt x="63" y="44"/>
                    </a:cubicBezTo>
                    <a:cubicBezTo>
                      <a:pt x="71" y="50"/>
                      <a:pt x="72" y="62"/>
                      <a:pt x="66" y="71"/>
                    </a:cubicBezTo>
                    <a:cubicBezTo>
                      <a:pt x="64" y="74"/>
                      <a:pt x="62" y="76"/>
                      <a:pt x="60" y="77"/>
                    </a:cubicBezTo>
                    <a:cubicBezTo>
                      <a:pt x="55" y="81"/>
                      <a:pt x="48" y="82"/>
                      <a:pt x="42" y="80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77" y="7"/>
                      <a:pt x="77" y="7"/>
                      <a:pt x="77" y="7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Rectangle 492"/>
              <p:cNvSpPr>
                <a:spLocks noChangeArrowheads="1"/>
              </p:cNvSpPr>
              <p:nvPr/>
            </p:nvSpPr>
            <p:spPr bwMode="auto">
              <a:xfrm>
                <a:off x="3237144" y="2495323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Rectangle 493"/>
              <p:cNvSpPr>
                <a:spLocks noChangeArrowheads="1"/>
              </p:cNvSpPr>
              <p:nvPr/>
            </p:nvSpPr>
            <p:spPr bwMode="auto">
              <a:xfrm>
                <a:off x="3237144" y="2449161"/>
                <a:ext cx="168779" cy="173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Rectangle 494"/>
              <p:cNvSpPr>
                <a:spLocks noChangeArrowheads="1"/>
              </p:cNvSpPr>
              <p:nvPr/>
            </p:nvSpPr>
            <p:spPr bwMode="auto">
              <a:xfrm>
                <a:off x="3237144" y="2403000"/>
                <a:ext cx="168779" cy="158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Rectangle 495"/>
              <p:cNvSpPr>
                <a:spLocks noChangeArrowheads="1"/>
              </p:cNvSpPr>
              <p:nvPr/>
            </p:nvSpPr>
            <p:spPr bwMode="auto">
              <a:xfrm>
                <a:off x="3237144" y="2357559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496"/>
              <p:cNvSpPr/>
              <p:nvPr/>
            </p:nvSpPr>
            <p:spPr bwMode="auto">
              <a:xfrm>
                <a:off x="3108756" y="2215467"/>
                <a:ext cx="489749" cy="593613"/>
              </a:xfrm>
              <a:custGeom>
                <a:gdLst>
                  <a:gd fmla="*/ 268 w 287" name="T0"/>
                  <a:gd fmla="*/ 303 h 348" name="T1"/>
                  <a:gd fmla="*/ 245 w 287" name="T2"/>
                  <a:gd fmla="*/ 331 h 348" name="T3"/>
                  <a:gd fmla="*/ 90 w 287" name="T4"/>
                  <a:gd fmla="*/ 331 h 348" name="T5"/>
                  <a:gd fmla="*/ 90 w 287" name="T6"/>
                  <a:gd fmla="*/ 281 h 348" name="T7"/>
                  <a:gd fmla="*/ 76 w 287" name="T8"/>
                  <a:gd fmla="*/ 263 h 348" name="T9"/>
                  <a:gd fmla="*/ 17 w 287" name="T10"/>
                  <a:gd fmla="*/ 263 h 348" name="T11"/>
                  <a:gd fmla="*/ 17 w 287" name="T12"/>
                  <a:gd fmla="*/ 59 h 348" name="T13"/>
                  <a:gd fmla="*/ 40 w 287" name="T14"/>
                  <a:gd fmla="*/ 27 h 348" name="T15"/>
                  <a:gd fmla="*/ 251 w 287" name="T16"/>
                  <a:gd fmla="*/ 27 h 348" name="T17"/>
                  <a:gd fmla="*/ 268 w 287" name="T18"/>
                  <a:gd fmla="*/ 52 h 348" name="T19"/>
                  <a:gd fmla="*/ 268 w 287" name="T20"/>
                  <a:gd fmla="*/ 104 h 348" name="T21"/>
                  <a:gd fmla="*/ 268 w 287" name="T22"/>
                  <a:gd fmla="*/ 104 h 348" name="T23"/>
                  <a:gd fmla="*/ 285 w 287" name="T24"/>
                  <a:gd fmla="*/ 83 h 348" name="T25"/>
                  <a:gd fmla="*/ 285 w 287" name="T26"/>
                  <a:gd fmla="*/ 45 h 348" name="T27"/>
                  <a:gd fmla="*/ 252 w 287" name="T28"/>
                  <a:gd fmla="*/ 8 h 348" name="T29"/>
                  <a:gd fmla="*/ 70 w 287" name="T30"/>
                  <a:gd fmla="*/ 8 h 348" name="T31"/>
                  <a:gd fmla="*/ 40 w 287" name="T32"/>
                  <a:gd fmla="*/ 8 h 348" name="T33"/>
                  <a:gd fmla="*/ 0 w 287" name="T34"/>
                  <a:gd fmla="*/ 44 h 348" name="T35"/>
                  <a:gd fmla="*/ 0 w 287" name="T36"/>
                  <a:gd fmla="*/ 294 h 348" name="T37"/>
                  <a:gd fmla="*/ 82 w 287" name="T38"/>
                  <a:gd fmla="*/ 346 h 348" name="T39"/>
                  <a:gd fmla="*/ 252 w 287" name="T40"/>
                  <a:gd fmla="*/ 346 h 348" name="T41"/>
                  <a:gd fmla="*/ 285 w 287" name="T42"/>
                  <a:gd fmla="*/ 321 h 348" name="T43"/>
                  <a:gd fmla="*/ 285 w 287" name="T44"/>
                  <a:gd fmla="*/ 228 h 348" name="T45"/>
                  <a:gd fmla="*/ 268 w 287" name="T46"/>
                  <a:gd fmla="*/ 238 h 348" name="T47"/>
                  <a:gd fmla="*/ 268 w 287" name="T48"/>
                  <a:gd fmla="*/ 303 h 348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348" w="287">
                    <a:moveTo>
                      <a:pt x="268" y="303"/>
                    </a:moveTo>
                    <a:cubicBezTo>
                      <a:pt x="268" y="303"/>
                      <a:pt x="272" y="331"/>
                      <a:pt x="245" y="331"/>
                    </a:cubicBezTo>
                    <a:cubicBezTo>
                      <a:pt x="217" y="331"/>
                      <a:pt x="90" y="331"/>
                      <a:pt x="90" y="331"/>
                    </a:cubicBezTo>
                    <a:cubicBezTo>
                      <a:pt x="90" y="281"/>
                      <a:pt x="90" y="281"/>
                      <a:pt x="90" y="281"/>
                    </a:cubicBezTo>
                    <a:cubicBezTo>
                      <a:pt x="90" y="281"/>
                      <a:pt x="91" y="263"/>
                      <a:pt x="76" y="263"/>
                    </a:cubicBezTo>
                    <a:cubicBezTo>
                      <a:pt x="60" y="263"/>
                      <a:pt x="17" y="263"/>
                      <a:pt x="17" y="26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3" y="27"/>
                      <a:pt x="40" y="27"/>
                    </a:cubicBezTo>
                    <a:cubicBezTo>
                      <a:pt x="251" y="27"/>
                      <a:pt x="251" y="27"/>
                      <a:pt x="251" y="27"/>
                    </a:cubicBezTo>
                    <a:cubicBezTo>
                      <a:pt x="251" y="27"/>
                      <a:pt x="268" y="30"/>
                      <a:pt x="268" y="52"/>
                    </a:cubicBezTo>
                    <a:cubicBezTo>
                      <a:pt x="268" y="57"/>
                      <a:pt x="268" y="77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85" y="83"/>
                      <a:pt x="285" y="83"/>
                      <a:pt x="285" y="83"/>
                    </a:cubicBezTo>
                    <a:cubicBezTo>
                      <a:pt x="285" y="60"/>
                      <a:pt x="285" y="45"/>
                      <a:pt x="285" y="45"/>
                    </a:cubicBezTo>
                    <a:cubicBezTo>
                      <a:pt x="285" y="45"/>
                      <a:pt x="287" y="8"/>
                      <a:pt x="252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0" y="0"/>
                      <a:pt x="0" y="44"/>
                    </a:cubicBezTo>
                    <a:cubicBezTo>
                      <a:pt x="0" y="87"/>
                      <a:pt x="0" y="294"/>
                      <a:pt x="0" y="294"/>
                    </a:cubicBezTo>
                    <a:cubicBezTo>
                      <a:pt x="82" y="346"/>
                      <a:pt x="82" y="346"/>
                      <a:pt x="82" y="346"/>
                    </a:cubicBezTo>
                    <a:cubicBezTo>
                      <a:pt x="252" y="346"/>
                      <a:pt x="252" y="346"/>
                      <a:pt x="252" y="346"/>
                    </a:cubicBezTo>
                    <a:cubicBezTo>
                      <a:pt x="252" y="346"/>
                      <a:pt x="285" y="348"/>
                      <a:pt x="285" y="321"/>
                    </a:cubicBezTo>
                    <a:cubicBezTo>
                      <a:pt x="285" y="312"/>
                      <a:pt x="285" y="274"/>
                      <a:pt x="285" y="228"/>
                    </a:cubicBezTo>
                    <a:cubicBezTo>
                      <a:pt x="268" y="238"/>
                      <a:pt x="268" y="238"/>
                      <a:pt x="268" y="238"/>
                    </a:cubicBezTo>
                    <a:cubicBezTo>
                      <a:pt x="268" y="275"/>
                      <a:pt x="268" y="303"/>
                      <a:pt x="268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00379809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48"/>
      <p:bldP grpId="0" spid="5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370947" y="490835"/>
            <a:ext cx="4069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EA5E66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目标规划 Planning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224052" y="2088397"/>
            <a:ext cx="3460748" cy="3460748"/>
            <a:chOff x="4179570" y="1588770"/>
            <a:chExt cx="2735580" cy="2735580"/>
          </a:xfrm>
        </p:grpSpPr>
        <p:sp>
          <p:nvSpPr>
            <p:cNvPr id="101" name="椭圆 100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</a:gradFill>
            </a:ln>
            <a:effectLst>
              <a:innerShdw blurRad="152400" dir="13500000" dist="76200">
                <a:prstClr val="black">
                  <a:alpha val="3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4368226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2032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71036" y="1508180"/>
            <a:ext cx="1166781" cy="1166781"/>
            <a:chOff x="5512610" y="1118409"/>
            <a:chExt cx="1166781" cy="1166781"/>
          </a:xfrm>
        </p:grpSpPr>
        <p:sp>
          <p:nvSpPr>
            <p:cNvPr id="104" name="椭圆 103"/>
            <p:cNvSpPr/>
            <p:nvPr/>
          </p:nvSpPr>
          <p:spPr>
            <a:xfrm>
              <a:off x="5512610" y="11184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</a:gradFill>
            </a:ln>
            <a:effectLst>
              <a:outerShdw algn="tl" blurRad="203200" dir="2700000" dist="1016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645696" y="1251495"/>
              <a:ext cx="900609" cy="900609"/>
            </a:xfrm>
            <a:prstGeom prst="ellipse">
              <a:avLst/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</a:gradFill>
            </a:ln>
            <a:effectLst>
              <a:innerShdw blurRad="762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06" name="Group 4"/>
            <p:cNvGrpSpPr>
              <a:grpSpLocks noChangeAspect="1"/>
            </p:cNvGrpSpPr>
            <p:nvPr/>
          </p:nvGrpSpPr>
          <p:grpSpPr>
            <a:xfrm>
              <a:off x="5952367" y="1530305"/>
              <a:ext cx="287266" cy="336642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107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gdLst>
                  <a:gd fmla="*/ 5 w 11" name="T0"/>
                  <a:gd fmla="*/ 10 h 10" name="T1"/>
                  <a:gd fmla="*/ 5 w 11" name="T2"/>
                  <a:gd fmla="*/ 10 h 10" name="T3"/>
                  <a:gd fmla="*/ 11 w 11" name="T4"/>
                  <a:gd fmla="*/ 5 h 10" name="T5"/>
                  <a:gd fmla="*/ 5 w 11" name="T6"/>
                  <a:gd fmla="*/ 0 h 10" name="T7"/>
                  <a:gd fmla="*/ 5 w 11" name="T8"/>
                  <a:gd fmla="*/ 0 h 10" name="T9"/>
                  <a:gd fmla="*/ 0 w 11" name="T10"/>
                  <a:gd fmla="*/ 5 h 10" name="T11"/>
                  <a:gd fmla="*/ 5 w 11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gdLst>
                  <a:gd fmla="*/ 23 w 24" name="T0"/>
                  <a:gd fmla="*/ 3 h 16" name="T1"/>
                  <a:gd fmla="*/ 19 w 24" name="T2"/>
                  <a:gd fmla="*/ 0 h 16" name="T3"/>
                  <a:gd fmla="*/ 19 w 24" name="T4"/>
                  <a:gd fmla="*/ 0 h 16" name="T5"/>
                  <a:gd fmla="*/ 17 w 24" name="T6"/>
                  <a:gd fmla="*/ 0 h 16" name="T7"/>
                  <a:gd fmla="*/ 15 w 24" name="T8"/>
                  <a:gd fmla="*/ 5 h 16" name="T9"/>
                  <a:gd fmla="*/ 12 w 24" name="T10"/>
                  <a:gd fmla="*/ 11 h 16" name="T11"/>
                  <a:gd fmla="*/ 14 w 24" name="T12"/>
                  <a:gd fmla="*/ 7 h 16" name="T13"/>
                  <a:gd fmla="*/ 13 w 24" name="T14"/>
                  <a:gd fmla="*/ 1 h 16" name="T15"/>
                  <a:gd fmla="*/ 13 w 24" name="T16"/>
                  <a:gd fmla="*/ 1 h 16" name="T17"/>
                  <a:gd fmla="*/ 12 w 24" name="T18"/>
                  <a:gd fmla="*/ 0 h 16" name="T19"/>
                  <a:gd fmla="*/ 12 w 24" name="T20"/>
                  <a:gd fmla="*/ 0 h 16" name="T21"/>
                  <a:gd fmla="*/ 12 w 24" name="T22"/>
                  <a:gd fmla="*/ 1 h 16" name="T23"/>
                  <a:gd fmla="*/ 12 w 24" name="T24"/>
                  <a:gd fmla="*/ 1 h 16" name="T25"/>
                  <a:gd fmla="*/ 11 w 24" name="T26"/>
                  <a:gd fmla="*/ 7 h 16" name="T27"/>
                  <a:gd fmla="*/ 10 w 24" name="T28"/>
                  <a:gd fmla="*/ 5 h 16" name="T29"/>
                  <a:gd fmla="*/ 8 w 24" name="T30"/>
                  <a:gd fmla="*/ 0 h 16" name="T31"/>
                  <a:gd fmla="*/ 5 w 24" name="T32"/>
                  <a:gd fmla="*/ 0 h 16" name="T33"/>
                  <a:gd fmla="*/ 5 w 24" name="T34"/>
                  <a:gd fmla="*/ 0 h 16" name="T35"/>
                  <a:gd fmla="*/ 1 w 24" name="T36"/>
                  <a:gd fmla="*/ 3 h 16" name="T37"/>
                  <a:gd fmla="*/ 0 w 24" name="T38"/>
                  <a:gd fmla="*/ 16 h 16" name="T39"/>
                  <a:gd fmla="*/ 4 w 24" name="T40"/>
                  <a:gd fmla="*/ 16 h 16" name="T41"/>
                  <a:gd fmla="*/ 4 w 24" name="T42"/>
                  <a:gd fmla="*/ 6 h 16" name="T43"/>
                  <a:gd fmla="*/ 5 w 24" name="T44"/>
                  <a:gd fmla="*/ 6 h 16" name="T45"/>
                  <a:gd fmla="*/ 5 w 24" name="T46"/>
                  <a:gd fmla="*/ 16 h 16" name="T47"/>
                  <a:gd fmla="*/ 12 w 24" name="T48"/>
                  <a:gd fmla="*/ 16 h 16" name="T49"/>
                  <a:gd fmla="*/ 19 w 24" name="T50"/>
                  <a:gd fmla="*/ 16 h 16" name="T51"/>
                  <a:gd fmla="*/ 19 w 24" name="T52"/>
                  <a:gd fmla="*/ 6 h 16" name="T53"/>
                  <a:gd fmla="*/ 19 w 24" name="T54"/>
                  <a:gd fmla="*/ 6 h 16" name="T55"/>
                  <a:gd fmla="*/ 20 w 24" name="T56"/>
                  <a:gd fmla="*/ 6 h 16" name="T57"/>
                  <a:gd fmla="*/ 20 w 24" name="T58"/>
                  <a:gd fmla="*/ 16 h 16" name="T59"/>
                  <a:gd fmla="*/ 23 w 24" name="T60"/>
                  <a:gd fmla="*/ 16 h 16" name="T61"/>
                  <a:gd fmla="*/ 23 w 24" name="T62"/>
                  <a:gd fmla="*/ 3 h 1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gdLst>
                  <a:gd fmla="*/ 5 w 11" name="T0"/>
                  <a:gd fmla="*/ 10 h 10" name="T1"/>
                  <a:gd fmla="*/ 5 w 11" name="T2"/>
                  <a:gd fmla="*/ 10 h 10" name="T3"/>
                  <a:gd fmla="*/ 11 w 11" name="T4"/>
                  <a:gd fmla="*/ 5 h 10" name="T5"/>
                  <a:gd fmla="*/ 5 w 11" name="T6"/>
                  <a:gd fmla="*/ 0 h 10" name="T7"/>
                  <a:gd fmla="*/ 5 w 11" name="T8"/>
                  <a:gd fmla="*/ 0 h 10" name="T9"/>
                  <a:gd fmla="*/ 0 w 11" name="T10"/>
                  <a:gd fmla="*/ 5 h 10" name="T11"/>
                  <a:gd fmla="*/ 5 w 11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gdLst>
                  <a:gd fmla="*/ 23 w 24" name="T0"/>
                  <a:gd fmla="*/ 3 h 16" name="T1"/>
                  <a:gd fmla="*/ 19 w 24" name="T2"/>
                  <a:gd fmla="*/ 0 h 16" name="T3"/>
                  <a:gd fmla="*/ 19 w 24" name="T4"/>
                  <a:gd fmla="*/ 0 h 16" name="T5"/>
                  <a:gd fmla="*/ 17 w 24" name="T6"/>
                  <a:gd fmla="*/ 0 h 16" name="T7"/>
                  <a:gd fmla="*/ 15 w 24" name="T8"/>
                  <a:gd fmla="*/ 5 h 16" name="T9"/>
                  <a:gd fmla="*/ 12 w 24" name="T10"/>
                  <a:gd fmla="*/ 11 h 16" name="T11"/>
                  <a:gd fmla="*/ 14 w 24" name="T12"/>
                  <a:gd fmla="*/ 7 h 16" name="T13"/>
                  <a:gd fmla="*/ 13 w 24" name="T14"/>
                  <a:gd fmla="*/ 1 h 16" name="T15"/>
                  <a:gd fmla="*/ 13 w 24" name="T16"/>
                  <a:gd fmla="*/ 1 h 16" name="T17"/>
                  <a:gd fmla="*/ 12 w 24" name="T18"/>
                  <a:gd fmla="*/ 0 h 16" name="T19"/>
                  <a:gd fmla="*/ 12 w 24" name="T20"/>
                  <a:gd fmla="*/ 0 h 16" name="T21"/>
                  <a:gd fmla="*/ 12 w 24" name="T22"/>
                  <a:gd fmla="*/ 1 h 16" name="T23"/>
                  <a:gd fmla="*/ 12 w 24" name="T24"/>
                  <a:gd fmla="*/ 1 h 16" name="T25"/>
                  <a:gd fmla="*/ 11 w 24" name="T26"/>
                  <a:gd fmla="*/ 7 h 16" name="T27"/>
                  <a:gd fmla="*/ 10 w 24" name="T28"/>
                  <a:gd fmla="*/ 5 h 16" name="T29"/>
                  <a:gd fmla="*/ 8 w 24" name="T30"/>
                  <a:gd fmla="*/ 0 h 16" name="T31"/>
                  <a:gd fmla="*/ 5 w 24" name="T32"/>
                  <a:gd fmla="*/ 0 h 16" name="T33"/>
                  <a:gd fmla="*/ 5 w 24" name="T34"/>
                  <a:gd fmla="*/ 0 h 16" name="T35"/>
                  <a:gd fmla="*/ 1 w 24" name="T36"/>
                  <a:gd fmla="*/ 3 h 16" name="T37"/>
                  <a:gd fmla="*/ 0 w 24" name="T38"/>
                  <a:gd fmla="*/ 16 h 16" name="T39"/>
                  <a:gd fmla="*/ 4 w 24" name="T40"/>
                  <a:gd fmla="*/ 16 h 16" name="T41"/>
                  <a:gd fmla="*/ 4 w 24" name="T42"/>
                  <a:gd fmla="*/ 6 h 16" name="T43"/>
                  <a:gd fmla="*/ 5 w 24" name="T44"/>
                  <a:gd fmla="*/ 6 h 16" name="T45"/>
                  <a:gd fmla="*/ 5 w 24" name="T46"/>
                  <a:gd fmla="*/ 16 h 16" name="T47"/>
                  <a:gd fmla="*/ 12 w 24" name="T48"/>
                  <a:gd fmla="*/ 16 h 16" name="T49"/>
                  <a:gd fmla="*/ 19 w 24" name="T50"/>
                  <a:gd fmla="*/ 16 h 16" name="T51"/>
                  <a:gd fmla="*/ 19 w 24" name="T52"/>
                  <a:gd fmla="*/ 6 h 16" name="T53"/>
                  <a:gd fmla="*/ 19 w 24" name="T54"/>
                  <a:gd fmla="*/ 6 h 16" name="T55"/>
                  <a:gd fmla="*/ 20 w 24" name="T56"/>
                  <a:gd fmla="*/ 6 h 16" name="T57"/>
                  <a:gd fmla="*/ 20 w 24" name="T58"/>
                  <a:gd fmla="*/ 16 h 16" name="T59"/>
                  <a:gd fmla="*/ 23 w 24" name="T60"/>
                  <a:gd fmla="*/ 16 h 16" name="T61"/>
                  <a:gd fmla="*/ 23 w 24" name="T62"/>
                  <a:gd fmla="*/ 3 h 1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7085535" y="3222680"/>
            <a:ext cx="1166781" cy="1166781"/>
            <a:chOff x="7227109" y="2832909"/>
            <a:chExt cx="1166781" cy="1166781"/>
          </a:xfrm>
        </p:grpSpPr>
        <p:sp>
          <p:nvSpPr>
            <p:cNvPr id="112" name="椭圆 111"/>
            <p:cNvSpPr/>
            <p:nvPr/>
          </p:nvSpPr>
          <p:spPr>
            <a:xfrm>
              <a:off x="7227109" y="28329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</a:gradFill>
            </a:ln>
            <a:effectLst>
              <a:outerShdw algn="tl" blurRad="203200" dir="2700000" dist="1016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7360195" y="2965995"/>
              <a:ext cx="900609" cy="900609"/>
            </a:xfrm>
            <a:prstGeom prst="ellipse">
              <a:avLst/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</a:gradFill>
            </a:ln>
            <a:effectLst>
              <a:innerShdw blurRad="762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14" name="Group 18"/>
            <p:cNvGrpSpPr>
              <a:grpSpLocks noChangeAspect="1"/>
            </p:cNvGrpSpPr>
            <p:nvPr/>
          </p:nvGrpSpPr>
          <p:grpSpPr>
            <a:xfrm>
              <a:off x="7645844" y="3247027"/>
              <a:ext cx="320918" cy="299035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115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gdLst>
                  <a:gd fmla="*/ 94 w 155" name="T0"/>
                  <a:gd fmla="*/ 21 h 113" name="T1"/>
                  <a:gd fmla="*/ 0 w 155" name="T2"/>
                  <a:gd fmla="*/ 72 h 113" name="T3"/>
                  <a:gd fmla="*/ 114 w 155" name="T4"/>
                  <a:gd fmla="*/ 63 h 113" name="T5"/>
                  <a:gd fmla="*/ 122 w 155" name="T6"/>
                  <a:gd fmla="*/ 82 h 113" name="T7"/>
                  <a:gd fmla="*/ 155 w 155" name="T8"/>
                  <a:gd fmla="*/ 0 h 113" name="T9"/>
                  <a:gd fmla="*/ 85 w 155" name="T10"/>
                  <a:gd fmla="*/ 2 h 113" name="T11"/>
                  <a:gd fmla="*/ 94 w 155" name="T12"/>
                  <a:gd fmla="*/ 21 h 1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0" name="组合 119"/>
          <p:cNvGrpSpPr/>
          <p:nvPr/>
        </p:nvGrpSpPr>
        <p:grpSpPr>
          <a:xfrm>
            <a:off x="3656536" y="3222680"/>
            <a:ext cx="1166781" cy="1166781"/>
            <a:chOff x="3798110" y="2832909"/>
            <a:chExt cx="1166781" cy="1166781"/>
          </a:xfrm>
        </p:grpSpPr>
        <p:sp>
          <p:nvSpPr>
            <p:cNvPr id="121" name="椭圆 120"/>
            <p:cNvSpPr/>
            <p:nvPr/>
          </p:nvSpPr>
          <p:spPr>
            <a:xfrm>
              <a:off x="3798110" y="28329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</a:gradFill>
            </a:ln>
            <a:effectLst>
              <a:outerShdw algn="tl" blurRad="203200" dir="2700000" dist="1016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31196" y="2965995"/>
              <a:ext cx="900609" cy="900609"/>
            </a:xfrm>
            <a:prstGeom prst="ellipse">
              <a:avLst/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</a:gradFill>
            </a:ln>
            <a:effectLst>
              <a:innerShdw blurRad="762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23" name="Group 13"/>
            <p:cNvGrpSpPr>
              <a:grpSpLocks noChangeAspect="1"/>
            </p:cNvGrpSpPr>
            <p:nvPr/>
          </p:nvGrpSpPr>
          <p:grpSpPr>
            <a:xfrm>
              <a:off x="4206344" y="3251776"/>
              <a:ext cx="350311" cy="354447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12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gdLst>
                  <a:gd fmla="*/ 0 w 241" name="T0"/>
                  <a:gd fmla="*/ 115 h 241" name="T1"/>
                  <a:gd fmla="*/ 0 w 241" name="T2"/>
                  <a:gd fmla="*/ 121 h 241" name="T3"/>
                  <a:gd fmla="*/ 121 w 241" name="T4"/>
                  <a:gd fmla="*/ 241 h 241" name="T5"/>
                  <a:gd fmla="*/ 241 w 241" name="T6"/>
                  <a:gd fmla="*/ 121 h 241" name="T7"/>
                  <a:gd fmla="*/ 121 w 241" name="T8"/>
                  <a:gd fmla="*/ 0 h 241" name="T9"/>
                  <a:gd fmla="*/ 121 w 241" name="T10"/>
                  <a:gd fmla="*/ 115 h 241" name="T11"/>
                  <a:gd fmla="*/ 0 w 241" name="T12"/>
                  <a:gd fmla="*/ 115 h 2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gdLst>
                  <a:gd fmla="*/ 0 w 115" name="T0"/>
                  <a:gd fmla="*/ 114 h 114" name="T1"/>
                  <a:gd fmla="*/ 115 w 115" name="T2"/>
                  <a:gd fmla="*/ 114 h 114" name="T3"/>
                  <a:gd fmla="*/ 115 w 115" name="T4"/>
                  <a:gd fmla="*/ 0 h 114" name="T5"/>
                  <a:gd fmla="*/ 0 w 115" name="T6"/>
                  <a:gd fmla="*/ 114 h 114" name="T7"/>
                  <a:gd fmla="*/ 15 w 115" name="T8"/>
                  <a:gd fmla="*/ 104 h 114" name="T9"/>
                  <a:gd fmla="*/ 104 w 115" name="T10"/>
                  <a:gd fmla="*/ 14 h 114" name="T11"/>
                  <a:gd fmla="*/ 104 w 115" name="T12"/>
                  <a:gd fmla="*/ 104 h 114" name="T13"/>
                  <a:gd fmla="*/ 15 w 115" name="T14"/>
                  <a:gd fmla="*/ 104 h 1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5371036" y="4937181"/>
            <a:ext cx="1166781" cy="1166781"/>
            <a:chOff x="5512610" y="4547410"/>
            <a:chExt cx="1166781" cy="1166781"/>
          </a:xfrm>
        </p:grpSpPr>
        <p:sp>
          <p:nvSpPr>
            <p:cNvPr id="127" name="椭圆 126"/>
            <p:cNvSpPr/>
            <p:nvPr/>
          </p:nvSpPr>
          <p:spPr>
            <a:xfrm>
              <a:off x="5512610" y="4547410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</a:gradFill>
            </a:ln>
            <a:effectLst>
              <a:outerShdw algn="tl" blurRad="203200" dir="2700000" dist="1016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5645696" y="4680496"/>
              <a:ext cx="900609" cy="900609"/>
            </a:xfrm>
            <a:prstGeom prst="ellipse">
              <a:avLst/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</a:gradFill>
            </a:ln>
            <a:effectLst>
              <a:innerShdw blurRad="762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5930425" y="4950620"/>
              <a:ext cx="331151" cy="360360"/>
              <a:chOff x="4873620" y="1965325"/>
              <a:chExt cx="269882" cy="293688"/>
            </a:xfrm>
            <a:solidFill>
              <a:schemeClr val="bg1"/>
            </a:solidFill>
            <a:effectLst/>
          </p:grpSpPr>
          <p:sp>
            <p:nvSpPr>
              <p:cNvPr id="130" name="Freeform 502"/>
              <p:cNvSpPr/>
              <p:nvPr/>
            </p:nvSpPr>
            <p:spPr bwMode="auto">
              <a:xfrm>
                <a:off x="4873620" y="2127250"/>
                <a:ext cx="112713" cy="131763"/>
              </a:xfrm>
              <a:custGeom>
                <a:gdLst>
                  <a:gd fmla="*/ 2 w 30" name="T0"/>
                  <a:gd fmla="*/ 0 h 35" name="T1"/>
                  <a:gd fmla="*/ 28 w 30" name="T2"/>
                  <a:gd fmla="*/ 0 h 35" name="T3"/>
                  <a:gd fmla="*/ 30 w 30" name="T4"/>
                  <a:gd fmla="*/ 1 h 35" name="T5"/>
                  <a:gd fmla="*/ 28 w 30" name="T6"/>
                  <a:gd fmla="*/ 3 h 35" name="T7"/>
                  <a:gd fmla="*/ 3 w 30" name="T8"/>
                  <a:gd fmla="*/ 3 h 35" name="T9"/>
                  <a:gd fmla="*/ 3 w 30" name="T10"/>
                  <a:gd fmla="*/ 33 h 35" name="T11"/>
                  <a:gd fmla="*/ 2 w 30" name="T12"/>
                  <a:gd fmla="*/ 35 h 35" name="T13"/>
                  <a:gd fmla="*/ 0 w 30" name="T14"/>
                  <a:gd fmla="*/ 33 h 35" name="T15"/>
                  <a:gd fmla="*/ 0 w 30" name="T16"/>
                  <a:gd fmla="*/ 1 h 35" name="T17"/>
                  <a:gd fmla="*/ 2 w 30" name="T18"/>
                  <a:gd fmla="*/ 0 h 3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5" w="30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503"/>
              <p:cNvSpPr/>
              <p:nvPr/>
            </p:nvSpPr>
            <p:spPr bwMode="auto">
              <a:xfrm>
                <a:off x="4884737" y="1973263"/>
                <a:ext cx="41275" cy="146050"/>
              </a:xfrm>
              <a:custGeom>
                <a:gdLst>
                  <a:gd fmla="*/ 11 w 11" name="T0"/>
                  <a:gd fmla="*/ 34 h 39" name="T1"/>
                  <a:gd fmla="*/ 11 w 11" name="T2"/>
                  <a:gd fmla="*/ 6 h 39" name="T3"/>
                  <a:gd fmla="*/ 5 w 11" name="T4"/>
                  <a:gd fmla="*/ 0 h 39" name="T5"/>
                  <a:gd fmla="*/ 0 w 11" name="T6"/>
                  <a:gd fmla="*/ 6 h 39" name="T7"/>
                  <a:gd fmla="*/ 0 w 11" name="T8"/>
                  <a:gd fmla="*/ 34 h 39" name="T9"/>
                  <a:gd fmla="*/ 5 w 11" name="T10"/>
                  <a:gd fmla="*/ 39 h 39" name="T11"/>
                  <a:gd fmla="*/ 11 w 11" name="T12"/>
                  <a:gd fmla="*/ 34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11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504"/>
              <p:cNvSpPr/>
              <p:nvPr/>
            </p:nvSpPr>
            <p:spPr bwMode="auto">
              <a:xfrm>
                <a:off x="4940303" y="1965325"/>
                <a:ext cx="177800" cy="293688"/>
              </a:xfrm>
              <a:custGeom>
                <a:gdLst>
                  <a:gd fmla="*/ 5 w 47" name="T0"/>
                  <a:gd fmla="*/ 69 h 78" name="T1"/>
                  <a:gd fmla="*/ 6 w 47" name="T2"/>
                  <a:gd fmla="*/ 77 h 78" name="T3"/>
                  <a:gd fmla="*/ 9 w 47" name="T4"/>
                  <a:gd fmla="*/ 78 h 78" name="T5"/>
                  <a:gd fmla="*/ 14 w 47" name="T6"/>
                  <a:gd fmla="*/ 76 h 78" name="T7"/>
                  <a:gd fmla="*/ 26 w 47" name="T8"/>
                  <a:gd fmla="*/ 57 h 78" name="T9"/>
                  <a:gd fmla="*/ 46 w 47" name="T10"/>
                  <a:gd fmla="*/ 57 h 78" name="T11"/>
                  <a:gd fmla="*/ 47 w 47" name="T12"/>
                  <a:gd fmla="*/ 56 h 78" name="T13"/>
                  <a:gd fmla="*/ 47 w 47" name="T14"/>
                  <a:gd fmla="*/ 42 h 78" name="T15"/>
                  <a:gd fmla="*/ 32 w 47" name="T16"/>
                  <a:gd fmla="*/ 19 h 78" name="T17"/>
                  <a:gd fmla="*/ 30 w 47" name="T18"/>
                  <a:gd fmla="*/ 20 h 78" name="T19"/>
                  <a:gd fmla="*/ 35 w 47" name="T20"/>
                  <a:gd fmla="*/ 10 h 78" name="T21"/>
                  <a:gd fmla="*/ 24 w 47" name="T22"/>
                  <a:gd fmla="*/ 0 h 78" name="T23"/>
                  <a:gd fmla="*/ 14 w 47" name="T24"/>
                  <a:gd fmla="*/ 10 h 78" name="T25"/>
                  <a:gd fmla="*/ 24 w 47" name="T26"/>
                  <a:gd fmla="*/ 21 h 78" name="T27"/>
                  <a:gd fmla="*/ 27 w 47" name="T28"/>
                  <a:gd fmla="*/ 20 h 78" name="T29"/>
                  <a:gd fmla="*/ 21 w 47" name="T30"/>
                  <a:gd fmla="*/ 27 h 78" name="T31"/>
                  <a:gd fmla="*/ 5 w 47" name="T32"/>
                  <a:gd fmla="*/ 31 h 78" name="T33"/>
                  <a:gd fmla="*/ 1 w 47" name="T34"/>
                  <a:gd fmla="*/ 34 h 78" name="T35"/>
                  <a:gd fmla="*/ 1 w 47" name="T36"/>
                  <a:gd fmla="*/ 38 h 78" name="T37"/>
                  <a:gd fmla="*/ 6 w 47" name="T38"/>
                  <a:gd fmla="*/ 42 h 78" name="T39"/>
                  <a:gd fmla="*/ 8 w 47" name="T40"/>
                  <a:gd fmla="*/ 42 h 78" name="T41"/>
                  <a:gd fmla="*/ 17 w 47" name="T42"/>
                  <a:gd fmla="*/ 40 h 78" name="T43"/>
                  <a:gd fmla="*/ 17 w 47" name="T44"/>
                  <a:gd fmla="*/ 43 h 78" name="T45"/>
                  <a:gd fmla="*/ 17 w 47" name="T46"/>
                  <a:gd fmla="*/ 47 h 78" name="T47"/>
                  <a:gd fmla="*/ 5 w 47" name="T48"/>
                  <a:gd fmla="*/ 69 h 78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8" w="47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505"/>
              <p:cNvSpPr/>
              <p:nvPr/>
            </p:nvSpPr>
            <p:spPr bwMode="auto">
              <a:xfrm>
                <a:off x="5046664" y="2093913"/>
                <a:ext cx="96838" cy="112713"/>
              </a:xfrm>
              <a:custGeom>
                <a:gdLst>
                  <a:gd fmla="*/ 1 w 26" name="T0"/>
                  <a:gd fmla="*/ 27 h 30" name="T1"/>
                  <a:gd fmla="*/ 23 w 26" name="T2"/>
                  <a:gd fmla="*/ 27 h 30" name="T3"/>
                  <a:gd fmla="*/ 23 w 26" name="T4"/>
                  <a:gd fmla="*/ 2 h 30" name="T5"/>
                  <a:gd fmla="*/ 24 w 26" name="T6"/>
                  <a:gd fmla="*/ 0 h 30" name="T7"/>
                  <a:gd fmla="*/ 26 w 26" name="T8"/>
                  <a:gd fmla="*/ 2 h 30" name="T9"/>
                  <a:gd fmla="*/ 26 w 26" name="T10"/>
                  <a:gd fmla="*/ 28 h 30" name="T11"/>
                  <a:gd fmla="*/ 24 w 26" name="T12"/>
                  <a:gd fmla="*/ 30 h 30" name="T13"/>
                  <a:gd fmla="*/ 1 w 26" name="T14"/>
                  <a:gd fmla="*/ 30 h 30" name="T15"/>
                  <a:gd fmla="*/ 0 w 26" name="T16"/>
                  <a:gd fmla="*/ 28 h 30" name="T17"/>
                  <a:gd fmla="*/ 1 w 26" name="T18"/>
                  <a:gd fmla="*/ 27 h 3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0" w="26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2203289" y="4387549"/>
            <a:ext cx="2139699" cy="1046359"/>
            <a:chOff x="1258030" y="3593783"/>
            <a:chExt cx="2139699" cy="1046359"/>
          </a:xfrm>
        </p:grpSpPr>
        <p:sp>
          <p:nvSpPr>
            <p:cNvPr id="135" name="文本框 45"/>
            <p:cNvSpPr txBox="1"/>
            <p:nvPr/>
          </p:nvSpPr>
          <p:spPr>
            <a:xfrm>
              <a:off x="1258030" y="3593782"/>
              <a:ext cx="8707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EA5E66"/>
                  </a:solidFill>
                  <a:latin charset="0" panose="020b0806030902050204" pitchFamily="34" typeface="Impact"/>
                </a:rPr>
                <a:t>04</a:t>
              </a:r>
            </a:p>
          </p:txBody>
        </p:sp>
        <p:sp>
          <p:nvSpPr>
            <p:cNvPr id="136" name="文本框 46"/>
            <p:cNvSpPr txBox="1"/>
            <p:nvPr/>
          </p:nvSpPr>
          <p:spPr>
            <a:xfrm>
              <a:off x="1799069" y="3696239"/>
              <a:ext cx="15986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mtClean="0">
                  <a:solidFill>
                    <a:srgbClr val="EA5E66"/>
                  </a:solidFill>
                  <a:uFill>
                    <a:solidFill>
                      <a:srgbClr val="595959"/>
                    </a:solidFill>
                  </a:uFill>
                  <a:latin charset="-122" panose="02000000000000000000" pitchFamily="2" typeface="方正兰亭中粗黑_GBK"/>
                  <a:ea charset="-122" panose="02000000000000000000" pitchFamily="2" typeface="方正兰亭中粗黑_GBK"/>
                  <a:cs typeface="+mn-ea"/>
                  <a:sym typeface="+mn-lt"/>
                </a:rPr>
                <a:t> 最终目标</a:t>
              </a:r>
            </a:p>
          </p:txBody>
        </p:sp>
        <p:sp>
          <p:nvSpPr>
            <p:cNvPr id="137" name="文本框 47"/>
            <p:cNvSpPr txBox="1"/>
            <p:nvPr/>
          </p:nvSpPr>
          <p:spPr>
            <a:xfrm>
              <a:off x="1438395" y="3993811"/>
              <a:ext cx="19152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2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7791585" y="2176361"/>
            <a:ext cx="2275929" cy="1046359"/>
            <a:chOff x="1258030" y="3593783"/>
            <a:chExt cx="2275929" cy="1046359"/>
          </a:xfrm>
        </p:grpSpPr>
        <p:sp>
          <p:nvSpPr>
            <p:cNvPr id="139" name="文本框 49"/>
            <p:cNvSpPr txBox="1"/>
            <p:nvPr/>
          </p:nvSpPr>
          <p:spPr>
            <a:xfrm>
              <a:off x="1258031" y="3593783"/>
              <a:ext cx="8707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FFAB3F"/>
                  </a:solidFill>
                  <a:latin charset="0" panose="020b0806030902050204" pitchFamily="34" typeface="Impact"/>
                </a:rPr>
                <a:t>02</a:t>
              </a:r>
            </a:p>
          </p:txBody>
        </p:sp>
        <p:sp>
          <p:nvSpPr>
            <p:cNvPr id="140" name="文本框 50"/>
            <p:cNvSpPr txBox="1"/>
            <p:nvPr/>
          </p:nvSpPr>
          <p:spPr>
            <a:xfrm>
              <a:off x="1799067" y="3696239"/>
              <a:ext cx="173489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mtClean="0">
                  <a:solidFill>
                    <a:srgbClr val="FFAB3F"/>
                  </a:solidFill>
                  <a:uFill>
                    <a:solidFill>
                      <a:srgbClr val="595959"/>
                    </a:solidFill>
                  </a:uFill>
                  <a:latin charset="-122" panose="02000000000000000000" pitchFamily="2" typeface="方正兰亭中粗黑_GBK"/>
                  <a:ea charset="-122" panose="02000000000000000000" pitchFamily="2" typeface="方正兰亭中粗黑_GBK"/>
                  <a:cs typeface="+mn-ea"/>
                  <a:sym typeface="+mn-lt"/>
                </a:rPr>
                <a:t> 中段完成目标</a:t>
              </a:r>
            </a:p>
          </p:txBody>
        </p:sp>
        <p:sp>
          <p:nvSpPr>
            <p:cNvPr id="141" name="文本框 51"/>
            <p:cNvSpPr txBox="1"/>
            <p:nvPr/>
          </p:nvSpPr>
          <p:spPr>
            <a:xfrm>
              <a:off x="1438395" y="3993811"/>
              <a:ext cx="19152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2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936988" y="1462954"/>
            <a:ext cx="2202349" cy="1046359"/>
            <a:chOff x="1258030" y="3593783"/>
            <a:chExt cx="2202349" cy="1046359"/>
          </a:xfrm>
        </p:grpSpPr>
        <p:sp>
          <p:nvSpPr>
            <p:cNvPr id="143" name="文本框 53"/>
            <p:cNvSpPr txBox="1"/>
            <p:nvPr/>
          </p:nvSpPr>
          <p:spPr>
            <a:xfrm>
              <a:off x="1258030" y="3593783"/>
              <a:ext cx="8707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EA6103"/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  <p:sp>
          <p:nvSpPr>
            <p:cNvPr id="144" name="文本框 54"/>
            <p:cNvSpPr txBox="1"/>
            <p:nvPr/>
          </p:nvSpPr>
          <p:spPr>
            <a:xfrm>
              <a:off x="1799068" y="3696239"/>
              <a:ext cx="1661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mtClean="0">
                  <a:solidFill>
                    <a:srgbClr val="EA6103"/>
                  </a:solidFill>
                  <a:uFill>
                    <a:solidFill>
                      <a:srgbClr val="595959"/>
                    </a:solidFill>
                  </a:uFill>
                  <a:latin charset="-122" panose="02000000000000000000" pitchFamily="2" typeface="方正兰亭中粗黑_GBK"/>
                  <a:ea charset="-122" panose="02000000000000000000" pitchFamily="2" typeface="方正兰亭中粗黑_GBK"/>
                  <a:cs typeface="+mn-ea"/>
                  <a:sym typeface="+mn-lt"/>
                </a:rPr>
                <a:t> 初步完成目标</a:t>
              </a:r>
            </a:p>
          </p:txBody>
        </p:sp>
        <p:sp>
          <p:nvSpPr>
            <p:cNvPr id="145" name="文本框 55"/>
            <p:cNvSpPr txBox="1"/>
            <p:nvPr/>
          </p:nvSpPr>
          <p:spPr>
            <a:xfrm>
              <a:off x="1438395" y="3993811"/>
              <a:ext cx="19152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2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6865685" y="5042462"/>
            <a:ext cx="2139699" cy="1046359"/>
            <a:chOff x="1258030" y="3593783"/>
            <a:chExt cx="2139699" cy="1046359"/>
          </a:xfrm>
        </p:grpSpPr>
        <p:sp>
          <p:nvSpPr>
            <p:cNvPr id="147" name="文本框 57"/>
            <p:cNvSpPr txBox="1"/>
            <p:nvPr/>
          </p:nvSpPr>
          <p:spPr>
            <a:xfrm>
              <a:off x="1258031" y="3593783"/>
              <a:ext cx="8707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0099A9"/>
                  </a:solidFill>
                  <a:latin charset="0" panose="020b0806030902050204" pitchFamily="34" typeface="Impact"/>
                </a:rPr>
                <a:t>03</a:t>
              </a:r>
            </a:p>
          </p:txBody>
        </p:sp>
        <p:sp>
          <p:nvSpPr>
            <p:cNvPr id="148" name="文本框 58"/>
            <p:cNvSpPr txBox="1"/>
            <p:nvPr/>
          </p:nvSpPr>
          <p:spPr>
            <a:xfrm>
              <a:off x="1799070" y="3696240"/>
              <a:ext cx="15986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mtClean="0">
                  <a:solidFill>
                    <a:srgbClr val="0099A9"/>
                  </a:solidFill>
                  <a:uFill>
                    <a:solidFill>
                      <a:srgbClr val="595959"/>
                    </a:solidFill>
                  </a:uFill>
                  <a:latin charset="-122" panose="02000000000000000000" pitchFamily="2" typeface="方正兰亭中粗黑_GBK"/>
                  <a:ea charset="-122" panose="02000000000000000000" pitchFamily="2" typeface="方正兰亭中粗黑_GBK"/>
                  <a:cs typeface="+mn-ea"/>
                  <a:sym typeface="+mn-lt"/>
                </a:rPr>
                <a:t> 思考调整</a:t>
              </a:r>
            </a:p>
          </p:txBody>
        </p:sp>
        <p:sp>
          <p:nvSpPr>
            <p:cNvPr id="149" name="文本框 59"/>
            <p:cNvSpPr txBox="1"/>
            <p:nvPr/>
          </p:nvSpPr>
          <p:spPr>
            <a:xfrm>
              <a:off x="1438395" y="3993811"/>
              <a:ext cx="19152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2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4708986" y="3113217"/>
            <a:ext cx="2490880" cy="1031825"/>
            <a:chOff x="4850560" y="2723446"/>
            <a:chExt cx="2490880" cy="1031825"/>
          </a:xfrm>
        </p:grpSpPr>
        <p:sp>
          <p:nvSpPr>
            <p:cNvPr id="151" name="文本框 60"/>
            <p:cNvSpPr txBox="1"/>
            <p:nvPr/>
          </p:nvSpPr>
          <p:spPr>
            <a:xfrm>
              <a:off x="4850560" y="3324384"/>
              <a:ext cx="2490880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200" u="sng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目标规划</a:t>
              </a:r>
            </a:p>
          </p:txBody>
        </p:sp>
        <p:sp>
          <p:nvSpPr>
            <p:cNvPr id="152" name="Freeform 48"/>
            <p:cNvSpPr>
              <a:spLocks noEditPoints="1"/>
            </p:cNvSpPr>
            <p:nvPr/>
          </p:nvSpPr>
          <p:spPr bwMode="auto">
            <a:xfrm>
              <a:off x="5829190" y="2723446"/>
              <a:ext cx="547085" cy="595011"/>
            </a:xfrm>
            <a:custGeom>
              <a:gdLst>
                <a:gd fmla="*/ 189 w 311" name="T0"/>
                <a:gd fmla="*/ 220 h 339" name="T1"/>
                <a:gd fmla="*/ 209 w 311" name="T2"/>
                <a:gd fmla="*/ 163 h 339" name="T3"/>
                <a:gd fmla="*/ 221 w 311" name="T4"/>
                <a:gd fmla="*/ 120 h 339" name="T5"/>
                <a:gd fmla="*/ 221 w 311" name="T6"/>
                <a:gd fmla="*/ 120 h 339" name="T7"/>
                <a:gd fmla="*/ 222 w 311" name="T8"/>
                <a:gd fmla="*/ 116 h 339" name="T9"/>
                <a:gd fmla="*/ 222 w 311" name="T10"/>
                <a:gd fmla="*/ 112 h 339" name="T11"/>
                <a:gd fmla="*/ 223 w 311" name="T12"/>
                <a:gd fmla="*/ 109 h 339" name="T13"/>
                <a:gd fmla="*/ 223 w 311" name="T14"/>
                <a:gd fmla="*/ 105 h 339" name="T15"/>
                <a:gd fmla="*/ 223 w 311" name="T16"/>
                <a:gd fmla="*/ 102 h 339" name="T17"/>
                <a:gd fmla="*/ 224 w 311" name="T18"/>
                <a:gd fmla="*/ 98 h 339" name="T19"/>
                <a:gd fmla="*/ 224 w 311" name="T20"/>
                <a:gd fmla="*/ 95 h 339" name="T21"/>
                <a:gd fmla="*/ 224 w 311" name="T22"/>
                <a:gd fmla="*/ 92 h 339" name="T23"/>
                <a:gd fmla="*/ 223 w 311" name="T24"/>
                <a:gd fmla="*/ 89 h 339" name="T25"/>
                <a:gd fmla="*/ 223 w 311" name="T26"/>
                <a:gd fmla="*/ 87 h 339" name="T27"/>
                <a:gd fmla="*/ 223 w 311" name="T28"/>
                <a:gd fmla="*/ 85 h 339" name="T29"/>
                <a:gd fmla="*/ 223 w 311" name="T30"/>
                <a:gd fmla="*/ 83 h 339" name="T31"/>
                <a:gd fmla="*/ 223 w 311" name="T32"/>
                <a:gd fmla="*/ 82 h 339" name="T33"/>
                <a:gd fmla="*/ 223 w 311" name="T34"/>
                <a:gd fmla="*/ 81 h 339" name="T35"/>
                <a:gd fmla="*/ 223 w 311" name="T36"/>
                <a:gd fmla="*/ 81 h 339" name="T37"/>
                <a:gd fmla="*/ 108 w 311" name="T38"/>
                <a:gd fmla="*/ 36 h 339" name="T39"/>
                <a:gd fmla="*/ 78 w 311" name="T40"/>
                <a:gd fmla="*/ 55 h 339" name="T41"/>
                <a:gd fmla="*/ 77 w 311" name="T42"/>
                <a:gd fmla="*/ 59 h 339" name="T43"/>
                <a:gd fmla="*/ 76 w 311" name="T44"/>
                <a:gd fmla="*/ 64 h 339" name="T45"/>
                <a:gd fmla="*/ 76 w 311" name="T46"/>
                <a:gd fmla="*/ 69 h 339" name="T47"/>
                <a:gd fmla="*/ 75 w 311" name="T48"/>
                <a:gd fmla="*/ 74 h 339" name="T49"/>
                <a:gd fmla="*/ 75 w 311" name="T50"/>
                <a:gd fmla="*/ 78 h 339" name="T51"/>
                <a:gd fmla="*/ 76 w 311" name="T52"/>
                <a:gd fmla="*/ 83 h 339" name="T53"/>
                <a:gd fmla="*/ 76 w 311" name="T54"/>
                <a:gd fmla="*/ 87 h 339" name="T55"/>
                <a:gd fmla="*/ 77 w 311" name="T56"/>
                <a:gd fmla="*/ 92 h 339" name="T57"/>
                <a:gd fmla="*/ 77 w 311" name="T58"/>
                <a:gd fmla="*/ 96 h 339" name="T59"/>
                <a:gd fmla="*/ 78 w 311" name="T60"/>
                <a:gd fmla="*/ 100 h 339" name="T61"/>
                <a:gd fmla="*/ 79 w 311" name="T62"/>
                <a:gd fmla="*/ 104 h 339" name="T63"/>
                <a:gd fmla="*/ 80 w 311" name="T64"/>
                <a:gd fmla="*/ 106 h 339" name="T65"/>
                <a:gd fmla="*/ 84 w 311" name="T66"/>
                <a:gd fmla="*/ 119 h 339" name="T67"/>
                <a:gd fmla="*/ 92 w 311" name="T68"/>
                <a:gd fmla="*/ 161 h 339" name="T69"/>
                <a:gd fmla="*/ 104 w 311" name="T70"/>
                <a:gd fmla="*/ 238 h 339" name="T71"/>
                <a:gd fmla="*/ 0 w 311" name="T72"/>
                <a:gd fmla="*/ 339 h 339" name="T73"/>
                <a:gd fmla="*/ 148 w 311" name="T74"/>
                <a:gd fmla="*/ 271 h 339" name="T75"/>
                <a:gd fmla="*/ 146 w 311" name="T76"/>
                <a:gd fmla="*/ 249 h 339" name="T77"/>
                <a:gd fmla="*/ 175 w 311" name="T78"/>
                <a:gd fmla="*/ 258 h 339" name="T79"/>
                <a:gd fmla="*/ 174 w 311" name="T80"/>
                <a:gd fmla="*/ 339 h 339" name="T81"/>
                <a:gd fmla="*/ 216 w 311" name="T82"/>
                <a:gd fmla="*/ 244 h 339" name="T83"/>
                <a:gd fmla="*/ 81 w 311" name="T84"/>
                <a:gd fmla="*/ 139 h 339" name="T85"/>
                <a:gd fmla="*/ 93 w 311" name="T86"/>
                <a:gd fmla="*/ 136 h 339" name="T87"/>
                <a:gd fmla="*/ 105 w 311" name="T88"/>
                <a:gd fmla="*/ 72 h 339" name="T89"/>
                <a:gd fmla="*/ 211 w 311" name="T90"/>
                <a:gd fmla="*/ 131 h 339" name="T91"/>
                <a:gd fmla="*/ 222 w 311" name="T92"/>
                <a:gd fmla="*/ 130 h 339" name="T93"/>
                <a:gd fmla="*/ 183 w 311" name="T94"/>
                <a:gd fmla="*/ 201 h 339" name="T95"/>
                <a:gd fmla="*/ 96 w 311" name="T96"/>
                <a:gd fmla="*/ 158 h 339" name="T97"/>
                <a:gd fmla="*/ 166 w 311" name="T98"/>
                <a:gd fmla="*/ 245 h 339" name="T99"/>
                <a:gd fmla="*/ 117 w 311" name="T100"/>
                <a:gd fmla="*/ 225 h 339" name="T101"/>
                <a:gd fmla="*/ 152 w 311" name="T102"/>
                <a:gd fmla="*/ 220 h 339" name="T103"/>
                <a:gd fmla="*/ 185 w 311" name="T104"/>
                <a:gd fmla="*/ 222 h 33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39" w="311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57530251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300" id="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accel="70000"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accel="70000"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accel="70000" fill="hold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accel="70000" fill="hold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4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8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id="5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2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id="5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6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id="5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4" name="组合 83"/>
          <p:cNvGrpSpPr/>
          <p:nvPr/>
        </p:nvGrpSpPr>
        <p:grpSpPr>
          <a:xfrm>
            <a:off x="1785669" y="1771810"/>
            <a:ext cx="8739282" cy="4286090"/>
            <a:chOff x="1785669" y="1086010"/>
            <a:chExt cx="8739282" cy="4286090"/>
          </a:xfrm>
        </p:grpSpPr>
        <p:sp>
          <p:nvSpPr>
            <p:cNvPr id="18" name="圆角矩形 17"/>
            <p:cNvSpPr/>
            <p:nvPr/>
          </p:nvSpPr>
          <p:spPr>
            <a:xfrm>
              <a:off x="1785669" y="1086010"/>
              <a:ext cx="8739282" cy="4286090"/>
            </a:xfrm>
            <a:prstGeom prst="roundRect">
              <a:avLst>
                <a:gd fmla="val 3595" name="adj"/>
              </a:avLst>
            </a:prstGeom>
            <a:gradFill>
              <a:gsLst>
                <a:gs pos="100000">
                  <a:schemeClr val="bg1">
                    <a:lumMod val="96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5400000" scaled="0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algn="t" blurRad="1270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845680" y="1165721"/>
              <a:ext cx="8603245" cy="4120654"/>
            </a:xfrm>
            <a:prstGeom prst="roundRect">
              <a:avLst>
                <a:gd fmla="val 3359" name="adj"/>
              </a:avLst>
            </a:prstGeom>
            <a:solidFill>
              <a:srgbClr val="EA6103"/>
            </a:solidFill>
            <a:ln w="2222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27573" y="2862948"/>
            <a:ext cx="7255474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       本人性格热情开朗，待人友好，为人诚实谦虚。工作勤奋，认真负责，能吃苦耐劳，尽职尽责，有耐心。具有亲和力，平易近人，善于与人沟通。 学习刻苦认真，成绩优秀，名列前茅。品学兼优，连续三年获得学院奖学金。 曾担任系学生会外联部干部、系团总支组织部副部长、班级生活委员等，在学生工作和外出拉赞助与商家联系的过程中，大大提高了自己的办事和处事能力。此外，还积极参加课外文体活动，各种社会实践活动和兼职工作等，以增加自己的阅历，提高自己的能力。在工作中体会办事方式，锻炼口才和人际交往能力。曾连续两年获得学院“暑期社会实践积极分子”，“学生会优秀干事”等荣誉称号。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235139" y="759748"/>
            <a:ext cx="1840342" cy="1840342"/>
            <a:chOff x="5003513" y="947846"/>
            <a:chExt cx="1639134" cy="1639134"/>
          </a:xfrm>
        </p:grpSpPr>
        <p:grpSp>
          <p:nvGrpSpPr>
            <p:cNvPr id="43" name="组合 42"/>
            <p:cNvGrpSpPr/>
            <p:nvPr/>
          </p:nvGrpSpPr>
          <p:grpSpPr>
            <a:xfrm flipH="1">
              <a:off x="5003513" y="947846"/>
              <a:ext cx="1639134" cy="1639134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3000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3000"/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146716" y="1113616"/>
              <a:ext cx="1349735" cy="1323096"/>
            </a:xfrm>
            <a:prstGeom prst="ellipse">
              <a:avLst/>
            </a:prstGeom>
            <a:blipFill>
              <a:blip r:embed="rId3"/>
              <a:tile algn="tl" flip="none" sx="100000" sy="100000" tx="0" ty="0"/>
            </a:blipFill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</p:pic>
      </p:grpSp>
    </p:spTree>
    <p:extLst>
      <p:ext uri="{BB962C8B-B14F-4D97-AF65-F5344CB8AC3E}">
        <p14:creationId val="634172688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" tmFilter="0,0; .5, 1; 1, 1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椭圆 58"/>
          <p:cNvSpPr/>
          <p:nvPr/>
        </p:nvSpPr>
        <p:spPr>
          <a:xfrm>
            <a:off x="3026149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>
            <a:off x="4397558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5768662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7190839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3" name="组合 62"/>
          <p:cNvGrpSpPr/>
          <p:nvPr/>
        </p:nvGrpSpPr>
        <p:grpSpPr>
          <a:xfrm>
            <a:off x="3170935" y="2408387"/>
            <a:ext cx="1610256" cy="1610256"/>
            <a:chOff x="3768359" y="1725446"/>
            <a:chExt cx="1930605" cy="1930605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529865" y="2408387"/>
            <a:ext cx="1610256" cy="1610256"/>
            <a:chOff x="3768359" y="1725446"/>
            <a:chExt cx="1930605" cy="1930605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895573" y="2408387"/>
            <a:ext cx="1610256" cy="1610256"/>
            <a:chOff x="3768359" y="1725446"/>
            <a:chExt cx="1930605" cy="1930605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318750" y="2408387"/>
            <a:ext cx="1610256" cy="1610256"/>
            <a:chOff x="3768359" y="1725446"/>
            <a:chExt cx="1930605" cy="1930605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3421869" y="2626860"/>
            <a:ext cx="1097280" cy="1188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感</a:t>
            </a:r>
          </a:p>
        </p:txBody>
      </p:sp>
      <p:sp>
        <p:nvSpPr>
          <p:cNvPr id="76" name="矩形 75"/>
          <p:cNvSpPr/>
          <p:nvPr/>
        </p:nvSpPr>
        <p:spPr>
          <a:xfrm>
            <a:off x="4740111" y="2626860"/>
            <a:ext cx="1097280" cy="1188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谢</a:t>
            </a:r>
          </a:p>
        </p:txBody>
      </p:sp>
      <p:sp>
        <p:nvSpPr>
          <p:cNvPr id="77" name="矩形 76"/>
          <p:cNvSpPr/>
          <p:nvPr/>
        </p:nvSpPr>
        <p:spPr>
          <a:xfrm>
            <a:off x="6167186" y="2626860"/>
            <a:ext cx="1097280" cy="1188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观</a:t>
            </a:r>
          </a:p>
        </p:txBody>
      </p:sp>
      <p:sp>
        <p:nvSpPr>
          <p:cNvPr id="78" name="矩形 77"/>
          <p:cNvSpPr/>
          <p:nvPr/>
        </p:nvSpPr>
        <p:spPr>
          <a:xfrm>
            <a:off x="7590827" y="2588760"/>
            <a:ext cx="1097280" cy="1188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看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2704915" y="3153149"/>
            <a:ext cx="384656" cy="384656"/>
            <a:chOff x="3768359" y="1725446"/>
            <a:chExt cx="1930605" cy="1930605"/>
          </a:xfrm>
        </p:grpSpPr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064764" y="3164187"/>
            <a:ext cx="269160" cy="269160"/>
            <a:chOff x="3768359" y="1725446"/>
            <a:chExt cx="1930605" cy="1930605"/>
          </a:xfrm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298706" y="2358149"/>
            <a:ext cx="192889" cy="192889"/>
            <a:chOff x="3768359" y="1725446"/>
            <a:chExt cx="1930605" cy="1930605"/>
          </a:xfrm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97742" y="2113240"/>
            <a:ext cx="384656" cy="384656"/>
            <a:chOff x="3768359" y="1725446"/>
            <a:chExt cx="1930605" cy="1930605"/>
          </a:xfrm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509350" y="3811411"/>
            <a:ext cx="269160" cy="269160"/>
            <a:chOff x="3768359" y="1725446"/>
            <a:chExt cx="1930605" cy="1930605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632480" y="3956306"/>
            <a:ext cx="384656" cy="384656"/>
            <a:chOff x="3768359" y="1725446"/>
            <a:chExt cx="1930605" cy="1930605"/>
          </a:xfrm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996054" y="2213975"/>
            <a:ext cx="302490" cy="302490"/>
            <a:chOff x="3768359" y="1725446"/>
            <a:chExt cx="1930605" cy="1930605"/>
          </a:xfrm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427511" y="3933952"/>
            <a:ext cx="363175" cy="363175"/>
            <a:chOff x="3768359" y="1725446"/>
            <a:chExt cx="1930605" cy="1930605"/>
          </a:xfrm>
        </p:grpSpPr>
        <p:sp>
          <p:nvSpPr>
            <p:cNvPr id="1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8972757" y="3084588"/>
            <a:ext cx="384656" cy="384656"/>
            <a:chOff x="3768359" y="1725446"/>
            <a:chExt cx="1930605" cy="1930605"/>
          </a:xfrm>
        </p:grpSpPr>
        <p:sp>
          <p:nvSpPr>
            <p:cNvPr id="1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9444551" y="2922089"/>
            <a:ext cx="269160" cy="269160"/>
            <a:chOff x="3768359" y="1725446"/>
            <a:chExt cx="1930605" cy="1930605"/>
          </a:xfrm>
        </p:grpSpPr>
        <p:sp>
          <p:nvSpPr>
            <p:cNvPr id="1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9841623" y="3153977"/>
            <a:ext cx="192889" cy="192889"/>
            <a:chOff x="3768359" y="1725446"/>
            <a:chExt cx="1930605" cy="1930605"/>
          </a:xfrm>
        </p:grpSpPr>
        <p:sp>
          <p:nvSpPr>
            <p:cNvPr id="1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2646199259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5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5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1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2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3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9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id="1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0"/>
      <p:bldP grpId="0" spid="61"/>
      <p:bldP grpId="0" spid="62"/>
      <p:bldP grpId="0" spid="75"/>
      <p:bldP grpId="0" spid="76"/>
      <p:bldP grpId="0" spid="77"/>
      <p:bldP grpId="0" spid="7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3605213" y="1385888"/>
            <a:ext cx="438150" cy="438150"/>
          </a:xfrm>
          <a:custGeom>
            <a:gdLst>
              <a:gd fmla="*/ 93 w 185" name="T0"/>
              <a:gd fmla="*/ 185 h 185" name="T1"/>
              <a:gd fmla="*/ 0 w 185" name="T2"/>
              <a:gd fmla="*/ 92 h 185" name="T3"/>
              <a:gd fmla="*/ 93 w 185" name="T4"/>
              <a:gd fmla="*/ 0 h 185" name="T5"/>
              <a:gd fmla="*/ 185 w 185" name="T6"/>
              <a:gd fmla="*/ 92 h 185" name="T7"/>
              <a:gd fmla="*/ 93 w 185" name="T8"/>
              <a:gd fmla="*/ 185 h 185" name="T9"/>
              <a:gd fmla="*/ 93 w 185" name="T10"/>
              <a:gd fmla="*/ 8 h 185" name="T11"/>
              <a:gd fmla="*/ 8 w 185" name="T12"/>
              <a:gd fmla="*/ 92 h 185" name="T13"/>
              <a:gd fmla="*/ 93 w 185" name="T14"/>
              <a:gd fmla="*/ 177 h 185" name="T15"/>
              <a:gd fmla="*/ 177 w 185" name="T16"/>
              <a:gd fmla="*/ 92 h 185" name="T17"/>
              <a:gd fmla="*/ 93 w 185" name="T18"/>
              <a:gd fmla="*/ 8 h 18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5" w="185">
                <a:moveTo>
                  <a:pt x="93" y="185"/>
                </a:moveTo>
                <a:cubicBezTo>
                  <a:pt x="42" y="185"/>
                  <a:pt x="0" y="143"/>
                  <a:pt x="0" y="92"/>
                </a:cubicBezTo>
                <a:cubicBezTo>
                  <a:pt x="0" y="41"/>
                  <a:pt x="42" y="0"/>
                  <a:pt x="93" y="0"/>
                </a:cubicBezTo>
                <a:cubicBezTo>
                  <a:pt x="144" y="0"/>
                  <a:pt x="185" y="41"/>
                  <a:pt x="185" y="92"/>
                </a:cubicBezTo>
                <a:cubicBezTo>
                  <a:pt x="185" y="143"/>
                  <a:pt x="144" y="185"/>
                  <a:pt x="93" y="185"/>
                </a:cubicBezTo>
                <a:close/>
                <a:moveTo>
                  <a:pt x="93" y="8"/>
                </a:moveTo>
                <a:cubicBezTo>
                  <a:pt x="46" y="8"/>
                  <a:pt x="8" y="46"/>
                  <a:pt x="8" y="92"/>
                </a:cubicBezTo>
                <a:cubicBezTo>
                  <a:pt x="8" y="139"/>
                  <a:pt x="46" y="177"/>
                  <a:pt x="93" y="177"/>
                </a:cubicBezTo>
                <a:cubicBezTo>
                  <a:pt x="139" y="177"/>
                  <a:pt x="177" y="139"/>
                  <a:pt x="177" y="92"/>
                </a:cubicBezTo>
                <a:cubicBezTo>
                  <a:pt x="177" y="46"/>
                  <a:pt x="139" y="8"/>
                  <a:pt x="93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59" name="Freeform 6"/>
          <p:cNvSpPr>
            <a:spLocks noEditPoints="1"/>
          </p:cNvSpPr>
          <p:nvPr/>
        </p:nvSpPr>
        <p:spPr bwMode="auto">
          <a:xfrm>
            <a:off x="9985376" y="2293938"/>
            <a:ext cx="439738" cy="438150"/>
          </a:xfrm>
          <a:custGeom>
            <a:gdLst>
              <a:gd fmla="*/ 93 w 185" name="T0"/>
              <a:gd fmla="*/ 185 h 185" name="T1"/>
              <a:gd fmla="*/ 0 w 185" name="T2"/>
              <a:gd fmla="*/ 92 h 185" name="T3"/>
              <a:gd fmla="*/ 93 w 185" name="T4"/>
              <a:gd fmla="*/ 0 h 185" name="T5"/>
              <a:gd fmla="*/ 185 w 185" name="T6"/>
              <a:gd fmla="*/ 92 h 185" name="T7"/>
              <a:gd fmla="*/ 93 w 185" name="T8"/>
              <a:gd fmla="*/ 185 h 185" name="T9"/>
              <a:gd fmla="*/ 93 w 185" name="T10"/>
              <a:gd fmla="*/ 8 h 185" name="T11"/>
              <a:gd fmla="*/ 8 w 185" name="T12"/>
              <a:gd fmla="*/ 92 h 185" name="T13"/>
              <a:gd fmla="*/ 93 w 185" name="T14"/>
              <a:gd fmla="*/ 177 h 185" name="T15"/>
              <a:gd fmla="*/ 177 w 185" name="T16"/>
              <a:gd fmla="*/ 92 h 185" name="T17"/>
              <a:gd fmla="*/ 93 w 185" name="T18"/>
              <a:gd fmla="*/ 8 h 18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5" w="185">
                <a:moveTo>
                  <a:pt x="93" y="185"/>
                </a:moveTo>
                <a:cubicBezTo>
                  <a:pt x="42" y="185"/>
                  <a:pt x="0" y="143"/>
                  <a:pt x="0" y="92"/>
                </a:cubicBezTo>
                <a:cubicBezTo>
                  <a:pt x="0" y="41"/>
                  <a:pt x="42" y="0"/>
                  <a:pt x="93" y="0"/>
                </a:cubicBezTo>
                <a:cubicBezTo>
                  <a:pt x="144" y="0"/>
                  <a:pt x="185" y="41"/>
                  <a:pt x="185" y="92"/>
                </a:cubicBezTo>
                <a:cubicBezTo>
                  <a:pt x="185" y="143"/>
                  <a:pt x="144" y="185"/>
                  <a:pt x="93" y="185"/>
                </a:cubicBezTo>
                <a:close/>
                <a:moveTo>
                  <a:pt x="93" y="8"/>
                </a:moveTo>
                <a:cubicBezTo>
                  <a:pt x="46" y="8"/>
                  <a:pt x="8" y="46"/>
                  <a:pt x="8" y="92"/>
                </a:cubicBezTo>
                <a:cubicBezTo>
                  <a:pt x="8" y="139"/>
                  <a:pt x="46" y="177"/>
                  <a:pt x="93" y="177"/>
                </a:cubicBezTo>
                <a:cubicBezTo>
                  <a:pt x="139" y="177"/>
                  <a:pt x="177" y="139"/>
                  <a:pt x="177" y="92"/>
                </a:cubicBezTo>
                <a:cubicBezTo>
                  <a:pt x="177" y="46"/>
                  <a:pt x="139" y="8"/>
                  <a:pt x="93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0" name="Freeform 7"/>
          <p:cNvSpPr>
            <a:spLocks noEditPoints="1"/>
          </p:cNvSpPr>
          <p:nvPr/>
        </p:nvSpPr>
        <p:spPr bwMode="auto">
          <a:xfrm>
            <a:off x="3648076" y="1425576"/>
            <a:ext cx="355600" cy="355600"/>
          </a:xfrm>
          <a:custGeom>
            <a:gdLst>
              <a:gd fmla="*/ 75 w 150" name="T0"/>
              <a:gd fmla="*/ 150 h 150" name="T1"/>
              <a:gd fmla="*/ 0 w 150" name="T2"/>
              <a:gd fmla="*/ 75 h 150" name="T3"/>
              <a:gd fmla="*/ 75 w 150" name="T4"/>
              <a:gd fmla="*/ 0 h 150" name="T5"/>
              <a:gd fmla="*/ 150 w 150" name="T6"/>
              <a:gd fmla="*/ 75 h 150" name="T7"/>
              <a:gd fmla="*/ 75 w 150" name="T8"/>
              <a:gd fmla="*/ 150 h 150" name="T9"/>
              <a:gd fmla="*/ 75 w 150" name="T10"/>
              <a:gd fmla="*/ 4 h 150" name="T11"/>
              <a:gd fmla="*/ 4 w 150" name="T12"/>
              <a:gd fmla="*/ 75 h 150" name="T13"/>
              <a:gd fmla="*/ 75 w 150" name="T14"/>
              <a:gd fmla="*/ 146 h 150" name="T15"/>
              <a:gd fmla="*/ 146 w 150" name="T16"/>
              <a:gd fmla="*/ 75 h 150" name="T17"/>
              <a:gd fmla="*/ 75 w 150" name="T18"/>
              <a:gd fmla="*/ 4 h 15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0" w="150">
                <a:moveTo>
                  <a:pt x="75" y="150"/>
                </a:moveTo>
                <a:cubicBezTo>
                  <a:pt x="33" y="150"/>
                  <a:pt x="0" y="117"/>
                  <a:pt x="0" y="75"/>
                </a:cubicBezTo>
                <a:cubicBezTo>
                  <a:pt x="0" y="34"/>
                  <a:pt x="33" y="0"/>
                  <a:pt x="75" y="0"/>
                </a:cubicBezTo>
                <a:cubicBezTo>
                  <a:pt x="116" y="0"/>
                  <a:pt x="150" y="34"/>
                  <a:pt x="150" y="75"/>
                </a:cubicBezTo>
                <a:cubicBezTo>
                  <a:pt x="150" y="117"/>
                  <a:pt x="116" y="150"/>
                  <a:pt x="75" y="150"/>
                </a:cubicBezTo>
                <a:close/>
                <a:moveTo>
                  <a:pt x="75" y="4"/>
                </a:moveTo>
                <a:cubicBezTo>
                  <a:pt x="35" y="4"/>
                  <a:pt x="4" y="36"/>
                  <a:pt x="4" y="75"/>
                </a:cubicBezTo>
                <a:cubicBezTo>
                  <a:pt x="4" y="115"/>
                  <a:pt x="35" y="146"/>
                  <a:pt x="75" y="146"/>
                </a:cubicBezTo>
                <a:cubicBezTo>
                  <a:pt x="114" y="146"/>
                  <a:pt x="146" y="115"/>
                  <a:pt x="146" y="75"/>
                </a:cubicBezTo>
                <a:cubicBezTo>
                  <a:pt x="146" y="36"/>
                  <a:pt x="114" y="4"/>
                  <a:pt x="75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1" name="Freeform 8"/>
          <p:cNvSpPr>
            <a:spLocks noEditPoints="1"/>
          </p:cNvSpPr>
          <p:nvPr/>
        </p:nvSpPr>
        <p:spPr bwMode="auto">
          <a:xfrm>
            <a:off x="930276" y="523876"/>
            <a:ext cx="322263" cy="325438"/>
          </a:xfrm>
          <a:custGeom>
            <a:gdLst>
              <a:gd fmla="*/ 180 w 203" name="T0"/>
              <a:gd fmla="*/ 205 h 205" name="T1"/>
              <a:gd fmla="*/ 108 w 203" name="T2"/>
              <a:gd fmla="*/ 205 h 205" name="T3"/>
              <a:gd fmla="*/ 108 w 203" name="T4"/>
              <a:gd fmla="*/ 163 h 205" name="T5"/>
              <a:gd fmla="*/ 96 w 203" name="T6"/>
              <a:gd fmla="*/ 163 h 205" name="T7"/>
              <a:gd fmla="*/ 96 w 203" name="T8"/>
              <a:gd fmla="*/ 205 h 205" name="T9"/>
              <a:gd fmla="*/ 24 w 203" name="T10"/>
              <a:gd fmla="*/ 205 h 205" name="T11"/>
              <a:gd fmla="*/ 24 w 203" name="T12"/>
              <a:gd fmla="*/ 134 h 205" name="T13"/>
              <a:gd fmla="*/ 0 w 203" name="T14"/>
              <a:gd fmla="*/ 134 h 205" name="T15"/>
              <a:gd fmla="*/ 0 w 203" name="T16"/>
              <a:gd fmla="*/ 120 h 205" name="T17"/>
              <a:gd fmla="*/ 102 w 203" name="T18"/>
              <a:gd fmla="*/ 0 h 205" name="T19"/>
              <a:gd fmla="*/ 132 w 203" name="T20"/>
              <a:gd fmla="*/ 36 h 205" name="T21"/>
              <a:gd fmla="*/ 132 w 203" name="T22"/>
              <a:gd fmla="*/ 10 h 205" name="T23"/>
              <a:gd fmla="*/ 168 w 203" name="T24"/>
              <a:gd fmla="*/ 10 h 205" name="T25"/>
              <a:gd fmla="*/ 168 w 203" name="T26"/>
              <a:gd fmla="*/ 78 h 205" name="T27"/>
              <a:gd fmla="*/ 203 w 203" name="T28"/>
              <a:gd fmla="*/ 120 h 205" name="T29"/>
              <a:gd fmla="*/ 203 w 203" name="T30"/>
              <a:gd fmla="*/ 134 h 205" name="T31"/>
              <a:gd fmla="*/ 180 w 203" name="T32"/>
              <a:gd fmla="*/ 134 h 205" name="T33"/>
              <a:gd fmla="*/ 180 w 203" name="T34"/>
              <a:gd fmla="*/ 205 h 205" name="T35"/>
              <a:gd fmla="*/ 120 w 203" name="T36"/>
              <a:gd fmla="*/ 193 h 205" name="T37"/>
              <a:gd fmla="*/ 168 w 203" name="T38"/>
              <a:gd fmla="*/ 193 h 205" name="T39"/>
              <a:gd fmla="*/ 168 w 203" name="T40"/>
              <a:gd fmla="*/ 123 h 205" name="T41"/>
              <a:gd fmla="*/ 190 w 203" name="T42"/>
              <a:gd fmla="*/ 123 h 205" name="T43"/>
              <a:gd fmla="*/ 156 w 203" name="T44"/>
              <a:gd fmla="*/ 82 h 205" name="T45"/>
              <a:gd fmla="*/ 156 w 203" name="T46"/>
              <a:gd fmla="*/ 22 h 205" name="T47"/>
              <a:gd fmla="*/ 144 w 203" name="T48"/>
              <a:gd fmla="*/ 22 h 205" name="T49"/>
              <a:gd fmla="*/ 144 w 203" name="T50"/>
              <a:gd fmla="*/ 67 h 205" name="T51"/>
              <a:gd fmla="*/ 102 w 203" name="T52"/>
              <a:gd fmla="*/ 19 h 205" name="T53"/>
              <a:gd fmla="*/ 14 w 203" name="T54"/>
              <a:gd fmla="*/ 123 h 205" name="T55"/>
              <a:gd fmla="*/ 36 w 203" name="T56"/>
              <a:gd fmla="*/ 123 h 205" name="T57"/>
              <a:gd fmla="*/ 36 w 203" name="T58"/>
              <a:gd fmla="*/ 193 h 205" name="T59"/>
              <a:gd fmla="*/ 84 w 203" name="T60"/>
              <a:gd fmla="*/ 193 h 205" name="T61"/>
              <a:gd fmla="*/ 84 w 203" name="T62"/>
              <a:gd fmla="*/ 151 h 205" name="T63"/>
              <a:gd fmla="*/ 120 w 203" name="T64"/>
              <a:gd fmla="*/ 151 h 205" name="T65"/>
              <a:gd fmla="*/ 120 w 203" name="T66"/>
              <a:gd fmla="*/ 193 h 205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05" w="203">
                <a:moveTo>
                  <a:pt x="180" y="205"/>
                </a:moveTo>
                <a:lnTo>
                  <a:pt x="108" y="205"/>
                </a:lnTo>
                <a:lnTo>
                  <a:pt x="108" y="163"/>
                </a:lnTo>
                <a:lnTo>
                  <a:pt x="96" y="163"/>
                </a:lnTo>
                <a:lnTo>
                  <a:pt x="96" y="205"/>
                </a:lnTo>
                <a:lnTo>
                  <a:pt x="24" y="205"/>
                </a:lnTo>
                <a:lnTo>
                  <a:pt x="24" y="134"/>
                </a:lnTo>
                <a:lnTo>
                  <a:pt x="0" y="134"/>
                </a:lnTo>
                <a:lnTo>
                  <a:pt x="0" y="120"/>
                </a:lnTo>
                <a:lnTo>
                  <a:pt x="102" y="0"/>
                </a:lnTo>
                <a:lnTo>
                  <a:pt x="132" y="36"/>
                </a:lnTo>
                <a:lnTo>
                  <a:pt x="132" y="10"/>
                </a:lnTo>
                <a:lnTo>
                  <a:pt x="168" y="10"/>
                </a:lnTo>
                <a:lnTo>
                  <a:pt x="168" y="78"/>
                </a:lnTo>
                <a:lnTo>
                  <a:pt x="203" y="120"/>
                </a:lnTo>
                <a:lnTo>
                  <a:pt x="203" y="134"/>
                </a:lnTo>
                <a:lnTo>
                  <a:pt x="180" y="134"/>
                </a:lnTo>
                <a:lnTo>
                  <a:pt x="180" y="205"/>
                </a:lnTo>
                <a:close/>
                <a:moveTo>
                  <a:pt x="120" y="193"/>
                </a:moveTo>
                <a:lnTo>
                  <a:pt x="168" y="193"/>
                </a:lnTo>
                <a:lnTo>
                  <a:pt x="168" y="123"/>
                </a:lnTo>
                <a:lnTo>
                  <a:pt x="190" y="123"/>
                </a:lnTo>
                <a:lnTo>
                  <a:pt x="156" y="82"/>
                </a:lnTo>
                <a:lnTo>
                  <a:pt x="156" y="22"/>
                </a:lnTo>
                <a:lnTo>
                  <a:pt x="144" y="22"/>
                </a:lnTo>
                <a:lnTo>
                  <a:pt x="144" y="67"/>
                </a:lnTo>
                <a:lnTo>
                  <a:pt x="102" y="19"/>
                </a:lnTo>
                <a:lnTo>
                  <a:pt x="14" y="123"/>
                </a:lnTo>
                <a:lnTo>
                  <a:pt x="36" y="123"/>
                </a:lnTo>
                <a:lnTo>
                  <a:pt x="36" y="193"/>
                </a:lnTo>
                <a:lnTo>
                  <a:pt x="84" y="193"/>
                </a:lnTo>
                <a:lnTo>
                  <a:pt x="84" y="151"/>
                </a:lnTo>
                <a:lnTo>
                  <a:pt x="120" y="151"/>
                </a:lnTo>
                <a:lnTo>
                  <a:pt x="120" y="1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2" name="Freeform 9"/>
          <p:cNvSpPr>
            <a:spLocks noEditPoints="1"/>
          </p:cNvSpPr>
          <p:nvPr/>
        </p:nvSpPr>
        <p:spPr bwMode="auto">
          <a:xfrm>
            <a:off x="1819276" y="500063"/>
            <a:ext cx="379413" cy="379413"/>
          </a:xfrm>
          <a:custGeom>
            <a:gdLst>
              <a:gd fmla="*/ 127 w 160" name="T0"/>
              <a:gd fmla="*/ 160 h 160" name="T1"/>
              <a:gd fmla="*/ 126 w 160" name="T2"/>
              <a:gd fmla="*/ 160 h 160" name="T3"/>
              <a:gd fmla="*/ 42 w 160" name="T4"/>
              <a:gd fmla="*/ 118 h 160" name="T5"/>
              <a:gd fmla="*/ 0 w 160" name="T6"/>
              <a:gd fmla="*/ 34 h 160" name="T7"/>
              <a:gd fmla="*/ 0 w 160" name="T8"/>
              <a:gd fmla="*/ 33 h 160" name="T9"/>
              <a:gd fmla="*/ 1 w 160" name="T10"/>
              <a:gd fmla="*/ 32 h 160" name="T11"/>
              <a:gd fmla="*/ 34 w 160" name="T12"/>
              <a:gd fmla="*/ 0 h 160" name="T13"/>
              <a:gd fmla="*/ 69 w 160" name="T14"/>
              <a:gd fmla="*/ 31 h 160" name="T15"/>
              <a:gd fmla="*/ 68 w 160" name="T16"/>
              <a:gd fmla="*/ 47 h 160" name="T17"/>
              <a:gd fmla="*/ 56 w 160" name="T18"/>
              <a:gd fmla="*/ 56 h 160" name="T19"/>
              <a:gd fmla="*/ 49 w 160" name="T20"/>
              <a:gd fmla="*/ 64 h 160" name="T21"/>
              <a:gd fmla="*/ 68 w 160" name="T22"/>
              <a:gd fmla="*/ 92 h 160" name="T23"/>
              <a:gd fmla="*/ 95 w 160" name="T24"/>
              <a:gd fmla="*/ 111 h 160" name="T25"/>
              <a:gd fmla="*/ 104 w 160" name="T26"/>
              <a:gd fmla="*/ 104 h 160" name="T27"/>
              <a:gd fmla="*/ 113 w 160" name="T28"/>
              <a:gd fmla="*/ 92 h 160" name="T29"/>
              <a:gd fmla="*/ 121 w 160" name="T30"/>
              <a:gd fmla="*/ 89 h 160" name="T31"/>
              <a:gd fmla="*/ 160 w 160" name="T32"/>
              <a:gd fmla="*/ 125 h 160" name="T33"/>
              <a:gd fmla="*/ 128 w 160" name="T34"/>
              <a:gd fmla="*/ 159 h 160" name="T35"/>
              <a:gd fmla="*/ 127 w 160" name="T36"/>
              <a:gd fmla="*/ 160 h 160" name="T37"/>
              <a:gd fmla="*/ 8 w 160" name="T38"/>
              <a:gd fmla="*/ 35 h 160" name="T39"/>
              <a:gd fmla="*/ 47 w 160" name="T40"/>
              <a:gd fmla="*/ 112 h 160" name="T41"/>
              <a:gd fmla="*/ 125 w 160" name="T42"/>
              <a:gd fmla="*/ 152 h 160" name="T43"/>
              <a:gd fmla="*/ 152 w 160" name="T44"/>
              <a:gd fmla="*/ 125 h 160" name="T45"/>
              <a:gd fmla="*/ 121 w 160" name="T46"/>
              <a:gd fmla="*/ 97 h 160" name="T47"/>
              <a:gd fmla="*/ 118 w 160" name="T48"/>
              <a:gd fmla="*/ 98 h 160" name="T49"/>
              <a:gd fmla="*/ 111 w 160" name="T50"/>
              <a:gd fmla="*/ 108 h 160" name="T51"/>
              <a:gd fmla="*/ 95 w 160" name="T52"/>
              <a:gd fmla="*/ 119 h 160" name="T53"/>
              <a:gd fmla="*/ 62 w 160" name="T54"/>
              <a:gd fmla="*/ 98 h 160" name="T55"/>
              <a:gd fmla="*/ 41 w 160" name="T56"/>
              <a:gd fmla="*/ 64 h 160" name="T57"/>
              <a:gd fmla="*/ 52 w 160" name="T58"/>
              <a:gd fmla="*/ 49 h 160" name="T59"/>
              <a:gd fmla="*/ 62 w 160" name="T60"/>
              <a:gd fmla="*/ 41 h 160" name="T61"/>
              <a:gd fmla="*/ 62 w 160" name="T62"/>
              <a:gd fmla="*/ 34 h 160" name="T63"/>
              <a:gd fmla="*/ 34 w 160" name="T64"/>
              <a:gd fmla="*/ 8 h 160" name="T65"/>
              <a:gd fmla="*/ 8 w 160" name="T66"/>
              <a:gd fmla="*/ 35 h 160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60" w="160">
                <a:moveTo>
                  <a:pt x="127" y="160"/>
                </a:moveTo>
                <a:cubicBezTo>
                  <a:pt x="126" y="160"/>
                  <a:pt x="126" y="160"/>
                  <a:pt x="126" y="160"/>
                </a:cubicBezTo>
                <a:cubicBezTo>
                  <a:pt x="105" y="160"/>
                  <a:pt x="62" y="138"/>
                  <a:pt x="42" y="118"/>
                </a:cubicBezTo>
                <a:cubicBezTo>
                  <a:pt x="21" y="97"/>
                  <a:pt x="0" y="55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2"/>
                  <a:pt x="1" y="32"/>
                  <a:pt x="1" y="32"/>
                </a:cubicBezTo>
                <a:cubicBezTo>
                  <a:pt x="6" y="24"/>
                  <a:pt x="23" y="0"/>
                  <a:pt x="34" y="0"/>
                </a:cubicBezTo>
                <a:cubicBezTo>
                  <a:pt x="44" y="0"/>
                  <a:pt x="63" y="17"/>
                  <a:pt x="69" y="31"/>
                </a:cubicBezTo>
                <a:cubicBezTo>
                  <a:pt x="73" y="39"/>
                  <a:pt x="70" y="44"/>
                  <a:pt x="68" y="47"/>
                </a:cubicBezTo>
                <a:cubicBezTo>
                  <a:pt x="64" y="51"/>
                  <a:pt x="59" y="54"/>
                  <a:pt x="56" y="56"/>
                </a:cubicBezTo>
                <a:cubicBezTo>
                  <a:pt x="51" y="59"/>
                  <a:pt x="49" y="61"/>
                  <a:pt x="49" y="64"/>
                </a:cubicBezTo>
                <a:cubicBezTo>
                  <a:pt x="49" y="73"/>
                  <a:pt x="58" y="83"/>
                  <a:pt x="68" y="92"/>
                </a:cubicBezTo>
                <a:cubicBezTo>
                  <a:pt x="77" y="101"/>
                  <a:pt x="87" y="111"/>
                  <a:pt x="95" y="111"/>
                </a:cubicBezTo>
                <a:cubicBezTo>
                  <a:pt x="99" y="111"/>
                  <a:pt x="100" y="109"/>
                  <a:pt x="104" y="104"/>
                </a:cubicBezTo>
                <a:cubicBezTo>
                  <a:pt x="106" y="100"/>
                  <a:pt x="109" y="96"/>
                  <a:pt x="113" y="92"/>
                </a:cubicBezTo>
                <a:cubicBezTo>
                  <a:pt x="115" y="90"/>
                  <a:pt x="118" y="89"/>
                  <a:pt x="121" y="89"/>
                </a:cubicBezTo>
                <a:cubicBezTo>
                  <a:pt x="135" y="89"/>
                  <a:pt x="160" y="114"/>
                  <a:pt x="160" y="125"/>
                </a:cubicBezTo>
                <a:cubicBezTo>
                  <a:pt x="160" y="137"/>
                  <a:pt x="135" y="154"/>
                  <a:pt x="128" y="159"/>
                </a:cubicBezTo>
                <a:lnTo>
                  <a:pt x="127" y="160"/>
                </a:lnTo>
                <a:close/>
                <a:moveTo>
                  <a:pt x="8" y="35"/>
                </a:moveTo>
                <a:cubicBezTo>
                  <a:pt x="9" y="54"/>
                  <a:pt x="29" y="93"/>
                  <a:pt x="47" y="112"/>
                </a:cubicBezTo>
                <a:cubicBezTo>
                  <a:pt x="66" y="131"/>
                  <a:pt x="105" y="151"/>
                  <a:pt x="125" y="152"/>
                </a:cubicBezTo>
                <a:cubicBezTo>
                  <a:pt x="138" y="142"/>
                  <a:pt x="152" y="130"/>
                  <a:pt x="152" y="125"/>
                </a:cubicBezTo>
                <a:cubicBezTo>
                  <a:pt x="152" y="118"/>
                  <a:pt x="131" y="97"/>
                  <a:pt x="121" y="97"/>
                </a:cubicBezTo>
                <a:cubicBezTo>
                  <a:pt x="119" y="97"/>
                  <a:pt x="119" y="97"/>
                  <a:pt x="118" y="98"/>
                </a:cubicBezTo>
                <a:cubicBezTo>
                  <a:pt x="115" y="101"/>
                  <a:pt x="113" y="105"/>
                  <a:pt x="111" y="108"/>
                </a:cubicBezTo>
                <a:cubicBezTo>
                  <a:pt x="107" y="113"/>
                  <a:pt x="104" y="119"/>
                  <a:pt x="95" y="119"/>
                </a:cubicBezTo>
                <a:cubicBezTo>
                  <a:pt x="84" y="119"/>
                  <a:pt x="73" y="108"/>
                  <a:pt x="62" y="98"/>
                </a:cubicBezTo>
                <a:cubicBezTo>
                  <a:pt x="52" y="87"/>
                  <a:pt x="41" y="76"/>
                  <a:pt x="41" y="64"/>
                </a:cubicBezTo>
                <a:cubicBezTo>
                  <a:pt x="41" y="56"/>
                  <a:pt x="46" y="52"/>
                  <a:pt x="52" y="49"/>
                </a:cubicBezTo>
                <a:cubicBezTo>
                  <a:pt x="55" y="47"/>
                  <a:pt x="59" y="45"/>
                  <a:pt x="62" y="41"/>
                </a:cubicBezTo>
                <a:cubicBezTo>
                  <a:pt x="64" y="40"/>
                  <a:pt x="63" y="36"/>
                  <a:pt x="62" y="34"/>
                </a:cubicBezTo>
                <a:cubicBezTo>
                  <a:pt x="57" y="22"/>
                  <a:pt x="39" y="8"/>
                  <a:pt x="34" y="8"/>
                </a:cubicBezTo>
                <a:cubicBezTo>
                  <a:pt x="30" y="8"/>
                  <a:pt x="17" y="22"/>
                  <a:pt x="8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3" name="Freeform 10"/>
          <p:cNvSpPr>
            <a:spLocks noEditPoints="1"/>
          </p:cNvSpPr>
          <p:nvPr/>
        </p:nvSpPr>
        <p:spPr bwMode="auto">
          <a:xfrm>
            <a:off x="2697163" y="590551"/>
            <a:ext cx="436563" cy="201613"/>
          </a:xfrm>
          <a:custGeom>
            <a:gdLst>
              <a:gd fmla="*/ 154 w 184" name="T0"/>
              <a:gd fmla="*/ 85 h 85" name="T1"/>
              <a:gd fmla="*/ 121 w 184" name="T2"/>
              <a:gd fmla="*/ 67 h 85" name="T3"/>
              <a:gd fmla="*/ 123 w 184" name="T4"/>
              <a:gd fmla="*/ 58 h 85" name="T5"/>
              <a:gd fmla="*/ 122 w 184" name="T6"/>
              <a:gd fmla="*/ 48 h 85" name="T7"/>
              <a:gd fmla="*/ 92 w 184" name="T8"/>
              <a:gd fmla="*/ 41 h 85" name="T9"/>
              <a:gd fmla="*/ 62 w 184" name="T10"/>
              <a:gd fmla="*/ 48 h 85" name="T11"/>
              <a:gd fmla="*/ 61 w 184" name="T12"/>
              <a:gd fmla="*/ 58 h 85" name="T13"/>
              <a:gd fmla="*/ 63 w 184" name="T14"/>
              <a:gd fmla="*/ 67 h 85" name="T15"/>
              <a:gd fmla="*/ 30 w 184" name="T16"/>
              <a:gd fmla="*/ 85 h 85" name="T17"/>
              <a:gd fmla="*/ 5 w 184" name="T18"/>
              <a:gd fmla="*/ 78 h 85" name="T19"/>
              <a:gd fmla="*/ 2 w 184" name="T20"/>
              <a:gd fmla="*/ 47 h 85" name="T21"/>
              <a:gd fmla="*/ 15 w 184" name="T22"/>
              <a:gd fmla="*/ 23 h 85" name="T23"/>
              <a:gd fmla="*/ 91 w 184" name="T24"/>
              <a:gd fmla="*/ 0 h 85" name="T25"/>
              <a:gd fmla="*/ 93 w 184" name="T26"/>
              <a:gd fmla="*/ 0 h 85" name="T27"/>
              <a:gd fmla="*/ 169 w 184" name="T28"/>
              <a:gd fmla="*/ 23 h 85" name="T29"/>
              <a:gd fmla="*/ 182 w 184" name="T30"/>
              <a:gd fmla="*/ 47 h 85" name="T31"/>
              <a:gd fmla="*/ 179 w 184" name="T32"/>
              <a:gd fmla="*/ 78 h 85" name="T33"/>
              <a:gd fmla="*/ 154 w 184" name="T34"/>
              <a:gd fmla="*/ 85 h 85" name="T35"/>
              <a:gd fmla="*/ 92 w 184" name="T36"/>
              <a:gd fmla="*/ 33 h 85" name="T37"/>
              <a:gd fmla="*/ 128 w 184" name="T38"/>
              <a:gd fmla="*/ 43 h 85" name="T39"/>
              <a:gd fmla="*/ 130 w 184" name="T40"/>
              <a:gd fmla="*/ 61 h 85" name="T41"/>
              <a:gd fmla="*/ 129 w 184" name="T42"/>
              <a:gd fmla="*/ 67 h 85" name="T43"/>
              <a:gd fmla="*/ 154 w 184" name="T44"/>
              <a:gd fmla="*/ 77 h 85" name="T45"/>
              <a:gd fmla="*/ 173 w 184" name="T46"/>
              <a:gd fmla="*/ 73 h 85" name="T47"/>
              <a:gd fmla="*/ 174 w 184" name="T48"/>
              <a:gd fmla="*/ 49 h 85" name="T49"/>
              <a:gd fmla="*/ 163 w 184" name="T50"/>
              <a:gd fmla="*/ 29 h 85" name="T51"/>
              <a:gd fmla="*/ 93 w 184" name="T52"/>
              <a:gd fmla="*/ 8 h 85" name="T53"/>
              <a:gd fmla="*/ 91 w 184" name="T54"/>
              <a:gd fmla="*/ 8 h 85" name="T55"/>
              <a:gd fmla="*/ 21 w 184" name="T56"/>
              <a:gd fmla="*/ 29 h 85" name="T57"/>
              <a:gd fmla="*/ 10 w 184" name="T58"/>
              <a:gd fmla="*/ 49 h 85" name="T59"/>
              <a:gd fmla="*/ 11 w 184" name="T60"/>
              <a:gd fmla="*/ 73 h 85" name="T61"/>
              <a:gd fmla="*/ 30 w 184" name="T62"/>
              <a:gd fmla="*/ 77 h 85" name="T63"/>
              <a:gd fmla="*/ 55 w 184" name="T64"/>
              <a:gd fmla="*/ 67 h 85" name="T65"/>
              <a:gd fmla="*/ 54 w 184" name="T66"/>
              <a:gd fmla="*/ 61 h 85" name="T67"/>
              <a:gd fmla="*/ 56 w 184" name="T68"/>
              <a:gd fmla="*/ 43 h 85" name="T69"/>
              <a:gd fmla="*/ 92 w 184" name="T70"/>
              <a:gd fmla="*/ 33 h 85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85" w="184">
                <a:moveTo>
                  <a:pt x="154" y="85"/>
                </a:moveTo>
                <a:cubicBezTo>
                  <a:pt x="139" y="85"/>
                  <a:pt x="121" y="80"/>
                  <a:pt x="121" y="67"/>
                </a:cubicBezTo>
                <a:cubicBezTo>
                  <a:pt x="121" y="64"/>
                  <a:pt x="122" y="61"/>
                  <a:pt x="123" y="58"/>
                </a:cubicBezTo>
                <a:cubicBezTo>
                  <a:pt x="124" y="54"/>
                  <a:pt x="125" y="51"/>
                  <a:pt x="122" y="48"/>
                </a:cubicBezTo>
                <a:cubicBezTo>
                  <a:pt x="116" y="41"/>
                  <a:pt x="105" y="41"/>
                  <a:pt x="92" y="41"/>
                </a:cubicBezTo>
                <a:cubicBezTo>
                  <a:pt x="80" y="41"/>
                  <a:pt x="68" y="41"/>
                  <a:pt x="62" y="48"/>
                </a:cubicBezTo>
                <a:cubicBezTo>
                  <a:pt x="59" y="51"/>
                  <a:pt x="60" y="54"/>
                  <a:pt x="61" y="58"/>
                </a:cubicBezTo>
                <a:cubicBezTo>
                  <a:pt x="62" y="61"/>
                  <a:pt x="63" y="64"/>
                  <a:pt x="63" y="67"/>
                </a:cubicBezTo>
                <a:cubicBezTo>
                  <a:pt x="63" y="80"/>
                  <a:pt x="45" y="85"/>
                  <a:pt x="30" y="85"/>
                </a:cubicBezTo>
                <a:cubicBezTo>
                  <a:pt x="26" y="85"/>
                  <a:pt x="10" y="84"/>
                  <a:pt x="5" y="78"/>
                </a:cubicBezTo>
                <a:cubicBezTo>
                  <a:pt x="1" y="73"/>
                  <a:pt x="0" y="63"/>
                  <a:pt x="2" y="47"/>
                </a:cubicBezTo>
                <a:cubicBezTo>
                  <a:pt x="3" y="42"/>
                  <a:pt x="5" y="34"/>
                  <a:pt x="15" y="23"/>
                </a:cubicBezTo>
                <a:cubicBezTo>
                  <a:pt x="27" y="13"/>
                  <a:pt x="46" y="1"/>
                  <a:pt x="91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39" y="1"/>
                  <a:pt x="157" y="13"/>
                  <a:pt x="169" y="23"/>
                </a:cubicBezTo>
                <a:cubicBezTo>
                  <a:pt x="179" y="34"/>
                  <a:pt x="181" y="42"/>
                  <a:pt x="182" y="47"/>
                </a:cubicBezTo>
                <a:cubicBezTo>
                  <a:pt x="184" y="63"/>
                  <a:pt x="183" y="73"/>
                  <a:pt x="179" y="78"/>
                </a:cubicBezTo>
                <a:cubicBezTo>
                  <a:pt x="174" y="84"/>
                  <a:pt x="159" y="85"/>
                  <a:pt x="154" y="85"/>
                </a:cubicBezTo>
                <a:close/>
                <a:moveTo>
                  <a:pt x="92" y="33"/>
                </a:moveTo>
                <a:cubicBezTo>
                  <a:pt x="106" y="33"/>
                  <a:pt x="120" y="33"/>
                  <a:pt x="128" y="43"/>
                </a:cubicBezTo>
                <a:cubicBezTo>
                  <a:pt x="134" y="50"/>
                  <a:pt x="132" y="56"/>
                  <a:pt x="130" y="61"/>
                </a:cubicBezTo>
                <a:cubicBezTo>
                  <a:pt x="130" y="63"/>
                  <a:pt x="129" y="65"/>
                  <a:pt x="129" y="67"/>
                </a:cubicBezTo>
                <a:cubicBezTo>
                  <a:pt x="129" y="73"/>
                  <a:pt x="142" y="77"/>
                  <a:pt x="154" y="77"/>
                </a:cubicBezTo>
                <a:cubicBezTo>
                  <a:pt x="165" y="77"/>
                  <a:pt x="172" y="74"/>
                  <a:pt x="173" y="73"/>
                </a:cubicBezTo>
                <a:cubicBezTo>
                  <a:pt x="174" y="72"/>
                  <a:pt x="177" y="67"/>
                  <a:pt x="174" y="49"/>
                </a:cubicBezTo>
                <a:cubicBezTo>
                  <a:pt x="173" y="44"/>
                  <a:pt x="171" y="37"/>
                  <a:pt x="163" y="29"/>
                </a:cubicBezTo>
                <a:cubicBezTo>
                  <a:pt x="153" y="20"/>
                  <a:pt x="136" y="9"/>
                  <a:pt x="93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48" y="9"/>
                  <a:pt x="31" y="20"/>
                  <a:pt x="21" y="29"/>
                </a:cubicBezTo>
                <a:cubicBezTo>
                  <a:pt x="13" y="37"/>
                  <a:pt x="11" y="44"/>
                  <a:pt x="10" y="49"/>
                </a:cubicBezTo>
                <a:cubicBezTo>
                  <a:pt x="7" y="67"/>
                  <a:pt x="10" y="72"/>
                  <a:pt x="11" y="73"/>
                </a:cubicBezTo>
                <a:cubicBezTo>
                  <a:pt x="12" y="74"/>
                  <a:pt x="19" y="77"/>
                  <a:pt x="30" y="77"/>
                </a:cubicBezTo>
                <a:cubicBezTo>
                  <a:pt x="42" y="77"/>
                  <a:pt x="55" y="73"/>
                  <a:pt x="55" y="67"/>
                </a:cubicBezTo>
                <a:cubicBezTo>
                  <a:pt x="55" y="65"/>
                  <a:pt x="55" y="63"/>
                  <a:pt x="54" y="61"/>
                </a:cubicBezTo>
                <a:cubicBezTo>
                  <a:pt x="52" y="56"/>
                  <a:pt x="50" y="50"/>
                  <a:pt x="56" y="43"/>
                </a:cubicBezTo>
                <a:cubicBezTo>
                  <a:pt x="64" y="33"/>
                  <a:pt x="78" y="33"/>
                  <a:pt x="92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4" name="Freeform 11"/>
          <p:cNvSpPr>
            <a:spLocks noEditPoints="1"/>
          </p:cNvSpPr>
          <p:nvPr/>
        </p:nvSpPr>
        <p:spPr bwMode="auto">
          <a:xfrm>
            <a:off x="3676651" y="509588"/>
            <a:ext cx="323850" cy="363538"/>
          </a:xfrm>
          <a:custGeom>
            <a:gdLst>
              <a:gd fmla="*/ 76 w 137" name="T0"/>
              <a:gd fmla="*/ 153 h 153" name="T1"/>
              <a:gd fmla="*/ 0 w 137" name="T2"/>
              <a:gd fmla="*/ 77 h 153" name="T3"/>
              <a:gd fmla="*/ 76 w 137" name="T4"/>
              <a:gd fmla="*/ 0 h 153" name="T5"/>
              <a:gd fmla="*/ 134 w 137" name="T6"/>
              <a:gd fmla="*/ 27 h 153" name="T7"/>
              <a:gd fmla="*/ 137 w 137" name="T8"/>
              <a:gd fmla="*/ 30 h 153" name="T9"/>
              <a:gd fmla="*/ 91 w 137" name="T10"/>
              <a:gd fmla="*/ 77 h 153" name="T11"/>
              <a:gd fmla="*/ 137 w 137" name="T12"/>
              <a:gd fmla="*/ 123 h 153" name="T13"/>
              <a:gd fmla="*/ 134 w 137" name="T14"/>
              <a:gd fmla="*/ 126 h 153" name="T15"/>
              <a:gd fmla="*/ 76 w 137" name="T16"/>
              <a:gd fmla="*/ 153 h 153" name="T17"/>
              <a:gd fmla="*/ 76 w 137" name="T18"/>
              <a:gd fmla="*/ 8 h 153" name="T19"/>
              <a:gd fmla="*/ 8 w 137" name="T20"/>
              <a:gd fmla="*/ 77 h 153" name="T21"/>
              <a:gd fmla="*/ 76 w 137" name="T22"/>
              <a:gd fmla="*/ 145 h 153" name="T23"/>
              <a:gd fmla="*/ 126 w 137" name="T24"/>
              <a:gd fmla="*/ 124 h 153" name="T25"/>
              <a:gd fmla="*/ 80 w 137" name="T26"/>
              <a:gd fmla="*/ 77 h 153" name="T27"/>
              <a:gd fmla="*/ 126 w 137" name="T28"/>
              <a:gd fmla="*/ 29 h 153" name="T29"/>
              <a:gd fmla="*/ 76 w 137" name="T30"/>
              <a:gd fmla="*/ 8 h 15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53" w="137">
                <a:moveTo>
                  <a:pt x="76" y="153"/>
                </a:moveTo>
                <a:cubicBezTo>
                  <a:pt x="34" y="153"/>
                  <a:pt x="0" y="119"/>
                  <a:pt x="0" y="77"/>
                </a:cubicBezTo>
                <a:cubicBezTo>
                  <a:pt x="0" y="34"/>
                  <a:pt x="34" y="0"/>
                  <a:pt x="76" y="0"/>
                </a:cubicBezTo>
                <a:cubicBezTo>
                  <a:pt x="99" y="0"/>
                  <a:pt x="120" y="10"/>
                  <a:pt x="134" y="27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91" y="77"/>
                  <a:pt x="91" y="77"/>
                  <a:pt x="91" y="77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4" y="126"/>
                  <a:pt x="134" y="126"/>
                  <a:pt x="134" y="126"/>
                </a:cubicBezTo>
                <a:cubicBezTo>
                  <a:pt x="120" y="143"/>
                  <a:pt x="99" y="153"/>
                  <a:pt x="76" y="153"/>
                </a:cubicBezTo>
                <a:close/>
                <a:moveTo>
                  <a:pt x="76" y="8"/>
                </a:moveTo>
                <a:cubicBezTo>
                  <a:pt x="39" y="8"/>
                  <a:pt x="8" y="39"/>
                  <a:pt x="8" y="77"/>
                </a:cubicBezTo>
                <a:cubicBezTo>
                  <a:pt x="8" y="114"/>
                  <a:pt x="39" y="145"/>
                  <a:pt x="76" y="145"/>
                </a:cubicBezTo>
                <a:cubicBezTo>
                  <a:pt x="95" y="145"/>
                  <a:pt x="113" y="137"/>
                  <a:pt x="126" y="124"/>
                </a:cubicBezTo>
                <a:cubicBezTo>
                  <a:pt x="80" y="77"/>
                  <a:pt x="80" y="77"/>
                  <a:pt x="80" y="77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13" y="16"/>
                  <a:pt x="95" y="8"/>
                  <a:pt x="76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5" name="Freeform 12"/>
          <p:cNvSpPr>
            <a:spLocks noEditPoints="1"/>
          </p:cNvSpPr>
          <p:nvPr/>
        </p:nvSpPr>
        <p:spPr bwMode="auto">
          <a:xfrm>
            <a:off x="3870326" y="554038"/>
            <a:ext cx="57150" cy="57150"/>
          </a:xfrm>
          <a:custGeom>
            <a:gdLst>
              <a:gd fmla="*/ 12 w 24" name="T0"/>
              <a:gd fmla="*/ 24 h 24" name="T1"/>
              <a:gd fmla="*/ 0 w 24" name="T2"/>
              <a:gd fmla="*/ 12 h 24" name="T3"/>
              <a:gd fmla="*/ 12 w 24" name="T4"/>
              <a:gd fmla="*/ 0 h 24" name="T5"/>
              <a:gd fmla="*/ 24 w 24" name="T6"/>
              <a:gd fmla="*/ 12 h 24" name="T7"/>
              <a:gd fmla="*/ 12 w 24" name="T8"/>
              <a:gd fmla="*/ 24 h 24" name="T9"/>
              <a:gd fmla="*/ 12 w 24" name="T10"/>
              <a:gd fmla="*/ 4 h 24" name="T11"/>
              <a:gd fmla="*/ 4 w 24" name="T12"/>
              <a:gd fmla="*/ 12 h 24" name="T13"/>
              <a:gd fmla="*/ 12 w 24" name="T14"/>
              <a:gd fmla="*/ 20 h 24" name="T15"/>
              <a:gd fmla="*/ 20 w 24" name="T16"/>
              <a:gd fmla="*/ 12 h 24" name="T17"/>
              <a:gd fmla="*/ 12 w 24" name="T18"/>
              <a:gd fmla="*/ 4 h 2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4" w="24">
                <a:moveTo>
                  <a:pt x="12" y="24"/>
                </a:moveTo>
                <a:cubicBezTo>
                  <a:pt x="6" y="24"/>
                  <a:pt x="0" y="19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19" y="0"/>
                  <a:pt x="24" y="6"/>
                  <a:pt x="24" y="12"/>
                </a:cubicBezTo>
                <a:cubicBezTo>
                  <a:pt x="24" y="19"/>
                  <a:pt x="19" y="24"/>
                  <a:pt x="12" y="24"/>
                </a:cubicBezTo>
                <a:close/>
                <a:moveTo>
                  <a:pt x="12" y="4"/>
                </a:moveTo>
                <a:cubicBezTo>
                  <a:pt x="8" y="4"/>
                  <a:pt x="4" y="8"/>
                  <a:pt x="4" y="12"/>
                </a:cubicBezTo>
                <a:cubicBezTo>
                  <a:pt x="4" y="17"/>
                  <a:pt x="8" y="20"/>
                  <a:pt x="12" y="20"/>
                </a:cubicBezTo>
                <a:cubicBezTo>
                  <a:pt x="17" y="20"/>
                  <a:pt x="20" y="17"/>
                  <a:pt x="20" y="12"/>
                </a:cubicBezTo>
                <a:cubicBezTo>
                  <a:pt x="20" y="8"/>
                  <a:pt x="17" y="4"/>
                  <a:pt x="12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6" name="Freeform 13"/>
          <p:cNvSpPr>
            <a:spLocks noEditPoints="1"/>
          </p:cNvSpPr>
          <p:nvPr/>
        </p:nvSpPr>
        <p:spPr bwMode="auto">
          <a:xfrm>
            <a:off x="4570413" y="495301"/>
            <a:ext cx="342900" cy="379413"/>
          </a:xfrm>
          <a:custGeom>
            <a:gdLst>
              <a:gd fmla="*/ 104 w 145" name="T0"/>
              <a:gd fmla="*/ 160 h 160" name="T1"/>
              <a:gd fmla="*/ 41 w 145" name="T2"/>
              <a:gd fmla="*/ 160 h 160" name="T3"/>
              <a:gd fmla="*/ 41 w 145" name="T4"/>
              <a:gd fmla="*/ 149 h 160" name="T5"/>
              <a:gd fmla="*/ 43 w 145" name="T6"/>
              <a:gd fmla="*/ 148 h 160" name="T7"/>
              <a:gd fmla="*/ 59 w 145" name="T8"/>
              <a:gd fmla="*/ 124 h 160" name="T9"/>
              <a:gd fmla="*/ 42 w 145" name="T10"/>
              <a:gd fmla="*/ 128 h 160" name="T11"/>
              <a:gd fmla="*/ 6 w 145" name="T12"/>
              <a:gd fmla="*/ 104 h 160" name="T13"/>
              <a:gd fmla="*/ 26 w 145" name="T14"/>
              <a:gd fmla="*/ 56 h 160" name="T15"/>
              <a:gd fmla="*/ 69 w 145" name="T16"/>
              <a:gd fmla="*/ 7 h 160" name="T17"/>
              <a:gd fmla="*/ 73 w 145" name="T18"/>
              <a:gd fmla="*/ 0 h 160" name="T19"/>
              <a:gd fmla="*/ 76 w 145" name="T20"/>
              <a:gd fmla="*/ 7 h 160" name="T21"/>
              <a:gd fmla="*/ 119 w 145" name="T22"/>
              <a:gd fmla="*/ 56 h 160" name="T23"/>
              <a:gd fmla="*/ 140 w 145" name="T24"/>
              <a:gd fmla="*/ 104 h 160" name="T25"/>
              <a:gd fmla="*/ 104 w 145" name="T26"/>
              <a:gd fmla="*/ 128 h 160" name="T27"/>
              <a:gd fmla="*/ 104 w 145" name="T28"/>
              <a:gd fmla="*/ 128 h 160" name="T29"/>
              <a:gd fmla="*/ 86 w 145" name="T30"/>
              <a:gd fmla="*/ 124 h 160" name="T31"/>
              <a:gd fmla="*/ 102 w 145" name="T32"/>
              <a:gd fmla="*/ 148 h 160" name="T33"/>
              <a:gd fmla="*/ 104 w 145" name="T34"/>
              <a:gd fmla="*/ 149 h 160" name="T35"/>
              <a:gd fmla="*/ 104 w 145" name="T36"/>
              <a:gd fmla="*/ 160 h 160" name="T37"/>
              <a:gd fmla="*/ 50 w 145" name="T38"/>
              <a:gd fmla="*/ 152 h 160" name="T39"/>
              <a:gd fmla="*/ 95 w 145" name="T40"/>
              <a:gd fmla="*/ 152 h 160" name="T41"/>
              <a:gd fmla="*/ 76 w 145" name="T42"/>
              <a:gd fmla="*/ 117 h 160" name="T43"/>
              <a:gd fmla="*/ 75 w 145" name="T44"/>
              <a:gd fmla="*/ 108 h 160" name="T45"/>
              <a:gd fmla="*/ 82 w 145" name="T46"/>
              <a:gd fmla="*/ 113 h 160" name="T47"/>
              <a:gd fmla="*/ 104 w 145" name="T48"/>
              <a:gd fmla="*/ 120 h 160" name="T49"/>
              <a:gd fmla="*/ 104 w 145" name="T50"/>
              <a:gd fmla="*/ 120 h 160" name="T51"/>
              <a:gd fmla="*/ 132 w 145" name="T52"/>
              <a:gd fmla="*/ 101 h 160" name="T53"/>
              <a:gd fmla="*/ 114 w 145" name="T54"/>
              <a:gd fmla="*/ 62 h 160" name="T55"/>
              <a:gd fmla="*/ 73 w 145" name="T56"/>
              <a:gd fmla="*/ 17 h 160" name="T57"/>
              <a:gd fmla="*/ 31 w 145" name="T58"/>
              <a:gd fmla="*/ 62 h 160" name="T59"/>
              <a:gd fmla="*/ 13 w 145" name="T60"/>
              <a:gd fmla="*/ 101 h 160" name="T61"/>
              <a:gd fmla="*/ 42 w 145" name="T62"/>
              <a:gd fmla="*/ 120 h 160" name="T63"/>
              <a:gd fmla="*/ 63 w 145" name="T64"/>
              <a:gd fmla="*/ 113 h 160" name="T65"/>
              <a:gd fmla="*/ 71 w 145" name="T66"/>
              <a:gd fmla="*/ 108 h 160" name="T67"/>
              <a:gd fmla="*/ 69 w 145" name="T68"/>
              <a:gd fmla="*/ 117 h 160" name="T69"/>
              <a:gd fmla="*/ 50 w 145" name="T70"/>
              <a:gd fmla="*/ 152 h 160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60" w="145">
                <a:moveTo>
                  <a:pt x="104" y="160"/>
                </a:moveTo>
                <a:cubicBezTo>
                  <a:pt x="41" y="160"/>
                  <a:pt x="41" y="160"/>
                  <a:pt x="41" y="160"/>
                </a:cubicBezTo>
                <a:cubicBezTo>
                  <a:pt x="41" y="149"/>
                  <a:pt x="41" y="149"/>
                  <a:pt x="41" y="149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49" y="144"/>
                  <a:pt x="56" y="136"/>
                  <a:pt x="59" y="124"/>
                </a:cubicBezTo>
                <a:cubicBezTo>
                  <a:pt x="54" y="127"/>
                  <a:pt x="48" y="128"/>
                  <a:pt x="42" y="128"/>
                </a:cubicBezTo>
                <a:cubicBezTo>
                  <a:pt x="25" y="128"/>
                  <a:pt x="11" y="118"/>
                  <a:pt x="6" y="104"/>
                </a:cubicBezTo>
                <a:cubicBezTo>
                  <a:pt x="0" y="87"/>
                  <a:pt x="8" y="69"/>
                  <a:pt x="26" y="56"/>
                </a:cubicBezTo>
                <a:cubicBezTo>
                  <a:pt x="53" y="36"/>
                  <a:pt x="62" y="20"/>
                  <a:pt x="69" y="7"/>
                </a:cubicBezTo>
                <a:cubicBezTo>
                  <a:pt x="73" y="0"/>
                  <a:pt x="73" y="0"/>
                  <a:pt x="73" y="0"/>
                </a:cubicBezTo>
                <a:cubicBezTo>
                  <a:pt x="76" y="7"/>
                  <a:pt x="76" y="7"/>
                  <a:pt x="76" y="7"/>
                </a:cubicBezTo>
                <a:cubicBezTo>
                  <a:pt x="83" y="20"/>
                  <a:pt x="92" y="36"/>
                  <a:pt x="119" y="56"/>
                </a:cubicBezTo>
                <a:cubicBezTo>
                  <a:pt x="137" y="69"/>
                  <a:pt x="145" y="87"/>
                  <a:pt x="140" y="104"/>
                </a:cubicBezTo>
                <a:cubicBezTo>
                  <a:pt x="135" y="118"/>
                  <a:pt x="120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98" y="128"/>
                  <a:pt x="92" y="127"/>
                  <a:pt x="86" y="124"/>
                </a:cubicBezTo>
                <a:cubicBezTo>
                  <a:pt x="90" y="136"/>
                  <a:pt x="97" y="144"/>
                  <a:pt x="102" y="148"/>
                </a:cubicBezTo>
                <a:cubicBezTo>
                  <a:pt x="104" y="149"/>
                  <a:pt x="104" y="149"/>
                  <a:pt x="104" y="149"/>
                </a:cubicBezTo>
                <a:lnTo>
                  <a:pt x="104" y="160"/>
                </a:lnTo>
                <a:close/>
                <a:moveTo>
                  <a:pt x="50" y="152"/>
                </a:moveTo>
                <a:cubicBezTo>
                  <a:pt x="95" y="152"/>
                  <a:pt x="95" y="152"/>
                  <a:pt x="95" y="152"/>
                </a:cubicBezTo>
                <a:cubicBezTo>
                  <a:pt x="87" y="146"/>
                  <a:pt x="79" y="135"/>
                  <a:pt x="76" y="117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9" y="118"/>
                  <a:pt x="97" y="120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7" y="120"/>
                  <a:pt x="128" y="113"/>
                  <a:pt x="132" y="101"/>
                </a:cubicBezTo>
                <a:cubicBezTo>
                  <a:pt x="136" y="88"/>
                  <a:pt x="130" y="74"/>
                  <a:pt x="114" y="62"/>
                </a:cubicBezTo>
                <a:cubicBezTo>
                  <a:pt x="91" y="44"/>
                  <a:pt x="80" y="30"/>
                  <a:pt x="73" y="17"/>
                </a:cubicBezTo>
                <a:cubicBezTo>
                  <a:pt x="66" y="30"/>
                  <a:pt x="55" y="44"/>
                  <a:pt x="31" y="62"/>
                </a:cubicBezTo>
                <a:cubicBezTo>
                  <a:pt x="15" y="74"/>
                  <a:pt x="9" y="88"/>
                  <a:pt x="13" y="101"/>
                </a:cubicBezTo>
                <a:cubicBezTo>
                  <a:pt x="17" y="113"/>
                  <a:pt x="28" y="120"/>
                  <a:pt x="42" y="120"/>
                </a:cubicBezTo>
                <a:cubicBezTo>
                  <a:pt x="49" y="120"/>
                  <a:pt x="56" y="118"/>
                  <a:pt x="63" y="113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67" y="135"/>
                  <a:pt x="58" y="146"/>
                  <a:pt x="50" y="1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7" name="Freeform 14"/>
          <p:cNvSpPr>
            <a:spLocks noEditPoints="1"/>
          </p:cNvSpPr>
          <p:nvPr/>
        </p:nvSpPr>
        <p:spPr bwMode="auto">
          <a:xfrm>
            <a:off x="5449888" y="479426"/>
            <a:ext cx="398463" cy="423863"/>
          </a:xfrm>
          <a:custGeom>
            <a:gdLst>
              <a:gd fmla="*/ 120 w 168" name="T0"/>
              <a:gd fmla="*/ 179 h 179" name="T1"/>
              <a:gd fmla="*/ 48 w 168" name="T2"/>
              <a:gd fmla="*/ 179 h 179" name="T3"/>
              <a:gd fmla="*/ 48 w 168" name="T4"/>
              <a:gd fmla="*/ 166 h 179" name="T5"/>
              <a:gd fmla="*/ 50 w 168" name="T6"/>
              <a:gd fmla="*/ 165 h 179" name="T7"/>
              <a:gd fmla="*/ 72 w 168" name="T8"/>
              <a:gd fmla="*/ 126 h 179" name="T9"/>
              <a:gd fmla="*/ 66 w 168" name="T10"/>
              <a:gd fmla="*/ 131 h 179" name="T11"/>
              <a:gd fmla="*/ 39 w 168" name="T12"/>
              <a:gd fmla="*/ 143 h 179" name="T13"/>
              <a:gd fmla="*/ 0 w 168" name="T14"/>
              <a:gd fmla="*/ 105 h 179" name="T15"/>
              <a:gd fmla="*/ 39 w 168" name="T16"/>
              <a:gd fmla="*/ 66 h 179" name="T17"/>
              <a:gd fmla="*/ 65 w 168" name="T18"/>
              <a:gd fmla="*/ 77 h 179" name="T19"/>
              <a:gd fmla="*/ 58 w 168" name="T20"/>
              <a:gd fmla="*/ 67 h 179" name="T21"/>
              <a:gd fmla="*/ 46 w 168" name="T22"/>
              <a:gd fmla="*/ 39 h 179" name="T23"/>
              <a:gd fmla="*/ 84 w 168" name="T24"/>
              <a:gd fmla="*/ 0 h 179" name="T25"/>
              <a:gd fmla="*/ 122 w 168" name="T26"/>
              <a:gd fmla="*/ 39 h 179" name="T27"/>
              <a:gd fmla="*/ 110 w 168" name="T28"/>
              <a:gd fmla="*/ 67 h 179" name="T29"/>
              <a:gd fmla="*/ 103 w 168" name="T30"/>
              <a:gd fmla="*/ 77 h 179" name="T31"/>
              <a:gd fmla="*/ 130 w 168" name="T32"/>
              <a:gd fmla="*/ 66 h 179" name="T33"/>
              <a:gd fmla="*/ 168 w 168" name="T34"/>
              <a:gd fmla="*/ 105 h 179" name="T35"/>
              <a:gd fmla="*/ 130 w 168" name="T36"/>
              <a:gd fmla="*/ 143 h 179" name="T37"/>
              <a:gd fmla="*/ 102 w 168" name="T38"/>
              <a:gd fmla="*/ 131 h 179" name="T39"/>
              <a:gd fmla="*/ 97 w 168" name="T40"/>
              <a:gd fmla="*/ 126 h 179" name="T41"/>
              <a:gd fmla="*/ 118 w 168" name="T42"/>
              <a:gd fmla="*/ 165 h 179" name="T43"/>
              <a:gd fmla="*/ 120 w 168" name="T44"/>
              <a:gd fmla="*/ 166 h 179" name="T45"/>
              <a:gd fmla="*/ 120 w 168" name="T46"/>
              <a:gd fmla="*/ 179 h 179" name="T47"/>
              <a:gd fmla="*/ 56 w 168" name="T48"/>
              <a:gd fmla="*/ 171 h 179" name="T49"/>
              <a:gd fmla="*/ 112 w 168" name="T50"/>
              <a:gd fmla="*/ 171 h 179" name="T51"/>
              <a:gd fmla="*/ 88 w 168" name="T52"/>
              <a:gd fmla="*/ 119 h 179" name="T53"/>
              <a:gd fmla="*/ 88 w 168" name="T54"/>
              <a:gd fmla="*/ 112 h 179" name="T55"/>
              <a:gd fmla="*/ 94 w 168" name="T56"/>
              <a:gd fmla="*/ 115 h 179" name="T57"/>
              <a:gd fmla="*/ 108 w 168" name="T58"/>
              <a:gd fmla="*/ 126 h 179" name="T59"/>
              <a:gd fmla="*/ 130 w 168" name="T60"/>
              <a:gd fmla="*/ 135 h 179" name="T61"/>
              <a:gd fmla="*/ 160 w 168" name="T62"/>
              <a:gd fmla="*/ 105 h 179" name="T63"/>
              <a:gd fmla="*/ 130 w 168" name="T64"/>
              <a:gd fmla="*/ 74 h 179" name="T65"/>
              <a:gd fmla="*/ 108 w 168" name="T66"/>
              <a:gd fmla="*/ 83 h 179" name="T67"/>
              <a:gd fmla="*/ 95 w 168" name="T68"/>
              <a:gd fmla="*/ 93 h 179" name="T69"/>
              <a:gd fmla="*/ 86 w 168" name="T70"/>
              <a:gd fmla="*/ 98 h 179" name="T71"/>
              <a:gd fmla="*/ 89 w 168" name="T72"/>
              <a:gd fmla="*/ 89 h 179" name="T73"/>
              <a:gd fmla="*/ 105 w 168" name="T74"/>
              <a:gd fmla="*/ 62 h 179" name="T75"/>
              <a:gd fmla="*/ 114 w 168" name="T76"/>
              <a:gd fmla="*/ 39 h 179" name="T77"/>
              <a:gd fmla="*/ 84 w 168" name="T78"/>
              <a:gd fmla="*/ 8 h 179" name="T79"/>
              <a:gd fmla="*/ 54 w 168" name="T80"/>
              <a:gd fmla="*/ 39 h 179" name="T81"/>
              <a:gd fmla="*/ 64 w 168" name="T82"/>
              <a:gd fmla="*/ 62 h 179" name="T83"/>
              <a:gd fmla="*/ 80 w 168" name="T84"/>
              <a:gd fmla="*/ 89 h 179" name="T85"/>
              <a:gd fmla="*/ 82 w 168" name="T86"/>
              <a:gd fmla="*/ 98 h 179" name="T87"/>
              <a:gd fmla="*/ 74 w 168" name="T88"/>
              <a:gd fmla="*/ 93 h 179" name="T89"/>
              <a:gd fmla="*/ 61 w 168" name="T90"/>
              <a:gd fmla="*/ 83 h 179" name="T91"/>
              <a:gd fmla="*/ 39 w 168" name="T92"/>
              <a:gd fmla="*/ 74 h 179" name="T93"/>
              <a:gd fmla="*/ 8 w 168" name="T94"/>
              <a:gd fmla="*/ 105 h 179" name="T95"/>
              <a:gd fmla="*/ 39 w 168" name="T96"/>
              <a:gd fmla="*/ 135 h 179" name="T97"/>
              <a:gd fmla="*/ 61 w 168" name="T98"/>
              <a:gd fmla="*/ 126 h 179" name="T99"/>
              <a:gd fmla="*/ 75 w 168" name="T100"/>
              <a:gd fmla="*/ 115 h 179" name="T101"/>
              <a:gd fmla="*/ 81 w 168" name="T102"/>
              <a:gd fmla="*/ 112 h 179" name="T103"/>
              <a:gd fmla="*/ 81 w 168" name="T104"/>
              <a:gd fmla="*/ 119 h 179" name="T105"/>
              <a:gd fmla="*/ 56 w 168" name="T106"/>
              <a:gd fmla="*/ 171 h 179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79" w="168">
                <a:moveTo>
                  <a:pt x="120" y="179"/>
                </a:moveTo>
                <a:cubicBezTo>
                  <a:pt x="48" y="179"/>
                  <a:pt x="48" y="179"/>
                  <a:pt x="48" y="179"/>
                </a:cubicBezTo>
                <a:cubicBezTo>
                  <a:pt x="48" y="166"/>
                  <a:pt x="48" y="166"/>
                  <a:pt x="48" y="166"/>
                </a:cubicBezTo>
                <a:cubicBezTo>
                  <a:pt x="50" y="165"/>
                  <a:pt x="50" y="165"/>
                  <a:pt x="50" y="165"/>
                </a:cubicBezTo>
                <a:cubicBezTo>
                  <a:pt x="60" y="159"/>
                  <a:pt x="69" y="146"/>
                  <a:pt x="72" y="126"/>
                </a:cubicBezTo>
                <a:cubicBezTo>
                  <a:pt x="70" y="128"/>
                  <a:pt x="68" y="130"/>
                  <a:pt x="66" y="131"/>
                </a:cubicBezTo>
                <a:cubicBezTo>
                  <a:pt x="59" y="139"/>
                  <a:pt x="49" y="143"/>
                  <a:pt x="39" y="143"/>
                </a:cubicBezTo>
                <a:cubicBezTo>
                  <a:pt x="17" y="143"/>
                  <a:pt x="0" y="126"/>
                  <a:pt x="0" y="105"/>
                </a:cubicBezTo>
                <a:cubicBezTo>
                  <a:pt x="0" y="83"/>
                  <a:pt x="17" y="66"/>
                  <a:pt x="39" y="66"/>
                </a:cubicBezTo>
                <a:cubicBezTo>
                  <a:pt x="49" y="66"/>
                  <a:pt x="58" y="70"/>
                  <a:pt x="65" y="77"/>
                </a:cubicBezTo>
                <a:cubicBezTo>
                  <a:pt x="63" y="73"/>
                  <a:pt x="60" y="69"/>
                  <a:pt x="58" y="67"/>
                </a:cubicBezTo>
                <a:cubicBezTo>
                  <a:pt x="50" y="60"/>
                  <a:pt x="46" y="50"/>
                  <a:pt x="46" y="39"/>
                </a:cubicBezTo>
                <a:cubicBezTo>
                  <a:pt x="46" y="18"/>
                  <a:pt x="63" y="1"/>
                  <a:pt x="84" y="0"/>
                </a:cubicBezTo>
                <a:cubicBezTo>
                  <a:pt x="105" y="1"/>
                  <a:pt x="122" y="18"/>
                  <a:pt x="122" y="39"/>
                </a:cubicBezTo>
                <a:cubicBezTo>
                  <a:pt x="122" y="50"/>
                  <a:pt x="118" y="60"/>
                  <a:pt x="110" y="67"/>
                </a:cubicBezTo>
                <a:cubicBezTo>
                  <a:pt x="108" y="69"/>
                  <a:pt x="106" y="73"/>
                  <a:pt x="103" y="77"/>
                </a:cubicBezTo>
                <a:cubicBezTo>
                  <a:pt x="110" y="70"/>
                  <a:pt x="120" y="66"/>
                  <a:pt x="130" y="66"/>
                </a:cubicBezTo>
                <a:cubicBezTo>
                  <a:pt x="151" y="66"/>
                  <a:pt x="168" y="83"/>
                  <a:pt x="168" y="105"/>
                </a:cubicBezTo>
                <a:cubicBezTo>
                  <a:pt x="168" y="126"/>
                  <a:pt x="151" y="143"/>
                  <a:pt x="130" y="143"/>
                </a:cubicBezTo>
                <a:cubicBezTo>
                  <a:pt x="119" y="143"/>
                  <a:pt x="110" y="139"/>
                  <a:pt x="102" y="131"/>
                </a:cubicBezTo>
                <a:cubicBezTo>
                  <a:pt x="101" y="130"/>
                  <a:pt x="99" y="128"/>
                  <a:pt x="97" y="126"/>
                </a:cubicBezTo>
                <a:cubicBezTo>
                  <a:pt x="99" y="146"/>
                  <a:pt x="109" y="159"/>
                  <a:pt x="118" y="165"/>
                </a:cubicBezTo>
                <a:cubicBezTo>
                  <a:pt x="120" y="166"/>
                  <a:pt x="120" y="166"/>
                  <a:pt x="120" y="166"/>
                </a:cubicBezTo>
                <a:lnTo>
                  <a:pt x="120" y="179"/>
                </a:lnTo>
                <a:close/>
                <a:moveTo>
                  <a:pt x="56" y="171"/>
                </a:moveTo>
                <a:cubicBezTo>
                  <a:pt x="112" y="171"/>
                  <a:pt x="112" y="171"/>
                  <a:pt x="112" y="171"/>
                </a:cubicBezTo>
                <a:cubicBezTo>
                  <a:pt x="101" y="163"/>
                  <a:pt x="89" y="145"/>
                  <a:pt x="88" y="119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100" y="118"/>
                  <a:pt x="105" y="122"/>
                  <a:pt x="108" y="126"/>
                </a:cubicBezTo>
                <a:cubicBezTo>
                  <a:pt x="114" y="132"/>
                  <a:pt x="122" y="135"/>
                  <a:pt x="130" y="135"/>
                </a:cubicBezTo>
                <a:cubicBezTo>
                  <a:pt x="147" y="135"/>
                  <a:pt x="160" y="121"/>
                  <a:pt x="160" y="105"/>
                </a:cubicBezTo>
                <a:cubicBezTo>
                  <a:pt x="160" y="88"/>
                  <a:pt x="147" y="74"/>
                  <a:pt x="130" y="74"/>
                </a:cubicBezTo>
                <a:cubicBezTo>
                  <a:pt x="122" y="74"/>
                  <a:pt x="114" y="77"/>
                  <a:pt x="108" y="83"/>
                </a:cubicBezTo>
                <a:cubicBezTo>
                  <a:pt x="104" y="87"/>
                  <a:pt x="98" y="91"/>
                  <a:pt x="95" y="93"/>
                </a:cubicBezTo>
                <a:cubicBezTo>
                  <a:pt x="86" y="98"/>
                  <a:pt x="86" y="98"/>
                  <a:pt x="86" y="98"/>
                </a:cubicBezTo>
                <a:cubicBezTo>
                  <a:pt x="89" y="89"/>
                  <a:pt x="89" y="89"/>
                  <a:pt x="89" y="89"/>
                </a:cubicBezTo>
                <a:cubicBezTo>
                  <a:pt x="91" y="79"/>
                  <a:pt x="99" y="67"/>
                  <a:pt x="105" y="62"/>
                </a:cubicBezTo>
                <a:cubicBezTo>
                  <a:pt x="111" y="56"/>
                  <a:pt x="114" y="48"/>
                  <a:pt x="114" y="39"/>
                </a:cubicBezTo>
                <a:cubicBezTo>
                  <a:pt x="114" y="22"/>
                  <a:pt x="101" y="9"/>
                  <a:pt x="84" y="8"/>
                </a:cubicBezTo>
                <a:cubicBezTo>
                  <a:pt x="68" y="9"/>
                  <a:pt x="54" y="22"/>
                  <a:pt x="54" y="39"/>
                </a:cubicBezTo>
                <a:cubicBezTo>
                  <a:pt x="54" y="48"/>
                  <a:pt x="58" y="56"/>
                  <a:pt x="64" y="62"/>
                </a:cubicBezTo>
                <a:cubicBezTo>
                  <a:pt x="69" y="67"/>
                  <a:pt x="77" y="79"/>
                  <a:pt x="80" y="89"/>
                </a:cubicBezTo>
                <a:cubicBezTo>
                  <a:pt x="82" y="98"/>
                  <a:pt x="82" y="98"/>
                  <a:pt x="82" y="98"/>
                </a:cubicBezTo>
                <a:cubicBezTo>
                  <a:pt x="74" y="93"/>
                  <a:pt x="74" y="93"/>
                  <a:pt x="74" y="93"/>
                </a:cubicBezTo>
                <a:cubicBezTo>
                  <a:pt x="68" y="90"/>
                  <a:pt x="63" y="86"/>
                  <a:pt x="61" y="83"/>
                </a:cubicBezTo>
                <a:cubicBezTo>
                  <a:pt x="55" y="77"/>
                  <a:pt x="47" y="74"/>
                  <a:pt x="39" y="74"/>
                </a:cubicBezTo>
                <a:cubicBezTo>
                  <a:pt x="22" y="74"/>
                  <a:pt x="8" y="88"/>
                  <a:pt x="8" y="105"/>
                </a:cubicBezTo>
                <a:cubicBezTo>
                  <a:pt x="8" y="121"/>
                  <a:pt x="22" y="135"/>
                  <a:pt x="39" y="135"/>
                </a:cubicBezTo>
                <a:cubicBezTo>
                  <a:pt x="47" y="135"/>
                  <a:pt x="55" y="132"/>
                  <a:pt x="61" y="126"/>
                </a:cubicBezTo>
                <a:cubicBezTo>
                  <a:pt x="64" y="122"/>
                  <a:pt x="69" y="118"/>
                  <a:pt x="75" y="115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0" y="145"/>
                  <a:pt x="68" y="163"/>
                  <a:pt x="56" y="1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8" name="Freeform 15"/>
          <p:cNvSpPr>
            <a:spLocks noEditPoints="1"/>
          </p:cNvSpPr>
          <p:nvPr/>
        </p:nvSpPr>
        <p:spPr bwMode="auto">
          <a:xfrm>
            <a:off x="6429376" y="474663"/>
            <a:ext cx="273050" cy="433388"/>
          </a:xfrm>
          <a:custGeom>
            <a:gdLst>
              <a:gd fmla="*/ 85 w 172" name="T0"/>
              <a:gd fmla="*/ 273 h 273" name="T1"/>
              <a:gd fmla="*/ 0 w 172" name="T2"/>
              <a:gd fmla="*/ 137 h 273" name="T3"/>
              <a:gd fmla="*/ 85 w 172" name="T4"/>
              <a:gd fmla="*/ 0 h 273" name="T5"/>
              <a:gd fmla="*/ 172 w 172" name="T6"/>
              <a:gd fmla="*/ 137 h 273" name="T7"/>
              <a:gd fmla="*/ 85 w 172" name="T8"/>
              <a:gd fmla="*/ 273 h 273" name="T9"/>
              <a:gd fmla="*/ 15 w 172" name="T10"/>
              <a:gd fmla="*/ 137 h 273" name="T11"/>
              <a:gd fmla="*/ 85 w 172" name="T12"/>
              <a:gd fmla="*/ 251 h 273" name="T13"/>
              <a:gd fmla="*/ 157 w 172" name="T14"/>
              <a:gd fmla="*/ 137 h 273" name="T15"/>
              <a:gd fmla="*/ 85 w 172" name="T16"/>
              <a:gd fmla="*/ 22 h 273" name="T17"/>
              <a:gd fmla="*/ 15 w 172" name="T18"/>
              <a:gd fmla="*/ 137 h 27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73" w="172">
                <a:moveTo>
                  <a:pt x="85" y="273"/>
                </a:moveTo>
                <a:lnTo>
                  <a:pt x="0" y="137"/>
                </a:lnTo>
                <a:lnTo>
                  <a:pt x="85" y="0"/>
                </a:lnTo>
                <a:lnTo>
                  <a:pt x="172" y="137"/>
                </a:lnTo>
                <a:lnTo>
                  <a:pt x="85" y="273"/>
                </a:lnTo>
                <a:close/>
                <a:moveTo>
                  <a:pt x="15" y="137"/>
                </a:moveTo>
                <a:lnTo>
                  <a:pt x="85" y="251"/>
                </a:lnTo>
                <a:lnTo>
                  <a:pt x="157" y="137"/>
                </a:lnTo>
                <a:lnTo>
                  <a:pt x="85" y="22"/>
                </a:lnTo>
                <a:lnTo>
                  <a:pt x="15" y="13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69" name="Freeform 16"/>
          <p:cNvSpPr>
            <a:spLocks noEditPoints="1"/>
          </p:cNvSpPr>
          <p:nvPr/>
        </p:nvSpPr>
        <p:spPr bwMode="auto">
          <a:xfrm>
            <a:off x="7292976" y="500063"/>
            <a:ext cx="338138" cy="382588"/>
          </a:xfrm>
          <a:custGeom>
            <a:gdLst>
              <a:gd fmla="*/ 143 w 143" name="T0"/>
              <a:gd fmla="*/ 161 h 161" name="T1"/>
              <a:gd fmla="*/ 0 w 143" name="T2"/>
              <a:gd fmla="*/ 161 h 161" name="T3"/>
              <a:gd fmla="*/ 0 w 143" name="T4"/>
              <a:gd fmla="*/ 157 h 161" name="T5"/>
              <a:gd fmla="*/ 33 w 143" name="T6"/>
              <a:gd fmla="*/ 98 h 161" name="T7"/>
              <a:gd fmla="*/ 29 w 143" name="T8"/>
              <a:gd fmla="*/ 81 h 161" name="T9"/>
              <a:gd fmla="*/ 49 w 143" name="T10"/>
              <a:gd fmla="*/ 44 h 161" name="T11"/>
              <a:gd fmla="*/ 44 w 143" name="T12"/>
              <a:gd fmla="*/ 28 h 161" name="T13"/>
              <a:gd fmla="*/ 72 w 143" name="T14"/>
              <a:gd fmla="*/ 0 h 161" name="T15"/>
              <a:gd fmla="*/ 100 w 143" name="T16"/>
              <a:gd fmla="*/ 28 h 161" name="T17"/>
              <a:gd fmla="*/ 94 w 143" name="T18"/>
              <a:gd fmla="*/ 44 h 161" name="T19"/>
              <a:gd fmla="*/ 114 w 143" name="T20"/>
              <a:gd fmla="*/ 81 h 161" name="T21"/>
              <a:gd fmla="*/ 111 w 143" name="T22"/>
              <a:gd fmla="*/ 98 h 161" name="T23"/>
              <a:gd fmla="*/ 143 w 143" name="T24"/>
              <a:gd fmla="*/ 157 h 161" name="T25"/>
              <a:gd fmla="*/ 143 w 143" name="T26"/>
              <a:gd fmla="*/ 161 h 161" name="T27"/>
              <a:gd fmla="*/ 9 w 143" name="T28"/>
              <a:gd fmla="*/ 153 h 161" name="T29"/>
              <a:gd fmla="*/ 135 w 143" name="T30"/>
              <a:gd fmla="*/ 153 h 161" name="T31"/>
              <a:gd fmla="*/ 103 w 143" name="T32"/>
              <a:gd fmla="*/ 103 h 161" name="T33"/>
              <a:gd fmla="*/ 100 w 143" name="T34"/>
              <a:gd fmla="*/ 101 h 161" name="T35"/>
              <a:gd fmla="*/ 102 w 143" name="T36"/>
              <a:gd fmla="*/ 97 h 161" name="T37"/>
              <a:gd fmla="*/ 106 w 143" name="T38"/>
              <a:gd fmla="*/ 81 h 161" name="T39"/>
              <a:gd fmla="*/ 86 w 143" name="T40"/>
              <a:gd fmla="*/ 49 h 161" name="T41"/>
              <a:gd fmla="*/ 81 w 143" name="T42"/>
              <a:gd fmla="*/ 47 h 161" name="T43"/>
              <a:gd fmla="*/ 85 w 143" name="T44"/>
              <a:gd fmla="*/ 43 h 161" name="T45"/>
              <a:gd fmla="*/ 92 w 143" name="T46"/>
              <a:gd fmla="*/ 28 h 161" name="T47"/>
              <a:gd fmla="*/ 72 w 143" name="T48"/>
              <a:gd fmla="*/ 8 h 161" name="T49"/>
              <a:gd fmla="*/ 52 w 143" name="T50"/>
              <a:gd fmla="*/ 28 h 161" name="T51"/>
              <a:gd fmla="*/ 58 w 143" name="T52"/>
              <a:gd fmla="*/ 43 h 161" name="T53"/>
              <a:gd fmla="*/ 63 w 143" name="T54"/>
              <a:gd fmla="*/ 47 h 161" name="T55"/>
              <a:gd fmla="*/ 57 w 143" name="T56"/>
              <a:gd fmla="*/ 49 h 161" name="T57"/>
              <a:gd fmla="*/ 37 w 143" name="T58"/>
              <a:gd fmla="*/ 81 h 161" name="T59"/>
              <a:gd fmla="*/ 42 w 143" name="T60"/>
              <a:gd fmla="*/ 97 h 161" name="T61"/>
              <a:gd fmla="*/ 43 w 143" name="T62"/>
              <a:gd fmla="*/ 101 h 161" name="T63"/>
              <a:gd fmla="*/ 40 w 143" name="T64"/>
              <a:gd fmla="*/ 103 h 161" name="T65"/>
              <a:gd fmla="*/ 9 w 143" name="T66"/>
              <a:gd fmla="*/ 153 h 161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61" w="143">
                <a:moveTo>
                  <a:pt x="143" y="161"/>
                </a:moveTo>
                <a:cubicBezTo>
                  <a:pt x="0" y="161"/>
                  <a:pt x="0" y="161"/>
                  <a:pt x="0" y="161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33"/>
                  <a:pt x="13" y="111"/>
                  <a:pt x="33" y="98"/>
                </a:cubicBezTo>
                <a:cubicBezTo>
                  <a:pt x="30" y="92"/>
                  <a:pt x="29" y="86"/>
                  <a:pt x="29" y="81"/>
                </a:cubicBezTo>
                <a:cubicBezTo>
                  <a:pt x="29" y="66"/>
                  <a:pt x="37" y="52"/>
                  <a:pt x="49" y="44"/>
                </a:cubicBezTo>
                <a:cubicBezTo>
                  <a:pt x="46" y="40"/>
                  <a:pt x="44" y="34"/>
                  <a:pt x="44" y="28"/>
                </a:cubicBezTo>
                <a:cubicBezTo>
                  <a:pt x="44" y="12"/>
                  <a:pt x="56" y="0"/>
                  <a:pt x="72" y="0"/>
                </a:cubicBezTo>
                <a:cubicBezTo>
                  <a:pt x="87" y="0"/>
                  <a:pt x="100" y="12"/>
                  <a:pt x="100" y="28"/>
                </a:cubicBezTo>
                <a:cubicBezTo>
                  <a:pt x="100" y="34"/>
                  <a:pt x="98" y="40"/>
                  <a:pt x="94" y="44"/>
                </a:cubicBezTo>
                <a:cubicBezTo>
                  <a:pt x="106" y="52"/>
                  <a:pt x="114" y="66"/>
                  <a:pt x="114" y="81"/>
                </a:cubicBezTo>
                <a:cubicBezTo>
                  <a:pt x="114" y="86"/>
                  <a:pt x="113" y="92"/>
                  <a:pt x="111" y="98"/>
                </a:cubicBezTo>
                <a:cubicBezTo>
                  <a:pt x="131" y="111"/>
                  <a:pt x="143" y="133"/>
                  <a:pt x="143" y="157"/>
                </a:cubicBezTo>
                <a:lnTo>
                  <a:pt x="143" y="161"/>
                </a:lnTo>
                <a:close/>
                <a:moveTo>
                  <a:pt x="9" y="153"/>
                </a:moveTo>
                <a:cubicBezTo>
                  <a:pt x="135" y="153"/>
                  <a:pt x="135" y="153"/>
                  <a:pt x="135" y="153"/>
                </a:cubicBezTo>
                <a:cubicBezTo>
                  <a:pt x="134" y="132"/>
                  <a:pt x="122" y="113"/>
                  <a:pt x="103" y="103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5" y="92"/>
                  <a:pt x="106" y="86"/>
                  <a:pt x="106" y="81"/>
                </a:cubicBezTo>
                <a:cubicBezTo>
                  <a:pt x="106" y="67"/>
                  <a:pt x="98" y="55"/>
                  <a:pt x="86" y="49"/>
                </a:cubicBezTo>
                <a:cubicBezTo>
                  <a:pt x="81" y="47"/>
                  <a:pt x="81" y="47"/>
                  <a:pt x="81" y="47"/>
                </a:cubicBezTo>
                <a:cubicBezTo>
                  <a:pt x="85" y="43"/>
                  <a:pt x="85" y="43"/>
                  <a:pt x="85" y="43"/>
                </a:cubicBezTo>
                <a:cubicBezTo>
                  <a:pt x="89" y="39"/>
                  <a:pt x="92" y="33"/>
                  <a:pt x="92" y="28"/>
                </a:cubicBezTo>
                <a:cubicBezTo>
                  <a:pt x="92" y="17"/>
                  <a:pt x="83" y="8"/>
                  <a:pt x="72" y="8"/>
                </a:cubicBezTo>
                <a:cubicBezTo>
                  <a:pt x="61" y="8"/>
                  <a:pt x="52" y="17"/>
                  <a:pt x="52" y="28"/>
                </a:cubicBezTo>
                <a:cubicBezTo>
                  <a:pt x="52" y="33"/>
                  <a:pt x="54" y="39"/>
                  <a:pt x="58" y="43"/>
                </a:cubicBezTo>
                <a:cubicBezTo>
                  <a:pt x="63" y="47"/>
                  <a:pt x="63" y="47"/>
                  <a:pt x="63" y="47"/>
                </a:cubicBezTo>
                <a:cubicBezTo>
                  <a:pt x="57" y="49"/>
                  <a:pt x="57" y="49"/>
                  <a:pt x="57" y="49"/>
                </a:cubicBezTo>
                <a:cubicBezTo>
                  <a:pt x="45" y="55"/>
                  <a:pt x="37" y="67"/>
                  <a:pt x="37" y="81"/>
                </a:cubicBezTo>
                <a:cubicBezTo>
                  <a:pt x="37" y="86"/>
                  <a:pt x="39" y="92"/>
                  <a:pt x="42" y="9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22" y="113"/>
                  <a:pt x="10" y="132"/>
                  <a:pt x="9" y="1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0" name="Freeform 17"/>
          <p:cNvSpPr>
            <a:spLocks noEditPoints="1"/>
          </p:cNvSpPr>
          <p:nvPr/>
        </p:nvSpPr>
        <p:spPr bwMode="auto">
          <a:xfrm>
            <a:off x="8162926" y="471488"/>
            <a:ext cx="385763" cy="388938"/>
          </a:xfrm>
          <a:custGeom>
            <a:gdLst>
              <a:gd fmla="*/ 81 w 163" name="T0"/>
              <a:gd fmla="*/ 164 h 164" name="T1"/>
              <a:gd fmla="*/ 0 w 163" name="T2"/>
              <a:gd fmla="*/ 82 h 164" name="T3"/>
              <a:gd fmla="*/ 81 w 163" name="T4"/>
              <a:gd fmla="*/ 0 h 164" name="T5"/>
              <a:gd fmla="*/ 163 w 163" name="T6"/>
              <a:gd fmla="*/ 82 h 164" name="T7"/>
              <a:gd fmla="*/ 81 w 163" name="T8"/>
              <a:gd fmla="*/ 164 h 164" name="T9"/>
              <a:gd fmla="*/ 81 w 163" name="T10"/>
              <a:gd fmla="*/ 8 h 164" name="T11"/>
              <a:gd fmla="*/ 8 w 163" name="T12"/>
              <a:gd fmla="*/ 82 h 164" name="T13"/>
              <a:gd fmla="*/ 81 w 163" name="T14"/>
              <a:gd fmla="*/ 156 h 164" name="T15"/>
              <a:gd fmla="*/ 155 w 163" name="T16"/>
              <a:gd fmla="*/ 82 h 164" name="T17"/>
              <a:gd fmla="*/ 81 w 163" name="T18"/>
              <a:gd fmla="*/ 8 h 16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64" w="163">
                <a:moveTo>
                  <a:pt x="81" y="164"/>
                </a:moveTo>
                <a:cubicBezTo>
                  <a:pt x="36" y="164"/>
                  <a:pt x="0" y="127"/>
                  <a:pt x="0" y="82"/>
                </a:cubicBezTo>
                <a:cubicBezTo>
                  <a:pt x="0" y="37"/>
                  <a:pt x="36" y="0"/>
                  <a:pt x="81" y="0"/>
                </a:cubicBezTo>
                <a:cubicBezTo>
                  <a:pt x="127" y="0"/>
                  <a:pt x="163" y="37"/>
                  <a:pt x="163" y="82"/>
                </a:cubicBezTo>
                <a:cubicBezTo>
                  <a:pt x="163" y="127"/>
                  <a:pt x="127" y="164"/>
                  <a:pt x="81" y="164"/>
                </a:cubicBezTo>
                <a:close/>
                <a:moveTo>
                  <a:pt x="81" y="8"/>
                </a:moveTo>
                <a:cubicBezTo>
                  <a:pt x="41" y="8"/>
                  <a:pt x="8" y="41"/>
                  <a:pt x="8" y="82"/>
                </a:cubicBezTo>
                <a:cubicBezTo>
                  <a:pt x="8" y="123"/>
                  <a:pt x="41" y="156"/>
                  <a:pt x="81" y="156"/>
                </a:cubicBezTo>
                <a:cubicBezTo>
                  <a:pt x="122" y="156"/>
                  <a:pt x="155" y="123"/>
                  <a:pt x="155" y="82"/>
                </a:cubicBezTo>
                <a:cubicBezTo>
                  <a:pt x="155" y="41"/>
                  <a:pt x="122" y="8"/>
                  <a:pt x="81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8259763" y="663576"/>
            <a:ext cx="187325" cy="9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2" name="Freeform 19"/>
          <p:cNvSpPr/>
          <p:nvPr/>
        </p:nvSpPr>
        <p:spPr bwMode="auto">
          <a:xfrm>
            <a:off x="8491538" y="806451"/>
            <a:ext cx="101600" cy="101600"/>
          </a:xfrm>
          <a:custGeom>
            <a:gdLst>
              <a:gd fmla="*/ 56 w 64" name="T0"/>
              <a:gd fmla="*/ 64 h 64" name="T1"/>
              <a:gd fmla="*/ 0 w 64" name="T2"/>
              <a:gd fmla="*/ 7 h 64" name="T3"/>
              <a:gd fmla="*/ 9 w 64" name="T4"/>
              <a:gd fmla="*/ 0 h 64" name="T5"/>
              <a:gd fmla="*/ 64 w 64" name="T6"/>
              <a:gd fmla="*/ 55 h 64" name="T7"/>
              <a:gd fmla="*/ 56 w 64" name="T8"/>
              <a:gd fmla="*/ 64 h 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" w="64">
                <a:moveTo>
                  <a:pt x="56" y="64"/>
                </a:moveTo>
                <a:lnTo>
                  <a:pt x="0" y="7"/>
                </a:lnTo>
                <a:lnTo>
                  <a:pt x="9" y="0"/>
                </a:lnTo>
                <a:lnTo>
                  <a:pt x="64" y="55"/>
                </a:lnTo>
                <a:lnTo>
                  <a:pt x="56" y="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3" name="Freeform 20"/>
          <p:cNvSpPr>
            <a:spLocks noEditPoints="1"/>
          </p:cNvSpPr>
          <p:nvPr/>
        </p:nvSpPr>
        <p:spPr bwMode="auto">
          <a:xfrm>
            <a:off x="9070976" y="471488"/>
            <a:ext cx="388938" cy="388938"/>
          </a:xfrm>
          <a:custGeom>
            <a:gdLst>
              <a:gd fmla="*/ 82 w 164" name="T0"/>
              <a:gd fmla="*/ 164 h 164" name="T1"/>
              <a:gd fmla="*/ 0 w 164" name="T2"/>
              <a:gd fmla="*/ 82 h 164" name="T3"/>
              <a:gd fmla="*/ 82 w 164" name="T4"/>
              <a:gd fmla="*/ 0 h 164" name="T5"/>
              <a:gd fmla="*/ 164 w 164" name="T6"/>
              <a:gd fmla="*/ 82 h 164" name="T7"/>
              <a:gd fmla="*/ 82 w 164" name="T8"/>
              <a:gd fmla="*/ 164 h 164" name="T9"/>
              <a:gd fmla="*/ 82 w 164" name="T10"/>
              <a:gd fmla="*/ 8 h 164" name="T11"/>
              <a:gd fmla="*/ 8 w 164" name="T12"/>
              <a:gd fmla="*/ 82 h 164" name="T13"/>
              <a:gd fmla="*/ 82 w 164" name="T14"/>
              <a:gd fmla="*/ 156 h 164" name="T15"/>
              <a:gd fmla="*/ 156 w 164" name="T16"/>
              <a:gd fmla="*/ 82 h 164" name="T17"/>
              <a:gd fmla="*/ 82 w 164" name="T18"/>
              <a:gd fmla="*/ 8 h 16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64" w="164">
                <a:moveTo>
                  <a:pt x="82" y="164"/>
                </a:moveTo>
                <a:cubicBezTo>
                  <a:pt x="36" y="164"/>
                  <a:pt x="0" y="127"/>
                  <a:pt x="0" y="82"/>
                </a:cubicBezTo>
                <a:cubicBezTo>
                  <a:pt x="0" y="37"/>
                  <a:pt x="36" y="0"/>
                  <a:pt x="82" y="0"/>
                </a:cubicBezTo>
                <a:cubicBezTo>
                  <a:pt x="127" y="0"/>
                  <a:pt x="164" y="37"/>
                  <a:pt x="164" y="82"/>
                </a:cubicBezTo>
                <a:cubicBezTo>
                  <a:pt x="164" y="127"/>
                  <a:pt x="127" y="164"/>
                  <a:pt x="82" y="164"/>
                </a:cubicBezTo>
                <a:close/>
                <a:moveTo>
                  <a:pt x="82" y="8"/>
                </a:moveTo>
                <a:cubicBezTo>
                  <a:pt x="41" y="8"/>
                  <a:pt x="8" y="41"/>
                  <a:pt x="8" y="82"/>
                </a:cubicBezTo>
                <a:cubicBezTo>
                  <a:pt x="8" y="123"/>
                  <a:pt x="41" y="156"/>
                  <a:pt x="82" y="156"/>
                </a:cubicBezTo>
                <a:cubicBezTo>
                  <a:pt x="122" y="156"/>
                  <a:pt x="156" y="123"/>
                  <a:pt x="156" y="82"/>
                </a:cubicBezTo>
                <a:cubicBezTo>
                  <a:pt x="156" y="41"/>
                  <a:pt x="122" y="8"/>
                  <a:pt x="8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4" name="Rectangle 21"/>
          <p:cNvSpPr>
            <a:spLocks noChangeArrowheads="1"/>
          </p:cNvSpPr>
          <p:nvPr/>
        </p:nvSpPr>
        <p:spPr bwMode="auto">
          <a:xfrm>
            <a:off x="9167813" y="663576"/>
            <a:ext cx="187325" cy="9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9255126" y="573088"/>
            <a:ext cx="9525" cy="187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6" name="Freeform 23"/>
          <p:cNvSpPr/>
          <p:nvPr/>
        </p:nvSpPr>
        <p:spPr bwMode="auto">
          <a:xfrm>
            <a:off x="9399588" y="806451"/>
            <a:ext cx="103188" cy="101600"/>
          </a:xfrm>
          <a:custGeom>
            <a:gdLst>
              <a:gd fmla="*/ 56 w 65" name="T0"/>
              <a:gd fmla="*/ 64 h 64" name="T1"/>
              <a:gd fmla="*/ 0 w 65" name="T2"/>
              <a:gd fmla="*/ 7 h 64" name="T3"/>
              <a:gd fmla="*/ 9 w 65" name="T4"/>
              <a:gd fmla="*/ 0 h 64" name="T5"/>
              <a:gd fmla="*/ 65 w 65" name="T6"/>
              <a:gd fmla="*/ 55 h 64" name="T7"/>
              <a:gd fmla="*/ 56 w 65" name="T8"/>
              <a:gd fmla="*/ 64 h 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" w="65">
                <a:moveTo>
                  <a:pt x="56" y="64"/>
                </a:moveTo>
                <a:lnTo>
                  <a:pt x="0" y="7"/>
                </a:lnTo>
                <a:lnTo>
                  <a:pt x="9" y="0"/>
                </a:lnTo>
                <a:lnTo>
                  <a:pt x="65" y="55"/>
                </a:lnTo>
                <a:lnTo>
                  <a:pt x="56" y="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7" name="Freeform 24"/>
          <p:cNvSpPr>
            <a:spLocks noEditPoints="1"/>
          </p:cNvSpPr>
          <p:nvPr/>
        </p:nvSpPr>
        <p:spPr bwMode="auto">
          <a:xfrm>
            <a:off x="9964738" y="471488"/>
            <a:ext cx="388938" cy="388938"/>
          </a:xfrm>
          <a:custGeom>
            <a:gdLst>
              <a:gd fmla="*/ 82 w 164" name="T0"/>
              <a:gd fmla="*/ 164 h 164" name="T1"/>
              <a:gd fmla="*/ 0 w 164" name="T2"/>
              <a:gd fmla="*/ 82 h 164" name="T3"/>
              <a:gd fmla="*/ 82 w 164" name="T4"/>
              <a:gd fmla="*/ 0 h 164" name="T5"/>
              <a:gd fmla="*/ 164 w 164" name="T6"/>
              <a:gd fmla="*/ 82 h 164" name="T7"/>
              <a:gd fmla="*/ 82 w 164" name="T8"/>
              <a:gd fmla="*/ 164 h 164" name="T9"/>
              <a:gd fmla="*/ 82 w 164" name="T10"/>
              <a:gd fmla="*/ 8 h 164" name="T11"/>
              <a:gd fmla="*/ 8 w 164" name="T12"/>
              <a:gd fmla="*/ 82 h 164" name="T13"/>
              <a:gd fmla="*/ 82 w 164" name="T14"/>
              <a:gd fmla="*/ 156 h 164" name="T15"/>
              <a:gd fmla="*/ 156 w 164" name="T16"/>
              <a:gd fmla="*/ 82 h 164" name="T17"/>
              <a:gd fmla="*/ 82 w 164" name="T18"/>
              <a:gd fmla="*/ 8 h 16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64" w="164">
                <a:moveTo>
                  <a:pt x="82" y="164"/>
                </a:moveTo>
                <a:cubicBezTo>
                  <a:pt x="37" y="164"/>
                  <a:pt x="0" y="127"/>
                  <a:pt x="0" y="82"/>
                </a:cubicBezTo>
                <a:cubicBezTo>
                  <a:pt x="0" y="37"/>
                  <a:pt x="37" y="0"/>
                  <a:pt x="82" y="0"/>
                </a:cubicBezTo>
                <a:cubicBezTo>
                  <a:pt x="127" y="0"/>
                  <a:pt x="164" y="37"/>
                  <a:pt x="164" y="82"/>
                </a:cubicBezTo>
                <a:cubicBezTo>
                  <a:pt x="164" y="127"/>
                  <a:pt x="127" y="164"/>
                  <a:pt x="82" y="164"/>
                </a:cubicBezTo>
                <a:close/>
                <a:moveTo>
                  <a:pt x="82" y="8"/>
                </a:moveTo>
                <a:cubicBezTo>
                  <a:pt x="41" y="8"/>
                  <a:pt x="8" y="41"/>
                  <a:pt x="8" y="82"/>
                </a:cubicBezTo>
                <a:cubicBezTo>
                  <a:pt x="8" y="123"/>
                  <a:pt x="41" y="156"/>
                  <a:pt x="82" y="156"/>
                </a:cubicBezTo>
                <a:cubicBezTo>
                  <a:pt x="123" y="156"/>
                  <a:pt x="156" y="123"/>
                  <a:pt x="156" y="82"/>
                </a:cubicBezTo>
                <a:cubicBezTo>
                  <a:pt x="156" y="41"/>
                  <a:pt x="123" y="8"/>
                  <a:pt x="8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8" name="Freeform 25"/>
          <p:cNvSpPr>
            <a:spLocks noEditPoints="1"/>
          </p:cNvSpPr>
          <p:nvPr/>
        </p:nvSpPr>
        <p:spPr bwMode="auto">
          <a:xfrm>
            <a:off x="10893426" y="471488"/>
            <a:ext cx="427038" cy="427038"/>
          </a:xfrm>
          <a:custGeom>
            <a:gdLst>
              <a:gd fmla="*/ 90 w 180" name="T0"/>
              <a:gd fmla="*/ 180 h 180" name="T1"/>
              <a:gd fmla="*/ 0 w 180" name="T2"/>
              <a:gd fmla="*/ 90 h 180" name="T3"/>
              <a:gd fmla="*/ 90 w 180" name="T4"/>
              <a:gd fmla="*/ 0 h 180" name="T5"/>
              <a:gd fmla="*/ 180 w 180" name="T6"/>
              <a:gd fmla="*/ 90 h 180" name="T7"/>
              <a:gd fmla="*/ 90 w 180" name="T8"/>
              <a:gd fmla="*/ 180 h 180" name="T9"/>
              <a:gd fmla="*/ 90 w 180" name="T10"/>
              <a:gd fmla="*/ 8 h 180" name="T11"/>
              <a:gd fmla="*/ 8 w 180" name="T12"/>
              <a:gd fmla="*/ 90 h 180" name="T13"/>
              <a:gd fmla="*/ 90 w 180" name="T14"/>
              <a:gd fmla="*/ 172 h 180" name="T15"/>
              <a:gd fmla="*/ 172 w 180" name="T16"/>
              <a:gd fmla="*/ 90 h 180" name="T17"/>
              <a:gd fmla="*/ 90 w 180" name="T18"/>
              <a:gd fmla="*/ 8 h 18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0" w="180">
                <a:moveTo>
                  <a:pt x="90" y="180"/>
                </a:moveTo>
                <a:cubicBezTo>
                  <a:pt x="41" y="180"/>
                  <a:pt x="0" y="139"/>
                  <a:pt x="0" y="90"/>
                </a:cubicBezTo>
                <a:cubicBezTo>
                  <a:pt x="0" y="40"/>
                  <a:pt x="41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139"/>
                  <a:pt x="140" y="180"/>
                  <a:pt x="90" y="180"/>
                </a:cubicBezTo>
                <a:close/>
                <a:moveTo>
                  <a:pt x="90" y="8"/>
                </a:moveTo>
                <a:cubicBezTo>
                  <a:pt x="45" y="8"/>
                  <a:pt x="8" y="45"/>
                  <a:pt x="8" y="90"/>
                </a:cubicBezTo>
                <a:cubicBezTo>
                  <a:pt x="8" y="135"/>
                  <a:pt x="45" y="172"/>
                  <a:pt x="90" y="172"/>
                </a:cubicBezTo>
                <a:cubicBezTo>
                  <a:pt x="136" y="172"/>
                  <a:pt x="172" y="135"/>
                  <a:pt x="172" y="90"/>
                </a:cubicBezTo>
                <a:cubicBezTo>
                  <a:pt x="172" y="45"/>
                  <a:pt x="136" y="8"/>
                  <a:pt x="90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79" name="Freeform 26"/>
          <p:cNvSpPr/>
          <p:nvPr/>
        </p:nvSpPr>
        <p:spPr bwMode="auto">
          <a:xfrm>
            <a:off x="10293351" y="806451"/>
            <a:ext cx="103188" cy="101600"/>
          </a:xfrm>
          <a:custGeom>
            <a:gdLst>
              <a:gd fmla="*/ 57 w 65" name="T0"/>
              <a:gd fmla="*/ 64 h 64" name="T1"/>
              <a:gd fmla="*/ 0 w 65" name="T2"/>
              <a:gd fmla="*/ 7 h 64" name="T3"/>
              <a:gd fmla="*/ 9 w 65" name="T4"/>
              <a:gd fmla="*/ 0 h 64" name="T5"/>
              <a:gd fmla="*/ 65 w 65" name="T6"/>
              <a:gd fmla="*/ 55 h 64" name="T7"/>
              <a:gd fmla="*/ 57 w 65" name="T8"/>
              <a:gd fmla="*/ 64 h 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" w="65">
                <a:moveTo>
                  <a:pt x="57" y="64"/>
                </a:moveTo>
                <a:lnTo>
                  <a:pt x="0" y="7"/>
                </a:lnTo>
                <a:lnTo>
                  <a:pt x="9" y="0"/>
                </a:lnTo>
                <a:lnTo>
                  <a:pt x="65" y="55"/>
                </a:lnTo>
                <a:lnTo>
                  <a:pt x="57" y="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0" name="Freeform 27"/>
          <p:cNvSpPr>
            <a:spLocks noEditPoints="1"/>
          </p:cNvSpPr>
          <p:nvPr/>
        </p:nvSpPr>
        <p:spPr bwMode="auto">
          <a:xfrm>
            <a:off x="11085513" y="663576"/>
            <a:ext cx="42863" cy="42863"/>
          </a:xfrm>
          <a:custGeom>
            <a:gdLst>
              <a:gd fmla="*/ 9 w 18" name="T0"/>
              <a:gd fmla="*/ 18 h 18" name="T1"/>
              <a:gd fmla="*/ 0 w 18" name="T2"/>
              <a:gd fmla="*/ 9 h 18" name="T3"/>
              <a:gd fmla="*/ 9 w 18" name="T4"/>
              <a:gd fmla="*/ 0 h 18" name="T5"/>
              <a:gd fmla="*/ 18 w 18" name="T6"/>
              <a:gd fmla="*/ 9 h 18" name="T7"/>
              <a:gd fmla="*/ 9 w 18" name="T8"/>
              <a:gd fmla="*/ 18 h 18" name="T9"/>
              <a:gd fmla="*/ 9 w 18" name="T10"/>
              <a:gd fmla="*/ 4 h 18" name="T11"/>
              <a:gd fmla="*/ 4 w 18" name="T12"/>
              <a:gd fmla="*/ 9 h 18" name="T13"/>
              <a:gd fmla="*/ 9 w 18" name="T14"/>
              <a:gd fmla="*/ 14 h 18" name="T15"/>
              <a:gd fmla="*/ 14 w 18" name="T16"/>
              <a:gd fmla="*/ 9 h 18" name="T17"/>
              <a:gd fmla="*/ 9 w 18" name="T18"/>
              <a:gd fmla="*/ 4 h 1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" w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9" y="4"/>
                </a:moveTo>
                <a:cubicBezTo>
                  <a:pt x="7" y="4"/>
                  <a:pt x="4" y="6"/>
                  <a:pt x="4" y="9"/>
                </a:cubicBezTo>
                <a:cubicBezTo>
                  <a:pt x="4" y="12"/>
                  <a:pt x="7" y="14"/>
                  <a:pt x="9" y="14"/>
                </a:cubicBezTo>
                <a:cubicBezTo>
                  <a:pt x="12" y="14"/>
                  <a:pt x="14" y="12"/>
                  <a:pt x="14" y="9"/>
                </a:cubicBezTo>
                <a:cubicBezTo>
                  <a:pt x="14" y="6"/>
                  <a:pt x="12" y="4"/>
                  <a:pt x="9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1" name="Freeform 28"/>
          <p:cNvSpPr/>
          <p:nvPr/>
        </p:nvSpPr>
        <p:spPr bwMode="auto">
          <a:xfrm>
            <a:off x="11123613" y="681038"/>
            <a:ext cx="87313" cy="9525"/>
          </a:xfrm>
          <a:custGeom>
            <a:gdLst>
              <a:gd fmla="*/ 35 w 37" name="T0"/>
              <a:gd fmla="*/ 4 h 4" name="T1"/>
              <a:gd fmla="*/ 2 w 37" name="T2"/>
              <a:gd fmla="*/ 4 h 4" name="T3"/>
              <a:gd fmla="*/ 0 w 37" name="T4"/>
              <a:gd fmla="*/ 2 h 4" name="T5"/>
              <a:gd fmla="*/ 2 w 37" name="T6"/>
              <a:gd fmla="*/ 0 h 4" name="T7"/>
              <a:gd fmla="*/ 35 w 37" name="T8"/>
              <a:gd fmla="*/ 0 h 4" name="T9"/>
              <a:gd fmla="*/ 37 w 37" name="T10"/>
              <a:gd fmla="*/ 2 h 4" name="T11"/>
              <a:gd fmla="*/ 35 w 37" name="T12"/>
              <a:gd fmla="*/ 4 h 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" w="37">
                <a:moveTo>
                  <a:pt x="35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37" y="3"/>
                  <a:pt x="36" y="4"/>
                  <a:pt x="35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2" name="Freeform 29"/>
          <p:cNvSpPr/>
          <p:nvPr/>
        </p:nvSpPr>
        <p:spPr bwMode="auto">
          <a:xfrm>
            <a:off x="11102976" y="542926"/>
            <a:ext cx="9525" cy="125413"/>
          </a:xfrm>
          <a:custGeom>
            <a:gdLst>
              <a:gd fmla="*/ 2 w 4" name="T0"/>
              <a:gd fmla="*/ 53 h 53" name="T1"/>
              <a:gd fmla="*/ 0 w 4" name="T2"/>
              <a:gd fmla="*/ 51 h 53" name="T3"/>
              <a:gd fmla="*/ 0 w 4" name="T4"/>
              <a:gd fmla="*/ 2 h 53" name="T5"/>
              <a:gd fmla="*/ 2 w 4" name="T6"/>
              <a:gd fmla="*/ 0 h 53" name="T7"/>
              <a:gd fmla="*/ 4 w 4" name="T8"/>
              <a:gd fmla="*/ 2 h 53" name="T9"/>
              <a:gd fmla="*/ 4 w 4" name="T10"/>
              <a:gd fmla="*/ 51 h 53" name="T11"/>
              <a:gd fmla="*/ 2 w 4" name="T12"/>
              <a:gd fmla="*/ 53 h 5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2" w="4">
                <a:moveTo>
                  <a:pt x="2" y="53"/>
                </a:moveTo>
                <a:cubicBezTo>
                  <a:pt x="1" y="53"/>
                  <a:pt x="0" y="52"/>
                  <a:pt x="0" y="5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4" y="1"/>
                  <a:pt x="4" y="2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3"/>
                  <a:pt x="2" y="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3" name="Freeform 30"/>
          <p:cNvSpPr>
            <a:spLocks noEditPoints="1"/>
          </p:cNvSpPr>
          <p:nvPr/>
        </p:nvSpPr>
        <p:spPr bwMode="auto">
          <a:xfrm>
            <a:off x="8188326" y="1435101"/>
            <a:ext cx="384175" cy="363538"/>
          </a:xfrm>
          <a:custGeom>
            <a:gdLst>
              <a:gd fmla="*/ 10 w 162" name="T0"/>
              <a:gd fmla="*/ 153 h 153" name="T1"/>
              <a:gd fmla="*/ 10 w 162" name="T2"/>
              <a:gd fmla="*/ 142 h 153" name="T3"/>
              <a:gd fmla="*/ 12 w 162" name="T4"/>
              <a:gd fmla="*/ 141 h 153" name="T5"/>
              <a:gd fmla="*/ 29 w 162" name="T6"/>
              <a:gd fmla="*/ 120 h 153" name="T7"/>
              <a:gd fmla="*/ 29 w 162" name="T8"/>
              <a:gd fmla="*/ 118 h 153" name="T9"/>
              <a:gd fmla="*/ 0 w 162" name="T10"/>
              <a:gd fmla="*/ 67 h 153" name="T11"/>
              <a:gd fmla="*/ 81 w 162" name="T12"/>
              <a:gd fmla="*/ 0 h 153" name="T13"/>
              <a:gd fmla="*/ 162 w 162" name="T14"/>
              <a:gd fmla="*/ 67 h 153" name="T15"/>
              <a:gd fmla="*/ 81 w 162" name="T16"/>
              <a:gd fmla="*/ 133 h 153" name="T17"/>
              <a:gd fmla="*/ 70 w 162" name="T18"/>
              <a:gd fmla="*/ 133 h 153" name="T19"/>
              <a:gd fmla="*/ 14 w 162" name="T20"/>
              <a:gd fmla="*/ 153 h 153" name="T21"/>
              <a:gd fmla="*/ 10 w 162" name="T22"/>
              <a:gd fmla="*/ 153 h 153" name="T23"/>
              <a:gd fmla="*/ 81 w 162" name="T24"/>
              <a:gd fmla="*/ 8 h 153" name="T25"/>
              <a:gd fmla="*/ 8 w 162" name="T26"/>
              <a:gd fmla="*/ 67 h 153" name="T27"/>
              <a:gd fmla="*/ 35 w 162" name="T28"/>
              <a:gd fmla="*/ 112 h 153" name="T29"/>
              <a:gd fmla="*/ 36 w 162" name="T30"/>
              <a:gd fmla="*/ 113 h 153" name="T31"/>
              <a:gd fmla="*/ 37 w 162" name="T32"/>
              <a:gd fmla="*/ 115 h 153" name="T33"/>
              <a:gd fmla="*/ 37 w 162" name="T34"/>
              <a:gd fmla="*/ 120 h 153" name="T35"/>
              <a:gd fmla="*/ 22 w 162" name="T36"/>
              <a:gd fmla="*/ 144 h 153" name="T37"/>
              <a:gd fmla="*/ 66 w 162" name="T38"/>
              <a:gd fmla="*/ 126 h 153" name="T39"/>
              <a:gd fmla="*/ 68 w 162" name="T40"/>
              <a:gd fmla="*/ 124 h 153" name="T41"/>
              <a:gd fmla="*/ 70 w 162" name="T42"/>
              <a:gd fmla="*/ 125 h 153" name="T43"/>
              <a:gd fmla="*/ 81 w 162" name="T44"/>
              <a:gd fmla="*/ 125 h 153" name="T45"/>
              <a:gd fmla="*/ 154 w 162" name="T46"/>
              <a:gd fmla="*/ 67 h 153" name="T47"/>
              <a:gd fmla="*/ 81 w 162" name="T48"/>
              <a:gd fmla="*/ 8 h 153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53" w="162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4" name="Freeform 31"/>
          <p:cNvSpPr>
            <a:spLocks noEditPoints="1"/>
          </p:cNvSpPr>
          <p:nvPr/>
        </p:nvSpPr>
        <p:spPr bwMode="auto">
          <a:xfrm>
            <a:off x="9282113" y="1577976"/>
            <a:ext cx="212725" cy="215900"/>
          </a:xfrm>
          <a:custGeom>
            <a:gdLst>
              <a:gd fmla="*/ 83 w 90" name="T0"/>
              <a:gd fmla="*/ 91 h 91" name="T1"/>
              <a:gd fmla="*/ 57 w 90" name="T2"/>
              <a:gd fmla="*/ 80 h 91" name="T3"/>
              <a:gd fmla="*/ 45 w 90" name="T4"/>
              <a:gd fmla="*/ 81 h 91" name="T5"/>
              <a:gd fmla="*/ 0 w 90" name="T6"/>
              <a:gd fmla="*/ 41 h 91" name="T7"/>
              <a:gd fmla="*/ 45 w 90" name="T8"/>
              <a:gd fmla="*/ 0 h 91" name="T9"/>
              <a:gd fmla="*/ 90 w 90" name="T10"/>
              <a:gd fmla="*/ 41 h 91" name="T11"/>
              <a:gd fmla="*/ 82 w 90" name="T12"/>
              <a:gd fmla="*/ 64 h 91" name="T13"/>
              <a:gd fmla="*/ 81 w 90" name="T14"/>
              <a:gd fmla="*/ 70 h 91" name="T15"/>
              <a:gd fmla="*/ 89 w 90" name="T16"/>
              <a:gd fmla="*/ 84 h 91" name="T17"/>
              <a:gd fmla="*/ 90 w 90" name="T18"/>
              <a:gd fmla="*/ 85 h 91" name="T19"/>
              <a:gd fmla="*/ 90 w 90" name="T20"/>
              <a:gd fmla="*/ 90 h 91" name="T21"/>
              <a:gd fmla="*/ 89 w 90" name="T22"/>
              <a:gd fmla="*/ 90 h 91" name="T23"/>
              <a:gd fmla="*/ 83 w 90" name="T24"/>
              <a:gd fmla="*/ 91 h 91" name="T25"/>
              <a:gd fmla="*/ 58 w 90" name="T26"/>
              <a:gd fmla="*/ 75 h 91" name="T27"/>
              <a:gd fmla="*/ 59 w 90" name="T28"/>
              <a:gd fmla="*/ 76 h 91" name="T29"/>
              <a:gd fmla="*/ 85 w 90" name="T30"/>
              <a:gd fmla="*/ 87 h 91" name="T31"/>
              <a:gd fmla="*/ 77 w 90" name="T32"/>
              <a:gd fmla="*/ 70 h 91" name="T33"/>
              <a:gd fmla="*/ 78 w 90" name="T34"/>
              <a:gd fmla="*/ 62 h 91" name="T35"/>
              <a:gd fmla="*/ 79 w 90" name="T36"/>
              <a:gd fmla="*/ 62 h 91" name="T37"/>
              <a:gd fmla="*/ 86 w 90" name="T38"/>
              <a:gd fmla="*/ 41 h 91" name="T39"/>
              <a:gd fmla="*/ 45 w 90" name="T40"/>
              <a:gd fmla="*/ 4 h 91" name="T41"/>
              <a:gd fmla="*/ 4 w 90" name="T42"/>
              <a:gd fmla="*/ 41 h 91" name="T43"/>
              <a:gd fmla="*/ 45 w 90" name="T44"/>
              <a:gd fmla="*/ 77 h 91" name="T45"/>
              <a:gd fmla="*/ 57 w 90" name="T46"/>
              <a:gd fmla="*/ 75 h 91" name="T47"/>
              <a:gd fmla="*/ 58 w 90" name="T48"/>
              <a:gd fmla="*/ 75 h 91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1" w="90">
                <a:moveTo>
                  <a:pt x="83" y="91"/>
                </a:moveTo>
                <a:cubicBezTo>
                  <a:pt x="73" y="91"/>
                  <a:pt x="64" y="87"/>
                  <a:pt x="57" y="80"/>
                </a:cubicBezTo>
                <a:cubicBezTo>
                  <a:pt x="53" y="81"/>
                  <a:pt x="49" y="81"/>
                  <a:pt x="45" y="81"/>
                </a:cubicBezTo>
                <a:cubicBezTo>
                  <a:pt x="20" y="81"/>
                  <a:pt x="0" y="63"/>
                  <a:pt x="0" y="41"/>
                </a:cubicBezTo>
                <a:cubicBezTo>
                  <a:pt x="0" y="18"/>
                  <a:pt x="20" y="0"/>
                  <a:pt x="45" y="0"/>
                </a:cubicBezTo>
                <a:cubicBezTo>
                  <a:pt x="70" y="0"/>
                  <a:pt x="90" y="18"/>
                  <a:pt x="90" y="41"/>
                </a:cubicBezTo>
                <a:cubicBezTo>
                  <a:pt x="90" y="49"/>
                  <a:pt x="87" y="57"/>
                  <a:pt x="82" y="64"/>
                </a:cubicBezTo>
                <a:cubicBezTo>
                  <a:pt x="81" y="66"/>
                  <a:pt x="81" y="68"/>
                  <a:pt x="81" y="70"/>
                </a:cubicBezTo>
                <a:cubicBezTo>
                  <a:pt x="81" y="76"/>
                  <a:pt x="84" y="81"/>
                  <a:pt x="89" y="84"/>
                </a:cubicBezTo>
                <a:cubicBezTo>
                  <a:pt x="90" y="85"/>
                  <a:pt x="90" y="85"/>
                  <a:pt x="90" y="85"/>
                </a:cubicBezTo>
                <a:cubicBezTo>
                  <a:pt x="90" y="90"/>
                  <a:pt x="90" y="90"/>
                  <a:pt x="90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7" y="90"/>
                  <a:pt x="85" y="91"/>
                  <a:pt x="83" y="91"/>
                </a:cubicBezTo>
                <a:close/>
                <a:moveTo>
                  <a:pt x="58" y="75"/>
                </a:moveTo>
                <a:cubicBezTo>
                  <a:pt x="59" y="76"/>
                  <a:pt x="59" y="76"/>
                  <a:pt x="59" y="76"/>
                </a:cubicBezTo>
                <a:cubicBezTo>
                  <a:pt x="66" y="83"/>
                  <a:pt x="75" y="87"/>
                  <a:pt x="85" y="87"/>
                </a:cubicBezTo>
                <a:cubicBezTo>
                  <a:pt x="80" y="83"/>
                  <a:pt x="77" y="77"/>
                  <a:pt x="77" y="70"/>
                </a:cubicBezTo>
                <a:cubicBezTo>
                  <a:pt x="77" y="67"/>
                  <a:pt x="77" y="65"/>
                  <a:pt x="78" y="62"/>
                </a:cubicBezTo>
                <a:cubicBezTo>
                  <a:pt x="79" y="62"/>
                  <a:pt x="79" y="62"/>
                  <a:pt x="79" y="62"/>
                </a:cubicBezTo>
                <a:cubicBezTo>
                  <a:pt x="84" y="55"/>
                  <a:pt x="86" y="48"/>
                  <a:pt x="86" y="41"/>
                </a:cubicBezTo>
                <a:cubicBezTo>
                  <a:pt x="86" y="20"/>
                  <a:pt x="68" y="4"/>
                  <a:pt x="45" y="4"/>
                </a:cubicBezTo>
                <a:cubicBezTo>
                  <a:pt x="22" y="4"/>
                  <a:pt x="4" y="20"/>
                  <a:pt x="4" y="41"/>
                </a:cubicBezTo>
                <a:cubicBezTo>
                  <a:pt x="4" y="61"/>
                  <a:pt x="22" y="77"/>
                  <a:pt x="45" y="77"/>
                </a:cubicBezTo>
                <a:cubicBezTo>
                  <a:pt x="49" y="77"/>
                  <a:pt x="53" y="77"/>
                  <a:pt x="57" y="75"/>
                </a:cubicBezTo>
                <a:lnTo>
                  <a:pt x="58" y="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5" name="Freeform 32"/>
          <p:cNvSpPr>
            <a:spLocks noEditPoints="1"/>
          </p:cNvSpPr>
          <p:nvPr/>
        </p:nvSpPr>
        <p:spPr bwMode="auto">
          <a:xfrm>
            <a:off x="9070976" y="1412876"/>
            <a:ext cx="384175" cy="361950"/>
          </a:xfrm>
          <a:custGeom>
            <a:gdLst>
              <a:gd fmla="*/ 10 w 162" name="T0"/>
              <a:gd fmla="*/ 152 h 152" name="T1"/>
              <a:gd fmla="*/ 10 w 162" name="T2"/>
              <a:gd fmla="*/ 141 h 152" name="T3"/>
              <a:gd fmla="*/ 12 w 162" name="T4"/>
              <a:gd fmla="*/ 140 h 152" name="T5"/>
              <a:gd fmla="*/ 29 w 162" name="T6"/>
              <a:gd fmla="*/ 119 h 152" name="T7"/>
              <a:gd fmla="*/ 29 w 162" name="T8"/>
              <a:gd fmla="*/ 117 h 152" name="T9"/>
              <a:gd fmla="*/ 0 w 162" name="T10"/>
              <a:gd fmla="*/ 66 h 152" name="T11"/>
              <a:gd fmla="*/ 81 w 162" name="T12"/>
              <a:gd fmla="*/ 0 h 152" name="T13"/>
              <a:gd fmla="*/ 162 w 162" name="T14"/>
              <a:gd fmla="*/ 65 h 152" name="T15"/>
              <a:gd fmla="*/ 162 w 162" name="T16"/>
              <a:gd fmla="*/ 71 h 152" name="T17"/>
              <a:gd fmla="*/ 156 w 162" name="T18"/>
              <a:gd fmla="*/ 68 h 152" name="T19"/>
              <a:gd fmla="*/ 134 w 162" name="T20"/>
              <a:gd fmla="*/ 64 h 152" name="T21"/>
              <a:gd fmla="*/ 98 w 162" name="T22"/>
              <a:gd fmla="*/ 77 h 152" name="T23"/>
              <a:gd fmla="*/ 83 w 162" name="T24"/>
              <a:gd fmla="*/ 110 h 152" name="T25"/>
              <a:gd fmla="*/ 87 w 162" name="T26"/>
              <a:gd fmla="*/ 127 h 152" name="T27"/>
              <a:gd fmla="*/ 90 w 162" name="T28"/>
              <a:gd fmla="*/ 133 h 152" name="T29"/>
              <a:gd fmla="*/ 84 w 162" name="T30"/>
              <a:gd fmla="*/ 133 h 152" name="T31"/>
              <a:gd fmla="*/ 70 w 162" name="T32"/>
              <a:gd fmla="*/ 132 h 152" name="T33"/>
              <a:gd fmla="*/ 14 w 162" name="T34"/>
              <a:gd fmla="*/ 152 h 152" name="T35"/>
              <a:gd fmla="*/ 10 w 162" name="T36"/>
              <a:gd fmla="*/ 152 h 152" name="T37"/>
              <a:gd fmla="*/ 81 w 162" name="T38"/>
              <a:gd fmla="*/ 8 h 152" name="T39"/>
              <a:gd fmla="*/ 8 w 162" name="T40"/>
              <a:gd fmla="*/ 66 h 152" name="T41"/>
              <a:gd fmla="*/ 35 w 162" name="T42"/>
              <a:gd fmla="*/ 112 h 152" name="T43"/>
              <a:gd fmla="*/ 36 w 162" name="T44"/>
              <a:gd fmla="*/ 112 h 152" name="T45"/>
              <a:gd fmla="*/ 37 w 162" name="T46"/>
              <a:gd fmla="*/ 114 h 152" name="T47"/>
              <a:gd fmla="*/ 37 w 162" name="T48"/>
              <a:gd fmla="*/ 119 h 152" name="T49"/>
              <a:gd fmla="*/ 22 w 162" name="T50"/>
              <a:gd fmla="*/ 144 h 152" name="T51"/>
              <a:gd fmla="*/ 66 w 162" name="T52"/>
              <a:gd fmla="*/ 125 h 152" name="T53"/>
              <a:gd fmla="*/ 68 w 162" name="T54"/>
              <a:gd fmla="*/ 124 h 152" name="T55"/>
              <a:gd fmla="*/ 70 w 162" name="T56"/>
              <a:gd fmla="*/ 124 h 152" name="T57"/>
              <a:gd fmla="*/ 78 w 162" name="T58"/>
              <a:gd fmla="*/ 125 h 152" name="T59"/>
              <a:gd fmla="*/ 75 w 162" name="T60"/>
              <a:gd fmla="*/ 110 h 152" name="T61"/>
              <a:gd fmla="*/ 93 w 162" name="T62"/>
              <a:gd fmla="*/ 71 h 152" name="T63"/>
              <a:gd fmla="*/ 134 w 162" name="T64"/>
              <a:gd fmla="*/ 56 h 152" name="T65"/>
              <a:gd fmla="*/ 153 w 162" name="T66"/>
              <a:gd fmla="*/ 59 h 152" name="T67"/>
              <a:gd fmla="*/ 81 w 162" name="T68"/>
              <a:gd fmla="*/ 8 h 15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52" w="162">
                <a:moveTo>
                  <a:pt x="10" y="152"/>
                </a:moveTo>
                <a:cubicBezTo>
                  <a:pt x="10" y="141"/>
                  <a:pt x="10" y="141"/>
                  <a:pt x="10" y="141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20" y="136"/>
                  <a:pt x="29" y="129"/>
                  <a:pt x="29" y="119"/>
                </a:cubicBezTo>
                <a:cubicBezTo>
                  <a:pt x="29" y="119"/>
                  <a:pt x="29" y="118"/>
                  <a:pt x="29" y="117"/>
                </a:cubicBezTo>
                <a:cubicBezTo>
                  <a:pt x="10" y="104"/>
                  <a:pt x="0" y="86"/>
                  <a:pt x="0" y="66"/>
                </a:cubicBezTo>
                <a:cubicBezTo>
                  <a:pt x="0" y="30"/>
                  <a:pt x="36" y="0"/>
                  <a:pt x="81" y="0"/>
                </a:cubicBezTo>
                <a:cubicBezTo>
                  <a:pt x="125" y="0"/>
                  <a:pt x="161" y="28"/>
                  <a:pt x="162" y="65"/>
                </a:cubicBezTo>
                <a:cubicBezTo>
                  <a:pt x="162" y="71"/>
                  <a:pt x="162" y="71"/>
                  <a:pt x="162" y="71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49" y="65"/>
                  <a:pt x="142" y="64"/>
                  <a:pt x="134" y="64"/>
                </a:cubicBezTo>
                <a:cubicBezTo>
                  <a:pt x="121" y="64"/>
                  <a:pt x="108" y="68"/>
                  <a:pt x="98" y="77"/>
                </a:cubicBezTo>
                <a:cubicBezTo>
                  <a:pt x="89" y="85"/>
                  <a:pt x="83" y="97"/>
                  <a:pt x="83" y="110"/>
                </a:cubicBezTo>
                <a:cubicBezTo>
                  <a:pt x="83" y="116"/>
                  <a:pt x="85" y="122"/>
                  <a:pt x="87" y="127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79" y="133"/>
                  <a:pt x="75" y="133"/>
                  <a:pt x="70" y="132"/>
                </a:cubicBezTo>
                <a:cubicBezTo>
                  <a:pt x="53" y="149"/>
                  <a:pt x="32" y="152"/>
                  <a:pt x="14" y="152"/>
                </a:cubicBezTo>
                <a:lnTo>
                  <a:pt x="10" y="152"/>
                </a:lnTo>
                <a:close/>
                <a:moveTo>
                  <a:pt x="81" y="8"/>
                </a:moveTo>
                <a:cubicBezTo>
                  <a:pt x="41" y="8"/>
                  <a:pt x="8" y="34"/>
                  <a:pt x="8" y="66"/>
                </a:cubicBezTo>
                <a:cubicBezTo>
                  <a:pt x="8" y="84"/>
                  <a:pt x="18" y="100"/>
                  <a:pt x="35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7" y="114"/>
                  <a:pt x="37" y="114"/>
                  <a:pt x="37" y="114"/>
                </a:cubicBezTo>
                <a:cubicBezTo>
                  <a:pt x="37" y="116"/>
                  <a:pt x="37" y="118"/>
                  <a:pt x="37" y="119"/>
                </a:cubicBezTo>
                <a:cubicBezTo>
                  <a:pt x="37" y="129"/>
                  <a:pt x="30" y="138"/>
                  <a:pt x="22" y="144"/>
                </a:cubicBezTo>
                <a:cubicBezTo>
                  <a:pt x="37" y="142"/>
                  <a:pt x="53" y="139"/>
                  <a:pt x="66" y="125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2" y="124"/>
                  <a:pt x="75" y="125"/>
                  <a:pt x="78" y="125"/>
                </a:cubicBezTo>
                <a:cubicBezTo>
                  <a:pt x="76" y="120"/>
                  <a:pt x="75" y="115"/>
                  <a:pt x="75" y="110"/>
                </a:cubicBezTo>
                <a:cubicBezTo>
                  <a:pt x="75" y="95"/>
                  <a:pt x="82" y="81"/>
                  <a:pt x="93" y="71"/>
                </a:cubicBezTo>
                <a:cubicBezTo>
                  <a:pt x="104" y="61"/>
                  <a:pt x="119" y="56"/>
                  <a:pt x="134" y="56"/>
                </a:cubicBezTo>
                <a:cubicBezTo>
                  <a:pt x="141" y="56"/>
                  <a:pt x="147" y="57"/>
                  <a:pt x="153" y="59"/>
                </a:cubicBezTo>
                <a:cubicBezTo>
                  <a:pt x="149" y="30"/>
                  <a:pt x="118" y="8"/>
                  <a:pt x="81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6" name="Freeform 33"/>
          <p:cNvSpPr>
            <a:spLocks noEditPoints="1"/>
          </p:cNvSpPr>
          <p:nvPr/>
        </p:nvSpPr>
        <p:spPr bwMode="auto">
          <a:xfrm>
            <a:off x="9980613" y="1412876"/>
            <a:ext cx="360363" cy="339725"/>
          </a:xfrm>
          <a:custGeom>
            <a:gdLst>
              <a:gd fmla="*/ 10 w 152" name="T0"/>
              <a:gd fmla="*/ 143 h 143" name="T1"/>
              <a:gd fmla="*/ 10 w 152" name="T2"/>
              <a:gd fmla="*/ 132 h 143" name="T3"/>
              <a:gd fmla="*/ 12 w 152" name="T4"/>
              <a:gd fmla="*/ 131 h 143" name="T5"/>
              <a:gd fmla="*/ 27 w 152" name="T6"/>
              <a:gd fmla="*/ 112 h 143" name="T7"/>
              <a:gd fmla="*/ 27 w 152" name="T8"/>
              <a:gd fmla="*/ 110 h 143" name="T9"/>
              <a:gd fmla="*/ 0 w 152" name="T10"/>
              <a:gd fmla="*/ 62 h 143" name="T11"/>
              <a:gd fmla="*/ 76 w 152" name="T12"/>
              <a:gd fmla="*/ 0 h 143" name="T13"/>
              <a:gd fmla="*/ 152 w 152" name="T14"/>
              <a:gd fmla="*/ 62 h 143" name="T15"/>
              <a:gd fmla="*/ 76 w 152" name="T16"/>
              <a:gd fmla="*/ 125 h 143" name="T17"/>
              <a:gd fmla="*/ 66 w 152" name="T18"/>
              <a:gd fmla="*/ 124 h 143" name="T19"/>
              <a:gd fmla="*/ 14 w 152" name="T20"/>
              <a:gd fmla="*/ 142 h 143" name="T21"/>
              <a:gd fmla="*/ 10 w 152" name="T22"/>
              <a:gd fmla="*/ 143 h 143" name="T23"/>
              <a:gd fmla="*/ 76 w 152" name="T24"/>
              <a:gd fmla="*/ 8 h 143" name="T25"/>
              <a:gd fmla="*/ 8 w 152" name="T26"/>
              <a:gd fmla="*/ 62 h 143" name="T27"/>
              <a:gd fmla="*/ 33 w 152" name="T28"/>
              <a:gd fmla="*/ 104 h 143" name="T29"/>
              <a:gd fmla="*/ 35 w 152" name="T30"/>
              <a:gd fmla="*/ 105 h 143" name="T31"/>
              <a:gd fmla="*/ 35 w 152" name="T32"/>
              <a:gd fmla="*/ 107 h 143" name="T33"/>
              <a:gd fmla="*/ 35 w 152" name="T34"/>
              <a:gd fmla="*/ 112 h 143" name="T35"/>
              <a:gd fmla="*/ 22 w 152" name="T36"/>
              <a:gd fmla="*/ 134 h 143" name="T37"/>
              <a:gd fmla="*/ 62 w 152" name="T38"/>
              <a:gd fmla="*/ 117 h 143" name="T39"/>
              <a:gd fmla="*/ 64 w 152" name="T40"/>
              <a:gd fmla="*/ 116 h 143" name="T41"/>
              <a:gd fmla="*/ 65 w 152" name="T42"/>
              <a:gd fmla="*/ 116 h 143" name="T43"/>
              <a:gd fmla="*/ 76 w 152" name="T44"/>
              <a:gd fmla="*/ 117 h 143" name="T45"/>
              <a:gd fmla="*/ 144 w 152" name="T46"/>
              <a:gd fmla="*/ 62 h 143" name="T47"/>
              <a:gd fmla="*/ 76 w 152" name="T48"/>
              <a:gd fmla="*/ 8 h 143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43" w="152">
                <a:moveTo>
                  <a:pt x="10" y="143"/>
                </a:moveTo>
                <a:cubicBezTo>
                  <a:pt x="10" y="132"/>
                  <a:pt x="10" y="132"/>
                  <a:pt x="10" y="13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21" y="127"/>
                  <a:pt x="27" y="119"/>
                  <a:pt x="27" y="112"/>
                </a:cubicBezTo>
                <a:cubicBezTo>
                  <a:pt x="27" y="111"/>
                  <a:pt x="27" y="110"/>
                  <a:pt x="27" y="110"/>
                </a:cubicBezTo>
                <a:cubicBezTo>
                  <a:pt x="10" y="98"/>
                  <a:pt x="0" y="81"/>
                  <a:pt x="0" y="62"/>
                </a:cubicBezTo>
                <a:cubicBezTo>
                  <a:pt x="0" y="28"/>
                  <a:pt x="34" y="0"/>
                  <a:pt x="76" y="0"/>
                </a:cubicBezTo>
                <a:cubicBezTo>
                  <a:pt x="118" y="0"/>
                  <a:pt x="152" y="28"/>
                  <a:pt x="152" y="62"/>
                </a:cubicBezTo>
                <a:cubicBezTo>
                  <a:pt x="152" y="96"/>
                  <a:pt x="118" y="125"/>
                  <a:pt x="76" y="125"/>
                </a:cubicBezTo>
                <a:cubicBezTo>
                  <a:pt x="73" y="125"/>
                  <a:pt x="70" y="124"/>
                  <a:pt x="66" y="124"/>
                </a:cubicBezTo>
                <a:cubicBezTo>
                  <a:pt x="50" y="139"/>
                  <a:pt x="31" y="142"/>
                  <a:pt x="14" y="142"/>
                </a:cubicBezTo>
                <a:lnTo>
                  <a:pt x="10" y="143"/>
                </a:lnTo>
                <a:close/>
                <a:moveTo>
                  <a:pt x="76" y="8"/>
                </a:moveTo>
                <a:cubicBezTo>
                  <a:pt x="39" y="8"/>
                  <a:pt x="8" y="32"/>
                  <a:pt x="8" y="62"/>
                </a:cubicBezTo>
                <a:cubicBezTo>
                  <a:pt x="8" y="78"/>
                  <a:pt x="17" y="94"/>
                  <a:pt x="33" y="104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5" y="108"/>
                  <a:pt x="35" y="110"/>
                  <a:pt x="35" y="112"/>
                </a:cubicBezTo>
                <a:cubicBezTo>
                  <a:pt x="35" y="120"/>
                  <a:pt x="30" y="128"/>
                  <a:pt x="22" y="134"/>
                </a:cubicBezTo>
                <a:cubicBezTo>
                  <a:pt x="36" y="133"/>
                  <a:pt x="50" y="129"/>
                  <a:pt x="62" y="117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9" y="116"/>
                  <a:pt x="73" y="117"/>
                  <a:pt x="76" y="117"/>
                </a:cubicBezTo>
                <a:cubicBezTo>
                  <a:pt x="114" y="117"/>
                  <a:pt x="144" y="92"/>
                  <a:pt x="144" y="62"/>
                </a:cubicBezTo>
                <a:cubicBezTo>
                  <a:pt x="144" y="32"/>
                  <a:pt x="114" y="8"/>
                  <a:pt x="76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7" name="Freeform 34"/>
          <p:cNvSpPr>
            <a:spLocks noEditPoints="1"/>
          </p:cNvSpPr>
          <p:nvPr/>
        </p:nvSpPr>
        <p:spPr bwMode="auto">
          <a:xfrm>
            <a:off x="10147301" y="1539876"/>
            <a:ext cx="258763" cy="254000"/>
          </a:xfrm>
          <a:custGeom>
            <a:gdLst>
              <a:gd fmla="*/ 100 w 109" name="T0"/>
              <a:gd fmla="*/ 107 h 107" name="T1"/>
              <a:gd fmla="*/ 98 w 109" name="T2"/>
              <a:gd fmla="*/ 107 h 107" name="T3"/>
              <a:gd fmla="*/ 54 w 109" name="T4"/>
              <a:gd fmla="*/ 91 h 107" name="T5"/>
              <a:gd fmla="*/ 6 w 109" name="T6"/>
              <a:gd fmla="*/ 81 h 107" name="T7"/>
              <a:gd fmla="*/ 0 w 109" name="T8"/>
              <a:gd fmla="*/ 77 h 107" name="T9"/>
              <a:gd fmla="*/ 7 w 109" name="T10"/>
              <a:gd fmla="*/ 77 h 107" name="T11"/>
              <a:gd fmla="*/ 63 w 109" name="T12"/>
              <a:gd fmla="*/ 58 h 107" name="T13"/>
              <a:gd fmla="*/ 81 w 109" name="T14"/>
              <a:gd fmla="*/ 36 h 107" name="T15"/>
              <a:gd fmla="*/ 88 w 109" name="T16"/>
              <a:gd fmla="*/ 9 h 107" name="T17"/>
              <a:gd fmla="*/ 88 w 109" name="T18"/>
              <a:gd fmla="*/ 5 h 107" name="T19"/>
              <a:gd fmla="*/ 87 w 109" name="T20"/>
              <a:gd fmla="*/ 0 h 107" name="T21"/>
              <a:gd fmla="*/ 91 w 109" name="T22"/>
              <a:gd fmla="*/ 3 h 107" name="T23"/>
              <a:gd fmla="*/ 109 w 109" name="T24"/>
              <a:gd fmla="*/ 39 h 107" name="T25"/>
              <a:gd fmla="*/ 86 w 109" name="T26"/>
              <a:gd fmla="*/ 79 h 107" name="T27"/>
              <a:gd fmla="*/ 86 w 109" name="T28"/>
              <a:gd fmla="*/ 82 h 107" name="T29"/>
              <a:gd fmla="*/ 99 w 109" name="T30"/>
              <a:gd fmla="*/ 100 h 107" name="T31"/>
              <a:gd fmla="*/ 100 w 109" name="T32"/>
              <a:gd fmla="*/ 100 h 107" name="T33"/>
              <a:gd fmla="*/ 100 w 109" name="T34"/>
              <a:gd fmla="*/ 107 h 107" name="T35"/>
              <a:gd fmla="*/ 55 w 109" name="T36"/>
              <a:gd fmla="*/ 87 h 107" name="T37"/>
              <a:gd fmla="*/ 56 w 109" name="T38"/>
              <a:gd fmla="*/ 87 h 107" name="T39"/>
              <a:gd fmla="*/ 96 w 109" name="T40"/>
              <a:gd fmla="*/ 103 h 107" name="T41"/>
              <a:gd fmla="*/ 82 w 109" name="T42"/>
              <a:gd fmla="*/ 82 h 107" name="T43"/>
              <a:gd fmla="*/ 82 w 109" name="T44"/>
              <a:gd fmla="*/ 78 h 107" name="T45"/>
              <a:gd fmla="*/ 82 w 109" name="T46"/>
              <a:gd fmla="*/ 77 h 107" name="T47"/>
              <a:gd fmla="*/ 83 w 109" name="T48"/>
              <a:gd fmla="*/ 76 h 107" name="T49"/>
              <a:gd fmla="*/ 105 w 109" name="T50"/>
              <a:gd fmla="*/ 39 h 107" name="T51"/>
              <a:gd fmla="*/ 92 w 109" name="T52"/>
              <a:gd fmla="*/ 9 h 107" name="T53"/>
              <a:gd fmla="*/ 92 w 109" name="T54"/>
              <a:gd fmla="*/ 9 h 107" name="T55"/>
              <a:gd fmla="*/ 85 w 109" name="T56"/>
              <a:gd fmla="*/ 38 h 107" name="T57"/>
              <a:gd fmla="*/ 66 w 109" name="T58"/>
              <a:gd fmla="*/ 61 h 107" name="T59"/>
              <a:gd fmla="*/ 14 w 109" name="T60"/>
              <a:gd fmla="*/ 81 h 107" name="T61"/>
              <a:gd fmla="*/ 54 w 109" name="T62"/>
              <a:gd fmla="*/ 87 h 107" name="T63"/>
              <a:gd fmla="*/ 55 w 109" name="T64"/>
              <a:gd fmla="*/ 87 h 107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07" w="109">
                <a:moveTo>
                  <a:pt x="100" y="107"/>
                </a:moveTo>
                <a:cubicBezTo>
                  <a:pt x="98" y="107"/>
                  <a:pt x="98" y="107"/>
                  <a:pt x="98" y="107"/>
                </a:cubicBezTo>
                <a:cubicBezTo>
                  <a:pt x="81" y="106"/>
                  <a:pt x="67" y="103"/>
                  <a:pt x="54" y="91"/>
                </a:cubicBezTo>
                <a:cubicBezTo>
                  <a:pt x="36" y="93"/>
                  <a:pt x="19" y="89"/>
                  <a:pt x="6" y="81"/>
                </a:cubicBezTo>
                <a:cubicBezTo>
                  <a:pt x="0" y="77"/>
                  <a:pt x="0" y="77"/>
                  <a:pt x="0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28" y="77"/>
                  <a:pt x="48" y="70"/>
                  <a:pt x="63" y="58"/>
                </a:cubicBezTo>
                <a:cubicBezTo>
                  <a:pt x="71" y="52"/>
                  <a:pt x="77" y="44"/>
                  <a:pt x="81" y="36"/>
                </a:cubicBezTo>
                <a:cubicBezTo>
                  <a:pt x="86" y="28"/>
                  <a:pt x="88" y="18"/>
                  <a:pt x="88" y="9"/>
                </a:cubicBezTo>
                <a:cubicBezTo>
                  <a:pt x="88" y="8"/>
                  <a:pt x="88" y="6"/>
                  <a:pt x="88" y="5"/>
                </a:cubicBezTo>
                <a:cubicBezTo>
                  <a:pt x="87" y="0"/>
                  <a:pt x="87" y="0"/>
                  <a:pt x="87" y="0"/>
                </a:cubicBezTo>
                <a:cubicBezTo>
                  <a:pt x="91" y="3"/>
                  <a:pt x="91" y="3"/>
                  <a:pt x="91" y="3"/>
                </a:cubicBezTo>
                <a:cubicBezTo>
                  <a:pt x="103" y="13"/>
                  <a:pt x="109" y="26"/>
                  <a:pt x="109" y="39"/>
                </a:cubicBezTo>
                <a:cubicBezTo>
                  <a:pt x="109" y="55"/>
                  <a:pt x="101" y="69"/>
                  <a:pt x="86" y="79"/>
                </a:cubicBezTo>
                <a:cubicBezTo>
                  <a:pt x="86" y="80"/>
                  <a:pt x="86" y="81"/>
                  <a:pt x="86" y="82"/>
                </a:cubicBezTo>
                <a:cubicBezTo>
                  <a:pt x="86" y="89"/>
                  <a:pt x="91" y="96"/>
                  <a:pt x="99" y="100"/>
                </a:cubicBezTo>
                <a:cubicBezTo>
                  <a:pt x="100" y="100"/>
                  <a:pt x="100" y="100"/>
                  <a:pt x="100" y="100"/>
                </a:cubicBezTo>
                <a:lnTo>
                  <a:pt x="100" y="107"/>
                </a:lnTo>
                <a:close/>
                <a:moveTo>
                  <a:pt x="55" y="87"/>
                </a:moveTo>
                <a:cubicBezTo>
                  <a:pt x="56" y="87"/>
                  <a:pt x="56" y="87"/>
                  <a:pt x="56" y="87"/>
                </a:cubicBezTo>
                <a:cubicBezTo>
                  <a:pt x="68" y="99"/>
                  <a:pt x="80" y="102"/>
                  <a:pt x="96" y="103"/>
                </a:cubicBezTo>
                <a:cubicBezTo>
                  <a:pt x="87" y="98"/>
                  <a:pt x="82" y="90"/>
                  <a:pt x="82" y="82"/>
                </a:cubicBezTo>
                <a:cubicBezTo>
                  <a:pt x="82" y="80"/>
                  <a:pt x="82" y="79"/>
                  <a:pt x="82" y="78"/>
                </a:cubicBezTo>
                <a:cubicBezTo>
                  <a:pt x="82" y="77"/>
                  <a:pt x="82" y="77"/>
                  <a:pt x="82" y="77"/>
                </a:cubicBezTo>
                <a:cubicBezTo>
                  <a:pt x="83" y="76"/>
                  <a:pt x="83" y="76"/>
                  <a:pt x="83" y="76"/>
                </a:cubicBezTo>
                <a:cubicBezTo>
                  <a:pt x="97" y="67"/>
                  <a:pt x="105" y="54"/>
                  <a:pt x="105" y="39"/>
                </a:cubicBezTo>
                <a:cubicBezTo>
                  <a:pt x="105" y="28"/>
                  <a:pt x="101" y="18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19"/>
                  <a:pt x="89" y="29"/>
                  <a:pt x="85" y="38"/>
                </a:cubicBezTo>
                <a:cubicBezTo>
                  <a:pt x="80" y="47"/>
                  <a:pt x="74" y="54"/>
                  <a:pt x="66" y="61"/>
                </a:cubicBezTo>
                <a:cubicBezTo>
                  <a:pt x="52" y="72"/>
                  <a:pt x="33" y="79"/>
                  <a:pt x="14" y="81"/>
                </a:cubicBezTo>
                <a:cubicBezTo>
                  <a:pt x="26" y="86"/>
                  <a:pt x="40" y="88"/>
                  <a:pt x="54" y="87"/>
                </a:cubicBezTo>
                <a:lnTo>
                  <a:pt x="55" y="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8" name="Freeform 35"/>
          <p:cNvSpPr>
            <a:spLocks noEditPoints="1"/>
          </p:cNvSpPr>
          <p:nvPr/>
        </p:nvSpPr>
        <p:spPr bwMode="auto">
          <a:xfrm>
            <a:off x="7251701" y="1416051"/>
            <a:ext cx="138113" cy="374650"/>
          </a:xfrm>
          <a:custGeom>
            <a:gdLst>
              <a:gd fmla="*/ 0 w 87" name="T0"/>
              <a:gd fmla="*/ 236 h 236" name="T1"/>
              <a:gd fmla="*/ 0 w 87" name="T2"/>
              <a:gd fmla="*/ 34 h 236" name="T3"/>
              <a:gd fmla="*/ 87 w 87" name="T4"/>
              <a:gd fmla="*/ 0 h 236" name="T5"/>
              <a:gd fmla="*/ 87 w 87" name="T6"/>
              <a:gd fmla="*/ 200 h 236" name="T7"/>
              <a:gd fmla="*/ 0 w 87" name="T8"/>
              <a:gd fmla="*/ 236 h 236" name="T9"/>
              <a:gd fmla="*/ 6 w 87" name="T10"/>
              <a:gd fmla="*/ 39 h 236" name="T11"/>
              <a:gd fmla="*/ 6 w 87" name="T12"/>
              <a:gd fmla="*/ 227 h 236" name="T13"/>
              <a:gd fmla="*/ 81 w 87" name="T14"/>
              <a:gd fmla="*/ 197 h 236" name="T15"/>
              <a:gd fmla="*/ 81 w 87" name="T16"/>
              <a:gd fmla="*/ 9 h 236" name="T17"/>
              <a:gd fmla="*/ 6 w 87" name="T18"/>
              <a:gd fmla="*/ 39 h 23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36" w="87">
                <a:moveTo>
                  <a:pt x="0" y="236"/>
                </a:moveTo>
                <a:lnTo>
                  <a:pt x="0" y="34"/>
                </a:lnTo>
                <a:lnTo>
                  <a:pt x="87" y="0"/>
                </a:lnTo>
                <a:lnTo>
                  <a:pt x="87" y="200"/>
                </a:lnTo>
                <a:lnTo>
                  <a:pt x="0" y="236"/>
                </a:lnTo>
                <a:close/>
                <a:moveTo>
                  <a:pt x="6" y="39"/>
                </a:moveTo>
                <a:lnTo>
                  <a:pt x="6" y="227"/>
                </a:lnTo>
                <a:lnTo>
                  <a:pt x="81" y="197"/>
                </a:lnTo>
                <a:lnTo>
                  <a:pt x="81" y="9"/>
                </a:lnTo>
                <a:lnTo>
                  <a:pt x="6" y="3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89" name="Freeform 36"/>
          <p:cNvSpPr>
            <a:spLocks noEditPoints="1"/>
          </p:cNvSpPr>
          <p:nvPr/>
        </p:nvSpPr>
        <p:spPr bwMode="auto">
          <a:xfrm>
            <a:off x="7400926" y="1417638"/>
            <a:ext cx="147638" cy="377825"/>
          </a:xfrm>
          <a:custGeom>
            <a:gdLst>
              <a:gd fmla="*/ 93 w 93" name="T0"/>
              <a:gd fmla="*/ 238 h 238" name="T1"/>
              <a:gd fmla="*/ 0 w 93" name="T2"/>
              <a:gd fmla="*/ 208 h 238" name="T3"/>
              <a:gd fmla="*/ 0 w 93" name="T4"/>
              <a:gd fmla="*/ 0 h 238" name="T5"/>
              <a:gd fmla="*/ 93 w 93" name="T6"/>
              <a:gd fmla="*/ 32 h 238" name="T7"/>
              <a:gd fmla="*/ 93 w 93" name="T8"/>
              <a:gd fmla="*/ 238 h 238" name="T9"/>
              <a:gd fmla="*/ 12 w 93" name="T10"/>
              <a:gd fmla="*/ 199 h 238" name="T11"/>
              <a:gd fmla="*/ 81 w 93" name="T12"/>
              <a:gd fmla="*/ 222 h 238" name="T13"/>
              <a:gd fmla="*/ 81 w 93" name="T14"/>
              <a:gd fmla="*/ 39 h 238" name="T15"/>
              <a:gd fmla="*/ 12 w 93" name="T16"/>
              <a:gd fmla="*/ 17 h 238" name="T17"/>
              <a:gd fmla="*/ 12 w 93" name="T18"/>
              <a:gd fmla="*/ 199 h 23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38" w="93">
                <a:moveTo>
                  <a:pt x="93" y="238"/>
                </a:moveTo>
                <a:lnTo>
                  <a:pt x="0" y="208"/>
                </a:lnTo>
                <a:lnTo>
                  <a:pt x="0" y="0"/>
                </a:lnTo>
                <a:lnTo>
                  <a:pt x="93" y="32"/>
                </a:lnTo>
                <a:lnTo>
                  <a:pt x="93" y="238"/>
                </a:lnTo>
                <a:close/>
                <a:moveTo>
                  <a:pt x="12" y="199"/>
                </a:moveTo>
                <a:lnTo>
                  <a:pt x="81" y="222"/>
                </a:lnTo>
                <a:lnTo>
                  <a:pt x="81" y="39"/>
                </a:lnTo>
                <a:lnTo>
                  <a:pt x="12" y="17"/>
                </a:lnTo>
                <a:lnTo>
                  <a:pt x="12" y="1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90" name="Freeform 37"/>
          <p:cNvSpPr>
            <a:spLocks noEditPoints="1"/>
          </p:cNvSpPr>
          <p:nvPr/>
        </p:nvSpPr>
        <p:spPr bwMode="auto">
          <a:xfrm>
            <a:off x="7559676" y="1416051"/>
            <a:ext cx="114300" cy="363538"/>
          </a:xfrm>
          <a:custGeom>
            <a:gdLst>
              <a:gd fmla="*/ 0 w 72" name="T0"/>
              <a:gd fmla="*/ 229 h 229" name="T1"/>
              <a:gd fmla="*/ 0 w 72" name="T2"/>
              <a:gd fmla="*/ 28 h 229" name="T3"/>
              <a:gd fmla="*/ 72 w 72" name="T4"/>
              <a:gd fmla="*/ 0 h 229" name="T5"/>
              <a:gd fmla="*/ 72 w 72" name="T6"/>
              <a:gd fmla="*/ 200 h 229" name="T7"/>
              <a:gd fmla="*/ 0 w 72" name="T8"/>
              <a:gd fmla="*/ 229 h 229" name="T9"/>
              <a:gd fmla="*/ 6 w 72" name="T10"/>
              <a:gd fmla="*/ 33 h 229" name="T11"/>
              <a:gd fmla="*/ 6 w 72" name="T12"/>
              <a:gd fmla="*/ 221 h 229" name="T13"/>
              <a:gd fmla="*/ 66 w 72" name="T14"/>
              <a:gd fmla="*/ 197 h 229" name="T15"/>
              <a:gd fmla="*/ 66 w 72" name="T16"/>
              <a:gd fmla="*/ 9 h 229" name="T17"/>
              <a:gd fmla="*/ 6 w 72" name="T18"/>
              <a:gd fmla="*/ 33 h 22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9" w="72">
                <a:moveTo>
                  <a:pt x="0" y="229"/>
                </a:moveTo>
                <a:lnTo>
                  <a:pt x="0" y="28"/>
                </a:lnTo>
                <a:lnTo>
                  <a:pt x="72" y="0"/>
                </a:lnTo>
                <a:lnTo>
                  <a:pt x="72" y="200"/>
                </a:lnTo>
                <a:lnTo>
                  <a:pt x="0" y="229"/>
                </a:lnTo>
                <a:close/>
                <a:moveTo>
                  <a:pt x="6" y="33"/>
                </a:moveTo>
                <a:lnTo>
                  <a:pt x="6" y="221"/>
                </a:lnTo>
                <a:lnTo>
                  <a:pt x="66" y="197"/>
                </a:lnTo>
                <a:lnTo>
                  <a:pt x="66" y="9"/>
                </a:lnTo>
                <a:lnTo>
                  <a:pt x="6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6343651" y="1387476"/>
            <a:ext cx="423863" cy="431800"/>
            <a:chOff x="6343651" y="1387476"/>
            <a:chExt cx="423863" cy="431800"/>
          </a:xfrm>
          <a:solidFill>
            <a:schemeClr val="bg1">
              <a:lumMod val="50000"/>
            </a:schemeClr>
          </a:solidFill>
        </p:grpSpPr>
        <p:sp>
          <p:nvSpPr>
            <p:cNvPr id="92" name="Freeform 38"/>
            <p:cNvSpPr>
              <a:spLocks noEditPoints="1"/>
            </p:cNvSpPr>
            <p:nvPr/>
          </p:nvSpPr>
          <p:spPr bwMode="auto">
            <a:xfrm>
              <a:off x="6343651" y="1387476"/>
              <a:ext cx="423863" cy="431800"/>
            </a:xfrm>
            <a:custGeom>
              <a:gdLst>
                <a:gd fmla="*/ 111 w 179" name="T0"/>
                <a:gd fmla="*/ 182 h 182" name="T1"/>
                <a:gd fmla="*/ 68 w 179" name="T2"/>
                <a:gd fmla="*/ 182 h 182" name="T3"/>
                <a:gd fmla="*/ 68 w 179" name="T4"/>
                <a:gd fmla="*/ 178 h 182" name="T5"/>
                <a:gd fmla="*/ 39 w 179" name="T6"/>
                <a:gd fmla="*/ 149 h 182" name="T7"/>
                <a:gd fmla="*/ 25 w 179" name="T8"/>
                <a:gd fmla="*/ 153 h 182" name="T9"/>
                <a:gd fmla="*/ 21 w 179" name="T10"/>
                <a:gd fmla="*/ 155 h 182" name="T11"/>
                <a:gd fmla="*/ 0 w 179" name="T12"/>
                <a:gd fmla="*/ 118 h 182" name="T13"/>
                <a:gd fmla="*/ 3 w 179" name="T14"/>
                <a:gd fmla="*/ 116 h 182" name="T15"/>
                <a:gd fmla="*/ 14 w 179" name="T16"/>
                <a:gd fmla="*/ 76 h 182" name="T17"/>
                <a:gd fmla="*/ 3 w 179" name="T18"/>
                <a:gd fmla="*/ 66 h 182" name="T19"/>
                <a:gd fmla="*/ 0 w 179" name="T20"/>
                <a:gd fmla="*/ 64 h 182" name="T21"/>
                <a:gd fmla="*/ 21 w 179" name="T22"/>
                <a:gd fmla="*/ 27 h 182" name="T23"/>
                <a:gd fmla="*/ 25 w 179" name="T24"/>
                <a:gd fmla="*/ 29 h 182" name="T25"/>
                <a:gd fmla="*/ 39 w 179" name="T26"/>
                <a:gd fmla="*/ 33 h 182" name="T27"/>
                <a:gd fmla="*/ 64 w 179" name="T28"/>
                <a:gd fmla="*/ 18 h 182" name="T29"/>
                <a:gd fmla="*/ 68 w 179" name="T30"/>
                <a:gd fmla="*/ 4 h 182" name="T31"/>
                <a:gd fmla="*/ 68 w 179" name="T32"/>
                <a:gd fmla="*/ 0 h 182" name="T33"/>
                <a:gd fmla="*/ 111 w 179" name="T34"/>
                <a:gd fmla="*/ 0 h 182" name="T35"/>
                <a:gd fmla="*/ 111 w 179" name="T36"/>
                <a:gd fmla="*/ 4 h 182" name="T37"/>
                <a:gd fmla="*/ 140 w 179" name="T38"/>
                <a:gd fmla="*/ 33 h 182" name="T39"/>
                <a:gd fmla="*/ 154 w 179" name="T40"/>
                <a:gd fmla="*/ 29 h 182" name="T41"/>
                <a:gd fmla="*/ 158 w 179" name="T42"/>
                <a:gd fmla="*/ 27 h 182" name="T43"/>
                <a:gd fmla="*/ 179 w 179" name="T44"/>
                <a:gd fmla="*/ 64 h 182" name="T45"/>
                <a:gd fmla="*/ 176 w 179" name="T46"/>
                <a:gd fmla="*/ 66 h 182" name="T47"/>
                <a:gd fmla="*/ 165 w 179" name="T48"/>
                <a:gd fmla="*/ 106 h 182" name="T49"/>
                <a:gd fmla="*/ 175 w 179" name="T50"/>
                <a:gd fmla="*/ 116 h 182" name="T51"/>
                <a:gd fmla="*/ 179 w 179" name="T52"/>
                <a:gd fmla="*/ 118 h 182" name="T53"/>
                <a:gd fmla="*/ 158 w 179" name="T54"/>
                <a:gd fmla="*/ 155 h 182" name="T55"/>
                <a:gd fmla="*/ 154 w 179" name="T56"/>
                <a:gd fmla="*/ 153 h 182" name="T57"/>
                <a:gd fmla="*/ 140 w 179" name="T58"/>
                <a:gd fmla="*/ 149 h 182" name="T59"/>
                <a:gd fmla="*/ 114 w 179" name="T60"/>
                <a:gd fmla="*/ 163 h 182" name="T61"/>
                <a:gd fmla="*/ 111 w 179" name="T62"/>
                <a:gd fmla="*/ 178 h 182" name="T63"/>
                <a:gd fmla="*/ 111 w 179" name="T64"/>
                <a:gd fmla="*/ 182 h 182" name="T65"/>
                <a:gd fmla="*/ 76 w 179" name="T66"/>
                <a:gd fmla="*/ 174 h 182" name="T67"/>
                <a:gd fmla="*/ 103 w 179" name="T68"/>
                <a:gd fmla="*/ 174 h 182" name="T69"/>
                <a:gd fmla="*/ 108 w 179" name="T70"/>
                <a:gd fmla="*/ 159 h 182" name="T71"/>
                <a:gd fmla="*/ 140 w 179" name="T72"/>
                <a:gd fmla="*/ 141 h 182" name="T73"/>
                <a:gd fmla="*/ 155 w 179" name="T74"/>
                <a:gd fmla="*/ 144 h 182" name="T75"/>
                <a:gd fmla="*/ 168 w 179" name="T76"/>
                <a:gd fmla="*/ 121 h 182" name="T77"/>
                <a:gd fmla="*/ 158 w 179" name="T78"/>
                <a:gd fmla="*/ 110 h 182" name="T79"/>
                <a:gd fmla="*/ 168 w 179" name="T80"/>
                <a:gd fmla="*/ 61 h 182" name="T81"/>
                <a:gd fmla="*/ 155 w 179" name="T82"/>
                <a:gd fmla="*/ 38 h 182" name="T83"/>
                <a:gd fmla="*/ 140 w 179" name="T84"/>
                <a:gd fmla="*/ 41 h 182" name="T85"/>
                <a:gd fmla="*/ 103 w 179" name="T86"/>
                <a:gd fmla="*/ 8 h 182" name="T87"/>
                <a:gd fmla="*/ 76 w 179" name="T88"/>
                <a:gd fmla="*/ 8 h 182" name="T89"/>
                <a:gd fmla="*/ 71 w 179" name="T90"/>
                <a:gd fmla="*/ 22 h 182" name="T91"/>
                <a:gd fmla="*/ 39 w 179" name="T92"/>
                <a:gd fmla="*/ 41 h 182" name="T93"/>
                <a:gd fmla="*/ 24 w 179" name="T94"/>
                <a:gd fmla="*/ 38 h 182" name="T95"/>
                <a:gd fmla="*/ 11 w 179" name="T96"/>
                <a:gd fmla="*/ 61 h 182" name="T97"/>
                <a:gd fmla="*/ 21 w 179" name="T98"/>
                <a:gd fmla="*/ 72 h 182" name="T99"/>
                <a:gd fmla="*/ 11 w 179" name="T100"/>
                <a:gd fmla="*/ 121 h 182" name="T101"/>
                <a:gd fmla="*/ 24 w 179" name="T102"/>
                <a:gd fmla="*/ 144 h 182" name="T103"/>
                <a:gd fmla="*/ 39 w 179" name="T104"/>
                <a:gd fmla="*/ 141 h 182" name="T105"/>
                <a:gd fmla="*/ 76 w 179" name="T106"/>
                <a:gd fmla="*/ 174 h 18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82" w="179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93" name="Freeform 39"/>
            <p:cNvSpPr>
              <a:spLocks noEditPoints="1"/>
            </p:cNvSpPr>
            <p:nvPr/>
          </p:nvSpPr>
          <p:spPr bwMode="auto">
            <a:xfrm>
              <a:off x="6467476" y="1516063"/>
              <a:ext cx="177800" cy="174625"/>
            </a:xfrm>
            <a:custGeom>
              <a:gdLst>
                <a:gd fmla="*/ 37 w 75" name="T0"/>
                <a:gd fmla="*/ 74 h 74" name="T1"/>
                <a:gd fmla="*/ 0 w 75" name="T2"/>
                <a:gd fmla="*/ 37 h 74" name="T3"/>
                <a:gd fmla="*/ 37 w 75" name="T4"/>
                <a:gd fmla="*/ 0 h 74" name="T5"/>
                <a:gd fmla="*/ 75 w 75" name="T6"/>
                <a:gd fmla="*/ 37 h 74" name="T7"/>
                <a:gd fmla="*/ 37 w 75" name="T8"/>
                <a:gd fmla="*/ 74 h 74" name="T9"/>
                <a:gd fmla="*/ 37 w 75" name="T10"/>
                <a:gd fmla="*/ 4 h 74" name="T11"/>
                <a:gd fmla="*/ 4 w 75" name="T12"/>
                <a:gd fmla="*/ 37 h 74" name="T13"/>
                <a:gd fmla="*/ 37 w 75" name="T14"/>
                <a:gd fmla="*/ 70 h 74" name="T15"/>
                <a:gd fmla="*/ 71 w 75" name="T16"/>
                <a:gd fmla="*/ 37 h 74" name="T17"/>
                <a:gd fmla="*/ 37 w 75" name="T18"/>
                <a:gd fmla="*/ 4 h 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4" w="75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94" name="Freeform 40"/>
          <p:cNvSpPr>
            <a:spLocks noEditPoints="1"/>
          </p:cNvSpPr>
          <p:nvPr/>
        </p:nvSpPr>
        <p:spPr bwMode="auto">
          <a:xfrm>
            <a:off x="10888663" y="2606676"/>
            <a:ext cx="446088" cy="100013"/>
          </a:xfrm>
          <a:custGeom>
            <a:gdLst>
              <a:gd fmla="*/ 150 w 188" name="T0"/>
              <a:gd fmla="*/ 42 h 42" name="T1"/>
              <a:gd fmla="*/ 38 w 188" name="T2"/>
              <a:gd fmla="*/ 42 h 42" name="T3"/>
              <a:gd fmla="*/ 0 w 188" name="T4"/>
              <a:gd fmla="*/ 4 h 42" name="T5"/>
              <a:gd fmla="*/ 0 w 188" name="T6"/>
              <a:gd fmla="*/ 0 h 42" name="T7"/>
              <a:gd fmla="*/ 188 w 188" name="T8"/>
              <a:gd fmla="*/ 0 h 42" name="T9"/>
              <a:gd fmla="*/ 188 w 188" name="T10"/>
              <a:gd fmla="*/ 4 h 42" name="T11"/>
              <a:gd fmla="*/ 150 w 188" name="T12"/>
              <a:gd fmla="*/ 42 h 42" name="T13"/>
              <a:gd fmla="*/ 8 w 188" name="T14"/>
              <a:gd fmla="*/ 8 h 42" name="T15"/>
              <a:gd fmla="*/ 38 w 188" name="T16"/>
              <a:gd fmla="*/ 34 h 42" name="T17"/>
              <a:gd fmla="*/ 150 w 188" name="T18"/>
              <a:gd fmla="*/ 34 h 42" name="T19"/>
              <a:gd fmla="*/ 179 w 188" name="T20"/>
              <a:gd fmla="*/ 8 h 42" name="T21"/>
              <a:gd fmla="*/ 8 w 188" name="T22"/>
              <a:gd fmla="*/ 8 h 4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42" w="188">
                <a:moveTo>
                  <a:pt x="150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17" y="42"/>
                  <a:pt x="0" y="25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8" y="4"/>
                  <a:pt x="188" y="4"/>
                  <a:pt x="188" y="4"/>
                </a:cubicBezTo>
                <a:cubicBezTo>
                  <a:pt x="188" y="25"/>
                  <a:pt x="171" y="42"/>
                  <a:pt x="150" y="42"/>
                </a:cubicBezTo>
                <a:close/>
                <a:moveTo>
                  <a:pt x="8" y="8"/>
                </a:moveTo>
                <a:cubicBezTo>
                  <a:pt x="10" y="23"/>
                  <a:pt x="22" y="34"/>
                  <a:pt x="38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65" y="34"/>
                  <a:pt x="177" y="23"/>
                  <a:pt x="179" y="8"/>
                </a:cubicBezTo>
                <a:lnTo>
                  <a:pt x="8" y="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11247438" y="2644776"/>
            <a:ext cx="19050" cy="19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96" name="Freeform 42"/>
          <p:cNvSpPr>
            <a:spLocks noEditPoints="1"/>
          </p:cNvSpPr>
          <p:nvPr/>
        </p:nvSpPr>
        <p:spPr bwMode="auto">
          <a:xfrm>
            <a:off x="10887076" y="2357438"/>
            <a:ext cx="447675" cy="233363"/>
          </a:xfrm>
          <a:custGeom>
            <a:gdLst>
              <a:gd fmla="*/ 282 w 282" name="T0"/>
              <a:gd fmla="*/ 147 h 147" name="T1"/>
              <a:gd fmla="*/ 0 w 282" name="T2"/>
              <a:gd fmla="*/ 147 h 147" name="T3"/>
              <a:gd fmla="*/ 19 w 282" name="T4"/>
              <a:gd fmla="*/ 0 h 147" name="T5"/>
              <a:gd fmla="*/ 264 w 282" name="T6"/>
              <a:gd fmla="*/ 0 h 147" name="T7"/>
              <a:gd fmla="*/ 282 w 282" name="T8"/>
              <a:gd fmla="*/ 147 h 147" name="T9"/>
              <a:gd fmla="*/ 13 w 282" name="T10"/>
              <a:gd fmla="*/ 135 h 147" name="T11"/>
              <a:gd fmla="*/ 269 w 282" name="T12"/>
              <a:gd fmla="*/ 135 h 147" name="T13"/>
              <a:gd fmla="*/ 254 w 282" name="T14"/>
              <a:gd fmla="*/ 12 h 147" name="T15"/>
              <a:gd fmla="*/ 30 w 282" name="T16"/>
              <a:gd fmla="*/ 12 h 147" name="T17"/>
              <a:gd fmla="*/ 13 w 282" name="T18"/>
              <a:gd fmla="*/ 135 h 14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47" w="282">
                <a:moveTo>
                  <a:pt x="282" y="147"/>
                </a:moveTo>
                <a:lnTo>
                  <a:pt x="0" y="147"/>
                </a:lnTo>
                <a:lnTo>
                  <a:pt x="19" y="0"/>
                </a:lnTo>
                <a:lnTo>
                  <a:pt x="264" y="0"/>
                </a:lnTo>
                <a:lnTo>
                  <a:pt x="282" y="147"/>
                </a:lnTo>
                <a:close/>
                <a:moveTo>
                  <a:pt x="13" y="135"/>
                </a:moveTo>
                <a:lnTo>
                  <a:pt x="269" y="135"/>
                </a:lnTo>
                <a:lnTo>
                  <a:pt x="254" y="12"/>
                </a:lnTo>
                <a:lnTo>
                  <a:pt x="30" y="12"/>
                </a:lnTo>
                <a:lnTo>
                  <a:pt x="13" y="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97" name="Rectangle 43"/>
          <p:cNvSpPr>
            <a:spLocks noChangeArrowheads="1"/>
          </p:cNvSpPr>
          <p:nvPr/>
        </p:nvSpPr>
        <p:spPr bwMode="auto">
          <a:xfrm>
            <a:off x="3749676" y="1598613"/>
            <a:ext cx="152400" cy="9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98" name="Rectangle 44"/>
          <p:cNvSpPr>
            <a:spLocks noChangeArrowheads="1"/>
          </p:cNvSpPr>
          <p:nvPr/>
        </p:nvSpPr>
        <p:spPr bwMode="auto">
          <a:xfrm>
            <a:off x="3821113" y="1527176"/>
            <a:ext cx="9525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99" name="Freeform 45"/>
          <p:cNvSpPr>
            <a:spLocks noEditPoints="1"/>
          </p:cNvSpPr>
          <p:nvPr/>
        </p:nvSpPr>
        <p:spPr bwMode="auto">
          <a:xfrm>
            <a:off x="1784351" y="1385888"/>
            <a:ext cx="438150" cy="438150"/>
          </a:xfrm>
          <a:custGeom>
            <a:gdLst>
              <a:gd fmla="*/ 93 w 185" name="T0"/>
              <a:gd fmla="*/ 185 h 185" name="T1"/>
              <a:gd fmla="*/ 0 w 185" name="T2"/>
              <a:gd fmla="*/ 92 h 185" name="T3"/>
              <a:gd fmla="*/ 93 w 185" name="T4"/>
              <a:gd fmla="*/ 0 h 185" name="T5"/>
              <a:gd fmla="*/ 185 w 185" name="T6"/>
              <a:gd fmla="*/ 92 h 185" name="T7"/>
              <a:gd fmla="*/ 93 w 185" name="T8"/>
              <a:gd fmla="*/ 185 h 185" name="T9"/>
              <a:gd fmla="*/ 93 w 185" name="T10"/>
              <a:gd fmla="*/ 8 h 185" name="T11"/>
              <a:gd fmla="*/ 8 w 185" name="T12"/>
              <a:gd fmla="*/ 92 h 185" name="T13"/>
              <a:gd fmla="*/ 93 w 185" name="T14"/>
              <a:gd fmla="*/ 177 h 185" name="T15"/>
              <a:gd fmla="*/ 177 w 185" name="T16"/>
              <a:gd fmla="*/ 92 h 185" name="T17"/>
              <a:gd fmla="*/ 93 w 185" name="T18"/>
              <a:gd fmla="*/ 8 h 18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5" w="185">
                <a:moveTo>
                  <a:pt x="93" y="185"/>
                </a:moveTo>
                <a:cubicBezTo>
                  <a:pt x="42" y="185"/>
                  <a:pt x="0" y="143"/>
                  <a:pt x="0" y="92"/>
                </a:cubicBezTo>
                <a:cubicBezTo>
                  <a:pt x="0" y="41"/>
                  <a:pt x="42" y="0"/>
                  <a:pt x="93" y="0"/>
                </a:cubicBezTo>
                <a:cubicBezTo>
                  <a:pt x="144" y="0"/>
                  <a:pt x="185" y="41"/>
                  <a:pt x="185" y="92"/>
                </a:cubicBezTo>
                <a:cubicBezTo>
                  <a:pt x="185" y="143"/>
                  <a:pt x="144" y="185"/>
                  <a:pt x="93" y="185"/>
                </a:cubicBezTo>
                <a:close/>
                <a:moveTo>
                  <a:pt x="93" y="8"/>
                </a:moveTo>
                <a:cubicBezTo>
                  <a:pt x="46" y="8"/>
                  <a:pt x="8" y="46"/>
                  <a:pt x="8" y="92"/>
                </a:cubicBezTo>
                <a:cubicBezTo>
                  <a:pt x="8" y="139"/>
                  <a:pt x="46" y="177"/>
                  <a:pt x="93" y="177"/>
                </a:cubicBezTo>
                <a:cubicBezTo>
                  <a:pt x="139" y="177"/>
                  <a:pt x="177" y="139"/>
                  <a:pt x="177" y="92"/>
                </a:cubicBezTo>
                <a:cubicBezTo>
                  <a:pt x="177" y="46"/>
                  <a:pt x="139" y="8"/>
                  <a:pt x="93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53" name="Freeform 46"/>
          <p:cNvSpPr>
            <a:spLocks noEditPoints="1"/>
          </p:cNvSpPr>
          <p:nvPr/>
        </p:nvSpPr>
        <p:spPr bwMode="auto">
          <a:xfrm>
            <a:off x="1827213" y="1425576"/>
            <a:ext cx="355600" cy="355600"/>
          </a:xfrm>
          <a:custGeom>
            <a:gdLst>
              <a:gd fmla="*/ 75 w 150" name="T0"/>
              <a:gd fmla="*/ 150 h 150" name="T1"/>
              <a:gd fmla="*/ 0 w 150" name="T2"/>
              <a:gd fmla="*/ 75 h 150" name="T3"/>
              <a:gd fmla="*/ 75 w 150" name="T4"/>
              <a:gd fmla="*/ 0 h 150" name="T5"/>
              <a:gd fmla="*/ 150 w 150" name="T6"/>
              <a:gd fmla="*/ 75 h 150" name="T7"/>
              <a:gd fmla="*/ 75 w 150" name="T8"/>
              <a:gd fmla="*/ 150 h 150" name="T9"/>
              <a:gd fmla="*/ 75 w 150" name="T10"/>
              <a:gd fmla="*/ 4 h 150" name="T11"/>
              <a:gd fmla="*/ 4 w 150" name="T12"/>
              <a:gd fmla="*/ 75 h 150" name="T13"/>
              <a:gd fmla="*/ 75 w 150" name="T14"/>
              <a:gd fmla="*/ 146 h 150" name="T15"/>
              <a:gd fmla="*/ 146 w 150" name="T16"/>
              <a:gd fmla="*/ 75 h 150" name="T17"/>
              <a:gd fmla="*/ 75 w 150" name="T18"/>
              <a:gd fmla="*/ 4 h 15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0" w="150">
                <a:moveTo>
                  <a:pt x="75" y="150"/>
                </a:moveTo>
                <a:cubicBezTo>
                  <a:pt x="33" y="150"/>
                  <a:pt x="0" y="117"/>
                  <a:pt x="0" y="75"/>
                </a:cubicBezTo>
                <a:cubicBezTo>
                  <a:pt x="0" y="34"/>
                  <a:pt x="33" y="0"/>
                  <a:pt x="75" y="0"/>
                </a:cubicBezTo>
                <a:cubicBezTo>
                  <a:pt x="116" y="0"/>
                  <a:pt x="150" y="34"/>
                  <a:pt x="150" y="75"/>
                </a:cubicBezTo>
                <a:cubicBezTo>
                  <a:pt x="150" y="117"/>
                  <a:pt x="116" y="150"/>
                  <a:pt x="75" y="150"/>
                </a:cubicBezTo>
                <a:close/>
                <a:moveTo>
                  <a:pt x="75" y="4"/>
                </a:moveTo>
                <a:cubicBezTo>
                  <a:pt x="35" y="4"/>
                  <a:pt x="4" y="36"/>
                  <a:pt x="4" y="75"/>
                </a:cubicBezTo>
                <a:cubicBezTo>
                  <a:pt x="4" y="115"/>
                  <a:pt x="35" y="146"/>
                  <a:pt x="75" y="146"/>
                </a:cubicBezTo>
                <a:cubicBezTo>
                  <a:pt x="114" y="146"/>
                  <a:pt x="146" y="115"/>
                  <a:pt x="146" y="75"/>
                </a:cubicBezTo>
                <a:cubicBezTo>
                  <a:pt x="146" y="36"/>
                  <a:pt x="114" y="4"/>
                  <a:pt x="75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54" name="Freeform 47"/>
          <p:cNvSpPr/>
          <p:nvPr/>
        </p:nvSpPr>
        <p:spPr bwMode="auto">
          <a:xfrm>
            <a:off x="1947863" y="1546226"/>
            <a:ext cx="114300" cy="114300"/>
          </a:xfrm>
          <a:custGeom>
            <a:gdLst>
              <a:gd fmla="*/ 67 w 72" name="T0"/>
              <a:gd fmla="*/ 72 h 72" name="T1"/>
              <a:gd fmla="*/ 0 w 72" name="T2"/>
              <a:gd fmla="*/ 5 h 72" name="T3"/>
              <a:gd fmla="*/ 3 w 72" name="T4"/>
              <a:gd fmla="*/ 0 h 72" name="T5"/>
              <a:gd fmla="*/ 72 w 72" name="T6"/>
              <a:gd fmla="*/ 69 h 72" name="T7"/>
              <a:gd fmla="*/ 67 w 72" name="T8"/>
              <a:gd fmla="*/ 72 h 7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" w="72">
                <a:moveTo>
                  <a:pt x="67" y="72"/>
                </a:moveTo>
                <a:lnTo>
                  <a:pt x="0" y="5"/>
                </a:lnTo>
                <a:lnTo>
                  <a:pt x="3" y="0"/>
                </a:lnTo>
                <a:lnTo>
                  <a:pt x="72" y="69"/>
                </a:lnTo>
                <a:lnTo>
                  <a:pt x="67" y="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55" name="Freeform 48"/>
          <p:cNvSpPr/>
          <p:nvPr/>
        </p:nvSpPr>
        <p:spPr bwMode="auto">
          <a:xfrm>
            <a:off x="1947863" y="1546226"/>
            <a:ext cx="114300" cy="114300"/>
          </a:xfrm>
          <a:custGeom>
            <a:gdLst>
              <a:gd fmla="*/ 3 w 72" name="T0"/>
              <a:gd fmla="*/ 72 h 72" name="T1"/>
              <a:gd fmla="*/ 0 w 72" name="T2"/>
              <a:gd fmla="*/ 69 h 72" name="T3"/>
              <a:gd fmla="*/ 67 w 72" name="T4"/>
              <a:gd fmla="*/ 0 h 72" name="T5"/>
              <a:gd fmla="*/ 72 w 72" name="T6"/>
              <a:gd fmla="*/ 5 h 72" name="T7"/>
              <a:gd fmla="*/ 3 w 72" name="T8"/>
              <a:gd fmla="*/ 72 h 7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" w="72">
                <a:moveTo>
                  <a:pt x="3" y="72"/>
                </a:moveTo>
                <a:lnTo>
                  <a:pt x="0" y="69"/>
                </a:lnTo>
                <a:lnTo>
                  <a:pt x="67" y="0"/>
                </a:lnTo>
                <a:lnTo>
                  <a:pt x="72" y="5"/>
                </a:lnTo>
                <a:lnTo>
                  <a:pt x="3" y="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56" name="Freeform 49"/>
          <p:cNvSpPr>
            <a:spLocks noEditPoints="1"/>
          </p:cNvSpPr>
          <p:nvPr/>
        </p:nvSpPr>
        <p:spPr bwMode="auto">
          <a:xfrm>
            <a:off x="2692401" y="1385888"/>
            <a:ext cx="438150" cy="438150"/>
          </a:xfrm>
          <a:custGeom>
            <a:gdLst>
              <a:gd fmla="*/ 92 w 185" name="T0"/>
              <a:gd fmla="*/ 185 h 185" name="T1"/>
              <a:gd fmla="*/ 0 w 185" name="T2"/>
              <a:gd fmla="*/ 92 h 185" name="T3"/>
              <a:gd fmla="*/ 92 w 185" name="T4"/>
              <a:gd fmla="*/ 0 h 185" name="T5"/>
              <a:gd fmla="*/ 185 w 185" name="T6"/>
              <a:gd fmla="*/ 92 h 185" name="T7"/>
              <a:gd fmla="*/ 92 w 185" name="T8"/>
              <a:gd fmla="*/ 185 h 185" name="T9"/>
              <a:gd fmla="*/ 92 w 185" name="T10"/>
              <a:gd fmla="*/ 8 h 185" name="T11"/>
              <a:gd fmla="*/ 8 w 185" name="T12"/>
              <a:gd fmla="*/ 92 h 185" name="T13"/>
              <a:gd fmla="*/ 92 w 185" name="T14"/>
              <a:gd fmla="*/ 177 h 185" name="T15"/>
              <a:gd fmla="*/ 177 w 185" name="T16"/>
              <a:gd fmla="*/ 92 h 185" name="T17"/>
              <a:gd fmla="*/ 92 w 185" name="T18"/>
              <a:gd fmla="*/ 8 h 18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5" w="185">
                <a:moveTo>
                  <a:pt x="92" y="185"/>
                </a:moveTo>
                <a:cubicBezTo>
                  <a:pt x="42" y="185"/>
                  <a:pt x="0" y="143"/>
                  <a:pt x="0" y="92"/>
                </a:cubicBezTo>
                <a:cubicBezTo>
                  <a:pt x="0" y="41"/>
                  <a:pt x="42" y="0"/>
                  <a:pt x="92" y="0"/>
                </a:cubicBezTo>
                <a:cubicBezTo>
                  <a:pt x="143" y="0"/>
                  <a:pt x="185" y="41"/>
                  <a:pt x="185" y="92"/>
                </a:cubicBezTo>
                <a:cubicBezTo>
                  <a:pt x="185" y="143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2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2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57" name="Freeform 50"/>
          <p:cNvSpPr>
            <a:spLocks noEditPoints="1"/>
          </p:cNvSpPr>
          <p:nvPr/>
        </p:nvSpPr>
        <p:spPr bwMode="auto">
          <a:xfrm>
            <a:off x="2732088" y="1425576"/>
            <a:ext cx="358775" cy="355600"/>
          </a:xfrm>
          <a:custGeom>
            <a:gdLst>
              <a:gd fmla="*/ 75 w 151" name="T0"/>
              <a:gd fmla="*/ 150 h 150" name="T1"/>
              <a:gd fmla="*/ 0 w 151" name="T2"/>
              <a:gd fmla="*/ 75 h 150" name="T3"/>
              <a:gd fmla="*/ 75 w 151" name="T4"/>
              <a:gd fmla="*/ 0 h 150" name="T5"/>
              <a:gd fmla="*/ 151 w 151" name="T6"/>
              <a:gd fmla="*/ 75 h 150" name="T7"/>
              <a:gd fmla="*/ 75 w 151" name="T8"/>
              <a:gd fmla="*/ 150 h 150" name="T9"/>
              <a:gd fmla="*/ 75 w 151" name="T10"/>
              <a:gd fmla="*/ 4 h 150" name="T11"/>
              <a:gd fmla="*/ 4 w 151" name="T12"/>
              <a:gd fmla="*/ 75 h 150" name="T13"/>
              <a:gd fmla="*/ 75 w 151" name="T14"/>
              <a:gd fmla="*/ 146 h 150" name="T15"/>
              <a:gd fmla="*/ 147 w 151" name="T16"/>
              <a:gd fmla="*/ 75 h 150" name="T17"/>
              <a:gd fmla="*/ 75 w 151" name="T18"/>
              <a:gd fmla="*/ 4 h 15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0" w="151">
                <a:moveTo>
                  <a:pt x="75" y="150"/>
                </a:moveTo>
                <a:cubicBezTo>
                  <a:pt x="34" y="150"/>
                  <a:pt x="0" y="117"/>
                  <a:pt x="0" y="75"/>
                </a:cubicBezTo>
                <a:cubicBezTo>
                  <a:pt x="0" y="34"/>
                  <a:pt x="34" y="0"/>
                  <a:pt x="75" y="0"/>
                </a:cubicBezTo>
                <a:cubicBezTo>
                  <a:pt x="117" y="0"/>
                  <a:pt x="151" y="34"/>
                  <a:pt x="151" y="75"/>
                </a:cubicBezTo>
                <a:cubicBezTo>
                  <a:pt x="151" y="117"/>
                  <a:pt x="117" y="150"/>
                  <a:pt x="75" y="150"/>
                </a:cubicBezTo>
                <a:close/>
                <a:moveTo>
                  <a:pt x="75" y="4"/>
                </a:moveTo>
                <a:cubicBezTo>
                  <a:pt x="36" y="4"/>
                  <a:pt x="4" y="36"/>
                  <a:pt x="4" y="75"/>
                </a:cubicBezTo>
                <a:cubicBezTo>
                  <a:pt x="4" y="115"/>
                  <a:pt x="36" y="146"/>
                  <a:pt x="75" y="146"/>
                </a:cubicBezTo>
                <a:cubicBezTo>
                  <a:pt x="115" y="146"/>
                  <a:pt x="147" y="115"/>
                  <a:pt x="147" y="75"/>
                </a:cubicBezTo>
                <a:cubicBezTo>
                  <a:pt x="147" y="36"/>
                  <a:pt x="115" y="4"/>
                  <a:pt x="75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58" name="Rectangle 51"/>
          <p:cNvSpPr>
            <a:spLocks noChangeArrowheads="1"/>
          </p:cNvSpPr>
          <p:nvPr/>
        </p:nvSpPr>
        <p:spPr bwMode="auto">
          <a:xfrm>
            <a:off x="2836863" y="1598613"/>
            <a:ext cx="149225" cy="9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59" name="Freeform 52"/>
          <p:cNvSpPr>
            <a:spLocks noEditPoints="1"/>
          </p:cNvSpPr>
          <p:nvPr/>
        </p:nvSpPr>
        <p:spPr bwMode="auto">
          <a:xfrm>
            <a:off x="10898188" y="5029201"/>
            <a:ext cx="439738" cy="439738"/>
          </a:xfrm>
          <a:custGeom>
            <a:gdLst>
              <a:gd fmla="*/ 92 w 185" name="T0"/>
              <a:gd fmla="*/ 185 h 185" name="T1"/>
              <a:gd fmla="*/ 0 w 185" name="T2"/>
              <a:gd fmla="*/ 93 h 185" name="T3"/>
              <a:gd fmla="*/ 92 w 185" name="T4"/>
              <a:gd fmla="*/ 0 h 185" name="T5"/>
              <a:gd fmla="*/ 185 w 185" name="T6"/>
              <a:gd fmla="*/ 93 h 185" name="T7"/>
              <a:gd fmla="*/ 92 w 185" name="T8"/>
              <a:gd fmla="*/ 185 h 185" name="T9"/>
              <a:gd fmla="*/ 92 w 185" name="T10"/>
              <a:gd fmla="*/ 8 h 185" name="T11"/>
              <a:gd fmla="*/ 8 w 185" name="T12"/>
              <a:gd fmla="*/ 93 h 185" name="T13"/>
              <a:gd fmla="*/ 92 w 185" name="T14"/>
              <a:gd fmla="*/ 177 h 185" name="T15"/>
              <a:gd fmla="*/ 177 w 185" name="T16"/>
              <a:gd fmla="*/ 93 h 185" name="T17"/>
              <a:gd fmla="*/ 92 w 185" name="T18"/>
              <a:gd fmla="*/ 8 h 18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5" w="185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5" y="42"/>
                  <a:pt x="185" y="93"/>
                </a:cubicBezTo>
                <a:cubicBezTo>
                  <a:pt x="185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3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60" name="Rectangle 53"/>
          <p:cNvSpPr>
            <a:spLocks noChangeArrowheads="1"/>
          </p:cNvSpPr>
          <p:nvPr/>
        </p:nvSpPr>
        <p:spPr bwMode="auto">
          <a:xfrm>
            <a:off x="11041063" y="5245101"/>
            <a:ext cx="150813" cy="9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61" name="Rectangle 54"/>
          <p:cNvSpPr>
            <a:spLocks noChangeArrowheads="1"/>
          </p:cNvSpPr>
          <p:nvPr/>
        </p:nvSpPr>
        <p:spPr bwMode="auto">
          <a:xfrm>
            <a:off x="11112501" y="5173663"/>
            <a:ext cx="9525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62" name="Freeform 55"/>
          <p:cNvSpPr>
            <a:spLocks noEditPoints="1"/>
          </p:cNvSpPr>
          <p:nvPr/>
        </p:nvSpPr>
        <p:spPr bwMode="auto">
          <a:xfrm>
            <a:off x="9077326" y="5029201"/>
            <a:ext cx="438150" cy="439738"/>
          </a:xfrm>
          <a:custGeom>
            <a:gdLst>
              <a:gd fmla="*/ 92 w 185" name="T0"/>
              <a:gd fmla="*/ 185 h 185" name="T1"/>
              <a:gd fmla="*/ 0 w 185" name="T2"/>
              <a:gd fmla="*/ 93 h 185" name="T3"/>
              <a:gd fmla="*/ 92 w 185" name="T4"/>
              <a:gd fmla="*/ 0 h 185" name="T5"/>
              <a:gd fmla="*/ 185 w 185" name="T6"/>
              <a:gd fmla="*/ 93 h 185" name="T7"/>
              <a:gd fmla="*/ 92 w 185" name="T8"/>
              <a:gd fmla="*/ 185 h 185" name="T9"/>
              <a:gd fmla="*/ 92 w 185" name="T10"/>
              <a:gd fmla="*/ 8 h 185" name="T11"/>
              <a:gd fmla="*/ 8 w 185" name="T12"/>
              <a:gd fmla="*/ 93 h 185" name="T13"/>
              <a:gd fmla="*/ 92 w 185" name="T14"/>
              <a:gd fmla="*/ 177 h 185" name="T15"/>
              <a:gd fmla="*/ 177 w 185" name="T16"/>
              <a:gd fmla="*/ 93 h 185" name="T17"/>
              <a:gd fmla="*/ 92 w 185" name="T18"/>
              <a:gd fmla="*/ 8 h 18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5" w="185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5" y="42"/>
                  <a:pt x="185" y="93"/>
                </a:cubicBezTo>
                <a:cubicBezTo>
                  <a:pt x="185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3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63" name="Freeform 56"/>
          <p:cNvSpPr/>
          <p:nvPr/>
        </p:nvSpPr>
        <p:spPr bwMode="auto">
          <a:xfrm>
            <a:off x="9239251" y="5192713"/>
            <a:ext cx="112713" cy="114300"/>
          </a:xfrm>
          <a:custGeom>
            <a:gdLst>
              <a:gd fmla="*/ 67 w 71" name="T0"/>
              <a:gd fmla="*/ 72 h 72" name="T1"/>
              <a:gd fmla="*/ 0 w 71" name="T2"/>
              <a:gd fmla="*/ 5 h 72" name="T3"/>
              <a:gd fmla="*/ 4 w 71" name="T4"/>
              <a:gd fmla="*/ 0 h 72" name="T5"/>
              <a:gd fmla="*/ 71 w 71" name="T6"/>
              <a:gd fmla="*/ 68 h 72" name="T7"/>
              <a:gd fmla="*/ 67 w 71" name="T8"/>
              <a:gd fmla="*/ 72 h 7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" w="71">
                <a:moveTo>
                  <a:pt x="67" y="72"/>
                </a:moveTo>
                <a:lnTo>
                  <a:pt x="0" y="5"/>
                </a:lnTo>
                <a:lnTo>
                  <a:pt x="4" y="0"/>
                </a:lnTo>
                <a:lnTo>
                  <a:pt x="71" y="68"/>
                </a:lnTo>
                <a:lnTo>
                  <a:pt x="67" y="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64" name="Freeform 57"/>
          <p:cNvSpPr/>
          <p:nvPr/>
        </p:nvSpPr>
        <p:spPr bwMode="auto">
          <a:xfrm>
            <a:off x="9239251" y="5192713"/>
            <a:ext cx="112713" cy="114300"/>
          </a:xfrm>
          <a:custGeom>
            <a:gdLst>
              <a:gd fmla="*/ 4 w 71" name="T0"/>
              <a:gd fmla="*/ 72 h 72" name="T1"/>
              <a:gd fmla="*/ 0 w 71" name="T2"/>
              <a:gd fmla="*/ 68 h 72" name="T3"/>
              <a:gd fmla="*/ 67 w 71" name="T4"/>
              <a:gd fmla="*/ 0 h 72" name="T5"/>
              <a:gd fmla="*/ 71 w 71" name="T6"/>
              <a:gd fmla="*/ 5 h 72" name="T7"/>
              <a:gd fmla="*/ 4 w 71" name="T8"/>
              <a:gd fmla="*/ 72 h 7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" w="71">
                <a:moveTo>
                  <a:pt x="4" y="72"/>
                </a:moveTo>
                <a:lnTo>
                  <a:pt x="0" y="68"/>
                </a:lnTo>
                <a:lnTo>
                  <a:pt x="67" y="0"/>
                </a:lnTo>
                <a:lnTo>
                  <a:pt x="71" y="5"/>
                </a:lnTo>
                <a:lnTo>
                  <a:pt x="4" y="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65" name="Freeform 58"/>
          <p:cNvSpPr>
            <a:spLocks noEditPoints="1"/>
          </p:cNvSpPr>
          <p:nvPr/>
        </p:nvSpPr>
        <p:spPr bwMode="auto">
          <a:xfrm>
            <a:off x="9985376" y="5029201"/>
            <a:ext cx="436563" cy="439738"/>
          </a:xfrm>
          <a:custGeom>
            <a:gdLst>
              <a:gd fmla="*/ 92 w 184" name="T0"/>
              <a:gd fmla="*/ 185 h 185" name="T1"/>
              <a:gd fmla="*/ 0 w 184" name="T2"/>
              <a:gd fmla="*/ 93 h 185" name="T3"/>
              <a:gd fmla="*/ 92 w 184" name="T4"/>
              <a:gd fmla="*/ 0 h 185" name="T5"/>
              <a:gd fmla="*/ 184 w 184" name="T6"/>
              <a:gd fmla="*/ 93 h 185" name="T7"/>
              <a:gd fmla="*/ 92 w 184" name="T8"/>
              <a:gd fmla="*/ 185 h 185" name="T9"/>
              <a:gd fmla="*/ 92 w 184" name="T10"/>
              <a:gd fmla="*/ 8 h 185" name="T11"/>
              <a:gd fmla="*/ 8 w 184" name="T12"/>
              <a:gd fmla="*/ 93 h 185" name="T13"/>
              <a:gd fmla="*/ 92 w 184" name="T14"/>
              <a:gd fmla="*/ 177 h 185" name="T15"/>
              <a:gd fmla="*/ 176 w 184" name="T16"/>
              <a:gd fmla="*/ 93 h 185" name="T17"/>
              <a:gd fmla="*/ 92 w 184" name="T18"/>
              <a:gd fmla="*/ 8 h 18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5" w="184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4" y="42"/>
                  <a:pt x="184" y="93"/>
                </a:cubicBezTo>
                <a:cubicBezTo>
                  <a:pt x="184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6" y="139"/>
                  <a:pt x="176" y="93"/>
                </a:cubicBezTo>
                <a:cubicBezTo>
                  <a:pt x="176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66" name="Rectangle 59"/>
          <p:cNvSpPr>
            <a:spLocks noChangeArrowheads="1"/>
          </p:cNvSpPr>
          <p:nvPr/>
        </p:nvSpPr>
        <p:spPr bwMode="auto">
          <a:xfrm>
            <a:off x="10128251" y="5245101"/>
            <a:ext cx="150813" cy="9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915988" y="1422401"/>
            <a:ext cx="363538" cy="363538"/>
            <a:chOff x="915988" y="1422401"/>
            <a:chExt cx="363538" cy="363538"/>
          </a:xfrm>
          <a:solidFill>
            <a:schemeClr val="bg1">
              <a:lumMod val="50000"/>
            </a:schemeClr>
          </a:solidFill>
        </p:grpSpPr>
        <p:sp>
          <p:nvSpPr>
            <p:cNvPr id="168" name="Freeform 60"/>
            <p:cNvSpPr>
              <a:spLocks noEditPoints="1"/>
            </p:cNvSpPr>
            <p:nvPr/>
          </p:nvSpPr>
          <p:spPr bwMode="auto">
            <a:xfrm>
              <a:off x="915988" y="1422401"/>
              <a:ext cx="363538" cy="363538"/>
            </a:xfrm>
            <a:custGeom>
              <a:gdLst>
                <a:gd fmla="*/ 26 w 153" name="T0"/>
                <a:gd fmla="*/ 153 h 153" name="T1"/>
                <a:gd fmla="*/ 13 w 153" name="T2"/>
                <a:gd fmla="*/ 153 h 153" name="T3"/>
                <a:gd fmla="*/ 0 w 153" name="T4"/>
                <a:gd fmla="*/ 140 h 153" name="T5"/>
                <a:gd fmla="*/ 0 w 153" name="T6"/>
                <a:gd fmla="*/ 111 h 153" name="T7"/>
                <a:gd fmla="*/ 55 w 153" name="T8"/>
                <a:gd fmla="*/ 56 h 153" name="T9"/>
                <a:gd fmla="*/ 54 w 153" name="T10"/>
                <a:gd fmla="*/ 49 h 153" name="T11"/>
                <a:gd fmla="*/ 104 w 153" name="T12"/>
                <a:gd fmla="*/ 0 h 153" name="T13"/>
                <a:gd fmla="*/ 153 w 153" name="T14"/>
                <a:gd fmla="*/ 49 h 153" name="T15"/>
                <a:gd fmla="*/ 104 w 153" name="T16"/>
                <a:gd fmla="*/ 99 h 153" name="T17"/>
                <a:gd fmla="*/ 89 w 153" name="T18"/>
                <a:gd fmla="*/ 96 h 153" name="T19"/>
                <a:gd fmla="*/ 78 w 153" name="T20"/>
                <a:gd fmla="*/ 108 h 153" name="T21"/>
                <a:gd fmla="*/ 62 w 153" name="T22"/>
                <a:gd fmla="*/ 108 h 153" name="T23"/>
                <a:gd fmla="*/ 62 w 153" name="T24"/>
                <a:gd fmla="*/ 126 h 153" name="T25"/>
                <a:gd fmla="*/ 44 w 153" name="T26"/>
                <a:gd fmla="*/ 126 h 153" name="T27"/>
                <a:gd fmla="*/ 44 w 153" name="T28"/>
                <a:gd fmla="*/ 144 h 153" name="T29"/>
                <a:gd fmla="*/ 26 w 153" name="T30"/>
                <a:gd fmla="*/ 144 h 153" name="T31"/>
                <a:gd fmla="*/ 26 w 153" name="T32"/>
                <a:gd fmla="*/ 153 h 153" name="T33"/>
                <a:gd fmla="*/ 8 w 153" name="T34"/>
                <a:gd fmla="*/ 114 h 153" name="T35"/>
                <a:gd fmla="*/ 8 w 153" name="T36"/>
                <a:gd fmla="*/ 140 h 153" name="T37"/>
                <a:gd fmla="*/ 13 w 153" name="T38"/>
                <a:gd fmla="*/ 145 h 153" name="T39"/>
                <a:gd fmla="*/ 18 w 153" name="T40"/>
                <a:gd fmla="*/ 145 h 153" name="T41"/>
                <a:gd fmla="*/ 18 w 153" name="T42"/>
                <a:gd fmla="*/ 136 h 153" name="T43"/>
                <a:gd fmla="*/ 36 w 153" name="T44"/>
                <a:gd fmla="*/ 136 h 153" name="T45"/>
                <a:gd fmla="*/ 36 w 153" name="T46"/>
                <a:gd fmla="*/ 118 h 153" name="T47"/>
                <a:gd fmla="*/ 54 w 153" name="T48"/>
                <a:gd fmla="*/ 118 h 153" name="T49"/>
                <a:gd fmla="*/ 54 w 153" name="T50"/>
                <a:gd fmla="*/ 100 h 153" name="T51"/>
                <a:gd fmla="*/ 75 w 153" name="T52"/>
                <a:gd fmla="*/ 100 h 153" name="T53"/>
                <a:gd fmla="*/ 87 w 153" name="T54"/>
                <a:gd fmla="*/ 87 h 153" name="T55"/>
                <a:gd fmla="*/ 90 w 153" name="T56"/>
                <a:gd fmla="*/ 88 h 153" name="T57"/>
                <a:gd fmla="*/ 104 w 153" name="T58"/>
                <a:gd fmla="*/ 91 h 153" name="T59"/>
                <a:gd fmla="*/ 145 w 153" name="T60"/>
                <a:gd fmla="*/ 49 h 153" name="T61"/>
                <a:gd fmla="*/ 104 w 153" name="T62"/>
                <a:gd fmla="*/ 8 h 153" name="T63"/>
                <a:gd fmla="*/ 62 w 153" name="T64"/>
                <a:gd fmla="*/ 49 h 153" name="T65"/>
                <a:gd fmla="*/ 63 w 153" name="T66"/>
                <a:gd fmla="*/ 57 h 153" name="T67"/>
                <a:gd fmla="*/ 64 w 153" name="T68"/>
                <a:gd fmla="*/ 59 h 153" name="T69"/>
                <a:gd fmla="*/ 8 w 153" name="T70"/>
                <a:gd fmla="*/ 114 h 15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53" w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169" name="Freeform 61"/>
            <p:cNvSpPr>
              <a:spLocks noEditPoints="1"/>
            </p:cNvSpPr>
            <p:nvPr/>
          </p:nvSpPr>
          <p:spPr bwMode="auto">
            <a:xfrm>
              <a:off x="1146176" y="1482726"/>
              <a:ext cx="74613" cy="73025"/>
            </a:xfrm>
            <a:custGeom>
              <a:gdLst>
                <a:gd fmla="*/ 16 w 31" name="T0"/>
                <a:gd fmla="*/ 31 h 31" name="T1"/>
                <a:gd fmla="*/ 0 w 31" name="T2"/>
                <a:gd fmla="*/ 15 h 31" name="T3"/>
                <a:gd fmla="*/ 16 w 31" name="T4"/>
                <a:gd fmla="*/ 0 h 31" name="T5"/>
                <a:gd fmla="*/ 31 w 31" name="T6"/>
                <a:gd fmla="*/ 15 h 31" name="T7"/>
                <a:gd fmla="*/ 16 w 31" name="T8"/>
                <a:gd fmla="*/ 31 h 31" name="T9"/>
                <a:gd fmla="*/ 16 w 31" name="T10"/>
                <a:gd fmla="*/ 4 h 31" name="T11"/>
                <a:gd fmla="*/ 4 w 31" name="T12"/>
                <a:gd fmla="*/ 15 h 31" name="T13"/>
                <a:gd fmla="*/ 16 w 31" name="T14"/>
                <a:gd fmla="*/ 27 h 31" name="T15"/>
                <a:gd fmla="*/ 27 w 31" name="T16"/>
                <a:gd fmla="*/ 15 h 31" name="T17"/>
                <a:gd fmla="*/ 16 w 31" name="T18"/>
                <a:gd fmla="*/ 4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4511676" y="1389063"/>
            <a:ext cx="449263" cy="450850"/>
            <a:chOff x="4511676" y="1389063"/>
            <a:chExt cx="449263" cy="450850"/>
          </a:xfrm>
          <a:solidFill>
            <a:schemeClr val="bg1">
              <a:lumMod val="50000"/>
            </a:schemeClr>
          </a:solidFill>
        </p:grpSpPr>
        <p:sp>
          <p:nvSpPr>
            <p:cNvPr id="171" name="Freeform 62"/>
            <p:cNvSpPr>
              <a:spLocks noEditPoints="1"/>
            </p:cNvSpPr>
            <p:nvPr/>
          </p:nvSpPr>
          <p:spPr bwMode="auto">
            <a:xfrm>
              <a:off x="4511676" y="1389063"/>
              <a:ext cx="449263" cy="450850"/>
            </a:xfrm>
            <a:custGeom>
              <a:gdLst>
                <a:gd fmla="*/ 78 w 190" name="T0"/>
                <a:gd fmla="*/ 190 h 190" name="T1"/>
                <a:gd fmla="*/ 63 w 190" name="T2"/>
                <a:gd fmla="*/ 156 h 190" name="T3"/>
                <a:gd fmla="*/ 16 w 190" name="T4"/>
                <a:gd fmla="*/ 150 h 190" name="T5"/>
                <a:gd fmla="*/ 29 w 190" name="T6"/>
                <a:gd fmla="*/ 116 h 190" name="T7"/>
                <a:gd fmla="*/ 0 w 190" name="T8"/>
                <a:gd fmla="*/ 78 h 190" name="T9"/>
                <a:gd fmla="*/ 33 w 190" name="T10"/>
                <a:gd fmla="*/ 63 h 190" name="T11"/>
                <a:gd fmla="*/ 39 w 190" name="T12"/>
                <a:gd fmla="*/ 16 h 190" name="T13"/>
                <a:gd fmla="*/ 74 w 190" name="T14"/>
                <a:gd fmla="*/ 29 h 190" name="T15"/>
                <a:gd fmla="*/ 111 w 190" name="T16"/>
                <a:gd fmla="*/ 0 h 190" name="T17"/>
                <a:gd fmla="*/ 126 w 190" name="T18"/>
                <a:gd fmla="*/ 33 h 190" name="T19"/>
                <a:gd fmla="*/ 174 w 190" name="T20"/>
                <a:gd fmla="*/ 39 h 190" name="T21"/>
                <a:gd fmla="*/ 160 w 190" name="T22"/>
                <a:gd fmla="*/ 73 h 190" name="T23"/>
                <a:gd fmla="*/ 190 w 190" name="T24"/>
                <a:gd fmla="*/ 111 h 190" name="T25"/>
                <a:gd fmla="*/ 156 w 190" name="T26"/>
                <a:gd fmla="*/ 126 h 190" name="T27"/>
                <a:gd fmla="*/ 150 w 190" name="T28"/>
                <a:gd fmla="*/ 173 h 190" name="T29"/>
                <a:gd fmla="*/ 116 w 190" name="T30"/>
                <a:gd fmla="*/ 160 h 190" name="T31"/>
                <a:gd fmla="*/ 85 w 190" name="T32"/>
                <a:gd fmla="*/ 182 h 190" name="T33"/>
                <a:gd fmla="*/ 109 w 190" name="T34"/>
                <a:gd fmla="*/ 154 h 190" name="T35"/>
                <a:gd fmla="*/ 125 w 190" name="T36"/>
                <a:gd fmla="*/ 148 h 190" name="T37"/>
                <a:gd fmla="*/ 150 w 190" name="T38"/>
                <a:gd fmla="*/ 163 h 190" name="T39"/>
                <a:gd fmla="*/ 147 w 190" name="T40"/>
                <a:gd fmla="*/ 127 h 190" name="T41"/>
                <a:gd fmla="*/ 153 w 190" name="T42"/>
                <a:gd fmla="*/ 111 h 190" name="T43"/>
                <a:gd fmla="*/ 182 w 190" name="T44"/>
                <a:gd fmla="*/ 104 h 190" name="T45"/>
                <a:gd fmla="*/ 154 w 190" name="T46"/>
                <a:gd fmla="*/ 80 h 190" name="T47"/>
                <a:gd fmla="*/ 148 w 190" name="T48"/>
                <a:gd fmla="*/ 65 h 190" name="T49"/>
                <a:gd fmla="*/ 163 w 190" name="T50"/>
                <a:gd fmla="*/ 40 h 190" name="T51"/>
                <a:gd fmla="*/ 127 w 190" name="T52"/>
                <a:gd fmla="*/ 43 h 190" name="T53"/>
                <a:gd fmla="*/ 111 w 190" name="T54"/>
                <a:gd fmla="*/ 36 h 190" name="T55"/>
                <a:gd fmla="*/ 104 w 190" name="T56"/>
                <a:gd fmla="*/ 8 h 190" name="T57"/>
                <a:gd fmla="*/ 81 w 190" name="T58"/>
                <a:gd fmla="*/ 35 h 190" name="T59"/>
                <a:gd fmla="*/ 65 w 190" name="T60"/>
                <a:gd fmla="*/ 41 h 190" name="T61"/>
                <a:gd fmla="*/ 40 w 190" name="T62"/>
                <a:gd fmla="*/ 26 h 190" name="T63"/>
                <a:gd fmla="*/ 43 w 190" name="T64"/>
                <a:gd fmla="*/ 63 h 190" name="T65"/>
                <a:gd fmla="*/ 36 w 190" name="T66"/>
                <a:gd fmla="*/ 78 h 190" name="T67"/>
                <a:gd fmla="*/ 8 w 190" name="T68"/>
                <a:gd fmla="*/ 85 h 190" name="T69"/>
                <a:gd fmla="*/ 35 w 190" name="T70"/>
                <a:gd fmla="*/ 109 h 190" name="T71"/>
                <a:gd fmla="*/ 42 w 190" name="T72"/>
                <a:gd fmla="*/ 124 h 190" name="T73"/>
                <a:gd fmla="*/ 27 w 190" name="T74"/>
                <a:gd fmla="*/ 149 h 190" name="T75"/>
                <a:gd fmla="*/ 63 w 190" name="T76"/>
                <a:gd fmla="*/ 147 h 190" name="T77"/>
                <a:gd fmla="*/ 78 w 190" name="T78"/>
                <a:gd fmla="*/ 153 h 190" name="T79"/>
                <a:gd fmla="*/ 85 w 190" name="T80"/>
                <a:gd fmla="*/ 182 h 19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90" w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172" name="Freeform 63"/>
            <p:cNvSpPr>
              <a:spLocks noEditPoints="1"/>
            </p:cNvSpPr>
            <p:nvPr/>
          </p:nvSpPr>
          <p:spPr bwMode="auto">
            <a:xfrm>
              <a:off x="4670426" y="1549401"/>
              <a:ext cx="131763" cy="131763"/>
            </a:xfrm>
            <a:custGeom>
              <a:gdLst>
                <a:gd fmla="*/ 28 w 56" name="T0"/>
                <a:gd fmla="*/ 56 h 56" name="T1"/>
                <a:gd fmla="*/ 0 w 56" name="T2"/>
                <a:gd fmla="*/ 28 h 56" name="T3"/>
                <a:gd fmla="*/ 28 w 56" name="T4"/>
                <a:gd fmla="*/ 0 h 56" name="T5"/>
                <a:gd fmla="*/ 56 w 56" name="T6"/>
                <a:gd fmla="*/ 28 h 56" name="T7"/>
                <a:gd fmla="*/ 28 w 56" name="T8"/>
                <a:gd fmla="*/ 56 h 56" name="T9"/>
                <a:gd fmla="*/ 28 w 56" name="T10"/>
                <a:gd fmla="*/ 4 h 56" name="T11"/>
                <a:gd fmla="*/ 4 w 56" name="T12"/>
                <a:gd fmla="*/ 28 h 56" name="T13"/>
                <a:gd fmla="*/ 28 w 56" name="T14"/>
                <a:gd fmla="*/ 52 h 56" name="T15"/>
                <a:gd fmla="*/ 52 w 56" name="T16"/>
                <a:gd fmla="*/ 28 h 56" name="T17"/>
                <a:gd fmla="*/ 28 w 56" name="T18"/>
                <a:gd fmla="*/ 4 h 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" w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173" name="Freeform 64"/>
          <p:cNvSpPr>
            <a:spLocks noEditPoints="1"/>
          </p:cNvSpPr>
          <p:nvPr/>
        </p:nvSpPr>
        <p:spPr bwMode="auto">
          <a:xfrm>
            <a:off x="5424488" y="1385888"/>
            <a:ext cx="433388" cy="431800"/>
          </a:xfrm>
          <a:custGeom>
            <a:gdLst>
              <a:gd fmla="*/ 77 w 183" name="T0"/>
              <a:gd fmla="*/ 165 h 182" name="T1"/>
              <a:gd fmla="*/ 46 w 183" name="T2"/>
              <a:gd fmla="*/ 171 h 182" name="T3"/>
              <a:gd fmla="*/ 35 w 183" name="T4"/>
              <a:gd fmla="*/ 164 h 182" name="T5"/>
              <a:gd fmla="*/ 29 w 183" name="T6"/>
              <a:gd fmla="*/ 133 h 182" name="T7"/>
              <a:gd fmla="*/ 18 w 183" name="T8"/>
              <a:gd fmla="*/ 106 h 182" name="T9"/>
              <a:gd fmla="*/ 0 w 183" name="T10"/>
              <a:gd fmla="*/ 80 h 182" name="T11"/>
              <a:gd fmla="*/ 3 w 183" name="T12"/>
              <a:gd fmla="*/ 67 h 182" name="T13"/>
              <a:gd fmla="*/ 29 w 183" name="T14"/>
              <a:gd fmla="*/ 49 h 182" name="T15"/>
              <a:gd fmla="*/ 49 w 183" name="T16"/>
              <a:gd fmla="*/ 29 h 182" name="T17"/>
              <a:gd fmla="*/ 67 w 183" name="T18"/>
              <a:gd fmla="*/ 3 h 182" name="T19"/>
              <a:gd fmla="*/ 80 w 183" name="T20"/>
              <a:gd fmla="*/ 0 h 182" name="T21"/>
              <a:gd fmla="*/ 107 w 183" name="T22"/>
              <a:gd fmla="*/ 17 h 182" name="T23"/>
              <a:gd fmla="*/ 133 w 183" name="T24"/>
              <a:gd fmla="*/ 28 h 182" name="T25"/>
              <a:gd fmla="*/ 164 w 183" name="T26"/>
              <a:gd fmla="*/ 35 h 182" name="T27"/>
              <a:gd fmla="*/ 171 w 183" name="T28"/>
              <a:gd fmla="*/ 46 h 182" name="T29"/>
              <a:gd fmla="*/ 165 w 183" name="T30"/>
              <a:gd fmla="*/ 77 h 182" name="T31"/>
              <a:gd fmla="*/ 165 w 183" name="T32"/>
              <a:gd fmla="*/ 106 h 182" name="T33"/>
              <a:gd fmla="*/ 171 w 183" name="T34"/>
              <a:gd fmla="*/ 136 h 182" name="T35"/>
              <a:gd fmla="*/ 164 w 183" name="T36"/>
              <a:gd fmla="*/ 148 h 182" name="T37"/>
              <a:gd fmla="*/ 133 w 183" name="T38"/>
              <a:gd fmla="*/ 154 h 182" name="T39"/>
              <a:gd fmla="*/ 107 w 183" name="T40"/>
              <a:gd fmla="*/ 165 h 182" name="T41"/>
              <a:gd fmla="*/ 87 w 183" name="T42"/>
              <a:gd fmla="*/ 174 h 182" name="T43"/>
              <a:gd fmla="*/ 102 w 183" name="T44"/>
              <a:gd fmla="*/ 158 h 182" name="T45"/>
              <a:gd fmla="*/ 119 w 183" name="T46"/>
              <a:gd fmla="*/ 170 h 182" name="T47"/>
              <a:gd fmla="*/ 127 w 183" name="T48"/>
              <a:gd fmla="*/ 149 h 182" name="T49"/>
              <a:gd fmla="*/ 147 w 183" name="T50"/>
              <a:gd fmla="*/ 153 h 182" name="T51"/>
              <a:gd fmla="*/ 146 w 183" name="T52"/>
              <a:gd fmla="*/ 131 h 182" name="T53"/>
              <a:gd fmla="*/ 167 w 183" name="T54"/>
              <a:gd fmla="*/ 127 h 182" name="T55"/>
              <a:gd fmla="*/ 157 w 183" name="T56"/>
              <a:gd fmla="*/ 107 h 182" name="T57"/>
              <a:gd fmla="*/ 175 w 183" name="T58"/>
              <a:gd fmla="*/ 96 h 182" name="T59"/>
              <a:gd fmla="*/ 158 w 183" name="T60"/>
              <a:gd fmla="*/ 81 h 182" name="T61"/>
              <a:gd fmla="*/ 170 w 183" name="T62"/>
              <a:gd fmla="*/ 64 h 182" name="T63"/>
              <a:gd fmla="*/ 149 w 183" name="T64"/>
              <a:gd fmla="*/ 56 h 182" name="T65"/>
              <a:gd fmla="*/ 154 w 183" name="T66"/>
              <a:gd fmla="*/ 36 h 182" name="T67"/>
              <a:gd fmla="*/ 131 w 183" name="T68"/>
              <a:gd fmla="*/ 37 h 182" name="T69"/>
              <a:gd fmla="*/ 128 w 183" name="T70"/>
              <a:gd fmla="*/ 16 h 182" name="T71"/>
              <a:gd fmla="*/ 107 w 183" name="T72"/>
              <a:gd fmla="*/ 26 h 182" name="T73"/>
              <a:gd fmla="*/ 96 w 183" name="T74"/>
              <a:gd fmla="*/ 8 h 182" name="T75"/>
              <a:gd fmla="*/ 81 w 183" name="T76"/>
              <a:gd fmla="*/ 25 h 182" name="T77"/>
              <a:gd fmla="*/ 64 w 183" name="T78"/>
              <a:gd fmla="*/ 13 h 182" name="T79"/>
              <a:gd fmla="*/ 57 w 183" name="T80"/>
              <a:gd fmla="*/ 34 h 182" name="T81"/>
              <a:gd fmla="*/ 36 w 183" name="T82"/>
              <a:gd fmla="*/ 29 h 182" name="T83"/>
              <a:gd fmla="*/ 37 w 183" name="T84"/>
              <a:gd fmla="*/ 51 h 182" name="T85"/>
              <a:gd fmla="*/ 16 w 183" name="T86"/>
              <a:gd fmla="*/ 55 h 182" name="T87"/>
              <a:gd fmla="*/ 26 w 183" name="T88"/>
              <a:gd fmla="*/ 75 h 182" name="T89"/>
              <a:gd fmla="*/ 8 w 183" name="T90"/>
              <a:gd fmla="*/ 87 h 182" name="T91"/>
              <a:gd fmla="*/ 25 w 183" name="T92"/>
              <a:gd fmla="*/ 102 h 182" name="T93"/>
              <a:gd fmla="*/ 13 w 183" name="T94"/>
              <a:gd fmla="*/ 119 h 182" name="T95"/>
              <a:gd fmla="*/ 34 w 183" name="T96"/>
              <a:gd fmla="*/ 126 h 182" name="T97"/>
              <a:gd fmla="*/ 29 w 183" name="T98"/>
              <a:gd fmla="*/ 147 h 182" name="T99"/>
              <a:gd fmla="*/ 52 w 183" name="T100"/>
              <a:gd fmla="*/ 146 h 182" name="T101"/>
              <a:gd fmla="*/ 55 w 183" name="T102"/>
              <a:gd fmla="*/ 166 h 182" name="T103"/>
              <a:gd fmla="*/ 76 w 183" name="T104"/>
              <a:gd fmla="*/ 157 h 182" name="T105"/>
              <a:gd fmla="*/ 87 w 183" name="T106"/>
              <a:gd fmla="*/ 174 h 182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82" w="183">
                <a:moveTo>
                  <a:pt x="103" y="182"/>
                </a:moveTo>
                <a:cubicBezTo>
                  <a:pt x="80" y="182"/>
                  <a:pt x="80" y="182"/>
                  <a:pt x="80" y="182"/>
                </a:cubicBezTo>
                <a:cubicBezTo>
                  <a:pt x="77" y="165"/>
                  <a:pt x="77" y="165"/>
                  <a:pt x="77" y="165"/>
                </a:cubicBezTo>
                <a:cubicBezTo>
                  <a:pt x="77" y="165"/>
                  <a:pt x="77" y="165"/>
                  <a:pt x="77" y="165"/>
                </a:cubicBezTo>
                <a:cubicBezTo>
                  <a:pt x="67" y="180"/>
                  <a:pt x="67" y="180"/>
                  <a:pt x="67" y="180"/>
                </a:cubicBezTo>
                <a:cubicBezTo>
                  <a:pt x="46" y="171"/>
                  <a:pt x="46" y="171"/>
                  <a:pt x="46" y="171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0" y="154"/>
                  <a:pt x="50" y="154"/>
                  <a:pt x="49" y="154"/>
                </a:cubicBezTo>
                <a:cubicBezTo>
                  <a:pt x="35" y="164"/>
                  <a:pt x="35" y="164"/>
                  <a:pt x="35" y="164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3" y="116"/>
                  <a:pt x="3" y="116"/>
                  <a:pt x="3" y="11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80"/>
                  <a:pt x="0" y="80"/>
                  <a:pt x="0" y="80"/>
                </a:cubicBezTo>
                <a:cubicBezTo>
                  <a:pt x="18" y="77"/>
                  <a:pt x="18" y="77"/>
                  <a:pt x="18" y="77"/>
                </a:cubicBezTo>
                <a:cubicBezTo>
                  <a:pt x="18" y="77"/>
                  <a:pt x="18" y="76"/>
                  <a:pt x="18" y="76"/>
                </a:cubicBezTo>
                <a:cubicBezTo>
                  <a:pt x="3" y="67"/>
                  <a:pt x="3" y="67"/>
                  <a:pt x="3" y="67"/>
                </a:cubicBezTo>
                <a:cubicBezTo>
                  <a:pt x="12" y="46"/>
                  <a:pt x="12" y="46"/>
                  <a:pt x="12" y="46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9"/>
                  <a:pt x="29" y="49"/>
                  <a:pt x="29" y="49"/>
                </a:cubicBezTo>
                <a:cubicBezTo>
                  <a:pt x="19" y="35"/>
                  <a:pt x="19" y="35"/>
                  <a:pt x="19" y="35"/>
                </a:cubicBezTo>
                <a:cubicBezTo>
                  <a:pt x="35" y="19"/>
                  <a:pt x="35" y="19"/>
                  <a:pt x="35" y="1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9"/>
                  <a:pt x="50" y="28"/>
                  <a:pt x="50" y="28"/>
                </a:cubicBezTo>
                <a:cubicBezTo>
                  <a:pt x="46" y="11"/>
                  <a:pt x="46" y="11"/>
                  <a:pt x="46" y="11"/>
                </a:cubicBezTo>
                <a:cubicBezTo>
                  <a:pt x="67" y="3"/>
                  <a:pt x="67" y="3"/>
                  <a:pt x="67" y="3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7"/>
                  <a:pt x="77" y="17"/>
                  <a:pt x="77" y="17"/>
                </a:cubicBezTo>
                <a:cubicBezTo>
                  <a:pt x="80" y="0"/>
                  <a:pt x="80" y="0"/>
                  <a:pt x="80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6" y="17"/>
                  <a:pt x="106" y="17"/>
                  <a:pt x="107" y="17"/>
                </a:cubicBezTo>
                <a:cubicBezTo>
                  <a:pt x="116" y="3"/>
                  <a:pt x="116" y="3"/>
                  <a:pt x="116" y="3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9"/>
                  <a:pt x="134" y="29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64" y="35"/>
                  <a:pt x="164" y="35"/>
                  <a:pt x="164" y="35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4" y="49"/>
                  <a:pt x="154" y="49"/>
                  <a:pt x="154" y="50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80" y="67"/>
                  <a:pt x="180" y="67"/>
                  <a:pt x="180" y="67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165" y="76"/>
                  <a:pt x="165" y="77"/>
                  <a:pt x="165" y="77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3" y="102"/>
                  <a:pt x="183" y="102"/>
                  <a:pt x="183" y="102"/>
                </a:cubicBezTo>
                <a:cubicBezTo>
                  <a:pt x="165" y="106"/>
                  <a:pt x="165" y="106"/>
                  <a:pt x="165" y="106"/>
                </a:cubicBezTo>
                <a:cubicBezTo>
                  <a:pt x="165" y="106"/>
                  <a:pt x="165" y="106"/>
                  <a:pt x="165" y="10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71" y="136"/>
                  <a:pt x="171" y="136"/>
                  <a:pt x="171" y="136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64" y="148"/>
                  <a:pt x="164" y="148"/>
                  <a:pt x="164" y="148"/>
                </a:cubicBezTo>
                <a:cubicBezTo>
                  <a:pt x="148" y="164"/>
                  <a:pt x="148" y="164"/>
                  <a:pt x="148" y="164"/>
                </a:cubicBezTo>
                <a:cubicBezTo>
                  <a:pt x="134" y="154"/>
                  <a:pt x="134" y="154"/>
                  <a:pt x="134" y="154"/>
                </a:cubicBezTo>
                <a:cubicBezTo>
                  <a:pt x="133" y="154"/>
                  <a:pt x="133" y="154"/>
                  <a:pt x="133" y="154"/>
                </a:cubicBezTo>
                <a:cubicBezTo>
                  <a:pt x="137" y="171"/>
                  <a:pt x="137" y="171"/>
                  <a:pt x="137" y="171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07" y="165"/>
                  <a:pt x="107" y="165"/>
                  <a:pt x="107" y="165"/>
                </a:cubicBezTo>
                <a:cubicBezTo>
                  <a:pt x="106" y="165"/>
                  <a:pt x="106" y="165"/>
                  <a:pt x="106" y="165"/>
                </a:cubicBezTo>
                <a:lnTo>
                  <a:pt x="103" y="182"/>
                </a:lnTo>
                <a:close/>
                <a:moveTo>
                  <a:pt x="87" y="174"/>
                </a:moveTo>
                <a:cubicBezTo>
                  <a:pt x="96" y="174"/>
                  <a:pt x="96" y="174"/>
                  <a:pt x="96" y="174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104" y="157"/>
                  <a:pt x="106" y="157"/>
                  <a:pt x="107" y="157"/>
                </a:cubicBezTo>
                <a:cubicBezTo>
                  <a:pt x="110" y="156"/>
                  <a:pt x="110" y="156"/>
                  <a:pt x="110" y="156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28" y="166"/>
                  <a:pt x="128" y="166"/>
                  <a:pt x="128" y="166"/>
                </a:cubicBezTo>
                <a:cubicBezTo>
                  <a:pt x="124" y="150"/>
                  <a:pt x="124" y="150"/>
                  <a:pt x="124" y="150"/>
                </a:cubicBezTo>
                <a:cubicBezTo>
                  <a:pt x="127" y="149"/>
                  <a:pt x="127" y="149"/>
                  <a:pt x="127" y="149"/>
                </a:cubicBezTo>
                <a:cubicBezTo>
                  <a:pt x="128" y="148"/>
                  <a:pt x="130" y="147"/>
                  <a:pt x="131" y="146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6" y="131"/>
                  <a:pt x="146" y="131"/>
                  <a:pt x="146" y="131"/>
                </a:cubicBezTo>
                <a:cubicBezTo>
                  <a:pt x="147" y="129"/>
                  <a:pt x="148" y="128"/>
                  <a:pt x="149" y="126"/>
                </a:cubicBezTo>
                <a:cubicBezTo>
                  <a:pt x="150" y="124"/>
                  <a:pt x="150" y="124"/>
                  <a:pt x="150" y="124"/>
                </a:cubicBezTo>
                <a:cubicBezTo>
                  <a:pt x="167" y="127"/>
                  <a:pt x="167" y="127"/>
                  <a:pt x="167" y="127"/>
                </a:cubicBezTo>
                <a:cubicBezTo>
                  <a:pt x="170" y="119"/>
                  <a:pt x="170" y="119"/>
                  <a:pt x="170" y="119"/>
                </a:cubicBezTo>
                <a:cubicBezTo>
                  <a:pt x="156" y="110"/>
                  <a:pt x="156" y="110"/>
                  <a:pt x="156" y="110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7" y="105"/>
                  <a:pt x="158" y="103"/>
                  <a:pt x="158" y="102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58" y="84"/>
                  <a:pt x="158" y="84"/>
                  <a:pt x="158" y="84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8" y="79"/>
                  <a:pt x="157" y="77"/>
                  <a:pt x="157" y="75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51" y="59"/>
                  <a:pt x="151" y="59"/>
                  <a:pt x="151" y="59"/>
                </a:cubicBezTo>
                <a:cubicBezTo>
                  <a:pt x="149" y="56"/>
                  <a:pt x="149" y="56"/>
                  <a:pt x="149" y="56"/>
                </a:cubicBezTo>
                <a:cubicBezTo>
                  <a:pt x="148" y="55"/>
                  <a:pt x="147" y="53"/>
                  <a:pt x="146" y="51"/>
                </a:cubicBezTo>
                <a:cubicBezTo>
                  <a:pt x="144" y="49"/>
                  <a:pt x="144" y="49"/>
                  <a:pt x="144" y="49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30" y="36"/>
                  <a:pt x="128" y="35"/>
                  <a:pt x="127" y="34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5"/>
                  <a:pt x="104" y="25"/>
                  <a:pt x="102" y="25"/>
                </a:cubicBezTo>
                <a:cubicBezTo>
                  <a:pt x="99" y="24"/>
                  <a:pt x="99" y="24"/>
                  <a:pt x="99" y="24"/>
                </a:cubicBezTo>
                <a:cubicBezTo>
                  <a:pt x="96" y="8"/>
                  <a:pt x="96" y="8"/>
                  <a:pt x="96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4" y="24"/>
                  <a:pt x="84" y="24"/>
                  <a:pt x="84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79" y="25"/>
                  <a:pt x="77" y="25"/>
                  <a:pt x="76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4" y="13"/>
                  <a:pt x="64" y="13"/>
                  <a:pt x="64" y="13"/>
                </a:cubicBezTo>
                <a:cubicBezTo>
                  <a:pt x="55" y="16"/>
                  <a:pt x="55" y="16"/>
                  <a:pt x="55" y="16"/>
                </a:cubicBezTo>
                <a:cubicBezTo>
                  <a:pt x="59" y="32"/>
                  <a:pt x="59" y="32"/>
                  <a:pt x="59" y="32"/>
                </a:cubicBezTo>
                <a:cubicBezTo>
                  <a:pt x="57" y="34"/>
                  <a:pt x="57" y="34"/>
                  <a:pt x="57" y="34"/>
                </a:cubicBezTo>
                <a:cubicBezTo>
                  <a:pt x="55" y="35"/>
                  <a:pt x="53" y="36"/>
                  <a:pt x="52" y="37"/>
                </a:cubicBezTo>
                <a:cubicBezTo>
                  <a:pt x="50" y="39"/>
                  <a:pt x="50" y="39"/>
                  <a:pt x="50" y="39"/>
                </a:cubicBezTo>
                <a:cubicBezTo>
                  <a:pt x="36" y="29"/>
                  <a:pt x="36" y="29"/>
                  <a:pt x="36" y="29"/>
                </a:cubicBezTo>
                <a:cubicBezTo>
                  <a:pt x="29" y="36"/>
                  <a:pt x="29" y="36"/>
                  <a:pt x="29" y="36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51"/>
                  <a:pt x="37" y="51"/>
                  <a:pt x="37" y="51"/>
                </a:cubicBezTo>
                <a:cubicBezTo>
                  <a:pt x="36" y="53"/>
                  <a:pt x="35" y="55"/>
                  <a:pt x="34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16" y="55"/>
                  <a:pt x="16" y="55"/>
                  <a:pt x="16" y="55"/>
                </a:cubicBezTo>
                <a:cubicBezTo>
                  <a:pt x="13" y="64"/>
                  <a:pt x="13" y="64"/>
                  <a:pt x="13" y="64"/>
                </a:cubicBezTo>
                <a:cubicBezTo>
                  <a:pt x="27" y="72"/>
                  <a:pt x="27" y="72"/>
                  <a:pt x="27" y="72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7"/>
                  <a:pt x="25" y="79"/>
                  <a:pt x="25" y="81"/>
                </a:cubicBezTo>
                <a:cubicBezTo>
                  <a:pt x="25" y="84"/>
                  <a:pt x="25" y="84"/>
                  <a:pt x="25" y="84"/>
                </a:cubicBezTo>
                <a:cubicBezTo>
                  <a:pt x="8" y="87"/>
                  <a:pt x="8" y="87"/>
                  <a:pt x="8" y="87"/>
                </a:cubicBezTo>
                <a:cubicBezTo>
                  <a:pt x="8" y="96"/>
                  <a:pt x="8" y="96"/>
                  <a:pt x="8" y="96"/>
                </a:cubicBezTo>
                <a:cubicBezTo>
                  <a:pt x="25" y="99"/>
                  <a:pt x="25" y="99"/>
                  <a:pt x="25" y="99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3"/>
                  <a:pt x="26" y="105"/>
                  <a:pt x="26" y="107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6"/>
                  <a:pt x="34" y="126"/>
                  <a:pt x="34" y="126"/>
                </a:cubicBezTo>
                <a:cubicBezTo>
                  <a:pt x="35" y="128"/>
                  <a:pt x="36" y="129"/>
                  <a:pt x="37" y="131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36" y="153"/>
                  <a:pt x="36" y="153"/>
                  <a:pt x="36" y="153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3" y="147"/>
                  <a:pt x="55" y="148"/>
                  <a:pt x="56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4" y="170"/>
                  <a:pt x="64" y="170"/>
                  <a:pt x="64" y="170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6" y="157"/>
                  <a:pt x="76" y="157"/>
                  <a:pt x="76" y="157"/>
                </a:cubicBezTo>
                <a:cubicBezTo>
                  <a:pt x="77" y="157"/>
                  <a:pt x="79" y="157"/>
                  <a:pt x="81" y="158"/>
                </a:cubicBezTo>
                <a:cubicBezTo>
                  <a:pt x="84" y="158"/>
                  <a:pt x="84" y="158"/>
                  <a:pt x="84" y="158"/>
                </a:cubicBezTo>
                <a:lnTo>
                  <a:pt x="87" y="17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74" name="Freeform 65"/>
          <p:cNvSpPr>
            <a:spLocks noEditPoints="1"/>
          </p:cNvSpPr>
          <p:nvPr/>
        </p:nvSpPr>
        <p:spPr bwMode="auto">
          <a:xfrm>
            <a:off x="5554663" y="1516063"/>
            <a:ext cx="173038" cy="173038"/>
          </a:xfrm>
          <a:custGeom>
            <a:gdLst>
              <a:gd fmla="*/ 37 w 73" name="T0"/>
              <a:gd fmla="*/ 73 h 73" name="T1"/>
              <a:gd fmla="*/ 0 w 73" name="T2"/>
              <a:gd fmla="*/ 36 h 73" name="T3"/>
              <a:gd fmla="*/ 37 w 73" name="T4"/>
              <a:gd fmla="*/ 0 h 73" name="T5"/>
              <a:gd fmla="*/ 73 w 73" name="T6"/>
              <a:gd fmla="*/ 36 h 73" name="T7"/>
              <a:gd fmla="*/ 37 w 73" name="T8"/>
              <a:gd fmla="*/ 73 h 73" name="T9"/>
              <a:gd fmla="*/ 37 w 73" name="T10"/>
              <a:gd fmla="*/ 4 h 73" name="T11"/>
              <a:gd fmla="*/ 4 w 73" name="T12"/>
              <a:gd fmla="*/ 36 h 73" name="T13"/>
              <a:gd fmla="*/ 37 w 73" name="T14"/>
              <a:gd fmla="*/ 69 h 73" name="T15"/>
              <a:gd fmla="*/ 69 w 73" name="T16"/>
              <a:gd fmla="*/ 36 h 73" name="T17"/>
              <a:gd fmla="*/ 37 w 73" name="T18"/>
              <a:gd fmla="*/ 4 h 7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3" w="73">
                <a:moveTo>
                  <a:pt x="37" y="73"/>
                </a:moveTo>
                <a:cubicBezTo>
                  <a:pt x="16" y="73"/>
                  <a:pt x="0" y="56"/>
                  <a:pt x="0" y="36"/>
                </a:cubicBezTo>
                <a:cubicBezTo>
                  <a:pt x="0" y="16"/>
                  <a:pt x="16" y="0"/>
                  <a:pt x="37" y="0"/>
                </a:cubicBezTo>
                <a:cubicBezTo>
                  <a:pt x="57" y="0"/>
                  <a:pt x="73" y="16"/>
                  <a:pt x="73" y="36"/>
                </a:cubicBezTo>
                <a:cubicBezTo>
                  <a:pt x="73" y="56"/>
                  <a:pt x="57" y="73"/>
                  <a:pt x="37" y="73"/>
                </a:cubicBezTo>
                <a:close/>
                <a:moveTo>
                  <a:pt x="37" y="4"/>
                </a:moveTo>
                <a:cubicBezTo>
                  <a:pt x="19" y="4"/>
                  <a:pt x="4" y="18"/>
                  <a:pt x="4" y="36"/>
                </a:cubicBezTo>
                <a:cubicBezTo>
                  <a:pt x="4" y="54"/>
                  <a:pt x="19" y="69"/>
                  <a:pt x="37" y="69"/>
                </a:cubicBezTo>
                <a:cubicBezTo>
                  <a:pt x="54" y="69"/>
                  <a:pt x="69" y="54"/>
                  <a:pt x="69" y="36"/>
                </a:cubicBezTo>
                <a:cubicBezTo>
                  <a:pt x="69" y="18"/>
                  <a:pt x="54" y="4"/>
                  <a:pt x="37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75" name="Freeform 66"/>
          <p:cNvSpPr>
            <a:spLocks noEditPoints="1"/>
          </p:cNvSpPr>
          <p:nvPr/>
        </p:nvSpPr>
        <p:spPr bwMode="auto">
          <a:xfrm>
            <a:off x="10968038" y="1470026"/>
            <a:ext cx="285750" cy="352425"/>
          </a:xfrm>
          <a:custGeom>
            <a:gdLst>
              <a:gd fmla="*/ 89 w 121" name="T0"/>
              <a:gd fmla="*/ 148 h 148" name="T1"/>
              <a:gd fmla="*/ 33 w 121" name="T2"/>
              <a:gd fmla="*/ 148 h 148" name="T3"/>
              <a:gd fmla="*/ 13 w 121" name="T4"/>
              <a:gd fmla="*/ 128 h 148" name="T5"/>
              <a:gd fmla="*/ 0 w 121" name="T6"/>
              <a:gd fmla="*/ 0 h 148" name="T7"/>
              <a:gd fmla="*/ 121 w 121" name="T8"/>
              <a:gd fmla="*/ 0 h 148" name="T9"/>
              <a:gd fmla="*/ 109 w 121" name="T10"/>
              <a:gd fmla="*/ 128 h 148" name="T11"/>
              <a:gd fmla="*/ 89 w 121" name="T12"/>
              <a:gd fmla="*/ 148 h 148" name="T13"/>
              <a:gd fmla="*/ 9 w 121" name="T14"/>
              <a:gd fmla="*/ 8 h 148" name="T15"/>
              <a:gd fmla="*/ 21 w 121" name="T16"/>
              <a:gd fmla="*/ 127 h 148" name="T17"/>
              <a:gd fmla="*/ 33 w 121" name="T18"/>
              <a:gd fmla="*/ 140 h 148" name="T19"/>
              <a:gd fmla="*/ 89 w 121" name="T20"/>
              <a:gd fmla="*/ 140 h 148" name="T21"/>
              <a:gd fmla="*/ 101 w 121" name="T22"/>
              <a:gd fmla="*/ 128 h 148" name="T23"/>
              <a:gd fmla="*/ 112 w 121" name="T24"/>
              <a:gd fmla="*/ 8 h 148" name="T25"/>
              <a:gd fmla="*/ 9 w 121" name="T26"/>
              <a:gd fmla="*/ 8 h 14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48" w="120">
                <a:moveTo>
                  <a:pt x="89" y="148"/>
                </a:moveTo>
                <a:cubicBezTo>
                  <a:pt x="33" y="148"/>
                  <a:pt x="33" y="148"/>
                  <a:pt x="33" y="148"/>
                </a:cubicBezTo>
                <a:cubicBezTo>
                  <a:pt x="21" y="148"/>
                  <a:pt x="13" y="139"/>
                  <a:pt x="13" y="128"/>
                </a:cubicBezTo>
                <a:cubicBezTo>
                  <a:pt x="0" y="0"/>
                  <a:pt x="0" y="0"/>
                  <a:pt x="0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9" y="139"/>
                  <a:pt x="100" y="148"/>
                  <a:pt x="89" y="148"/>
                </a:cubicBezTo>
                <a:close/>
                <a:moveTo>
                  <a:pt x="9" y="8"/>
                </a:moveTo>
                <a:cubicBezTo>
                  <a:pt x="21" y="127"/>
                  <a:pt x="21" y="127"/>
                  <a:pt x="21" y="127"/>
                </a:cubicBezTo>
                <a:cubicBezTo>
                  <a:pt x="21" y="134"/>
                  <a:pt x="26" y="140"/>
                  <a:pt x="33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5" y="140"/>
                  <a:pt x="101" y="134"/>
                  <a:pt x="101" y="128"/>
                </a:cubicBezTo>
                <a:cubicBezTo>
                  <a:pt x="112" y="8"/>
                  <a:pt x="112" y="8"/>
                  <a:pt x="112" y="8"/>
                </a:cubicBezTo>
                <a:lnTo>
                  <a:pt x="9" y="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76" name="Freeform 67"/>
          <p:cNvSpPr>
            <a:spLocks noEditPoints="1"/>
          </p:cNvSpPr>
          <p:nvPr/>
        </p:nvSpPr>
        <p:spPr bwMode="auto">
          <a:xfrm>
            <a:off x="11022013" y="1408113"/>
            <a:ext cx="179388" cy="76200"/>
          </a:xfrm>
          <a:custGeom>
            <a:gdLst>
              <a:gd fmla="*/ 76 w 76" name="T0"/>
              <a:gd fmla="*/ 32 h 32" name="T1"/>
              <a:gd fmla="*/ 0 w 76" name="T2"/>
              <a:gd fmla="*/ 32 h 32" name="T3"/>
              <a:gd fmla="*/ 0 w 76" name="T4"/>
              <a:gd fmla="*/ 18 h 32" name="T5"/>
              <a:gd fmla="*/ 18 w 76" name="T6"/>
              <a:gd fmla="*/ 0 h 32" name="T7"/>
              <a:gd fmla="*/ 58 w 76" name="T8"/>
              <a:gd fmla="*/ 0 h 32" name="T9"/>
              <a:gd fmla="*/ 76 w 76" name="T10"/>
              <a:gd fmla="*/ 18 h 32" name="T11"/>
              <a:gd fmla="*/ 76 w 76" name="T12"/>
              <a:gd fmla="*/ 32 h 32" name="T13"/>
              <a:gd fmla="*/ 4 w 76" name="T14"/>
              <a:gd fmla="*/ 28 h 32" name="T15"/>
              <a:gd fmla="*/ 72 w 76" name="T16"/>
              <a:gd fmla="*/ 28 h 32" name="T17"/>
              <a:gd fmla="*/ 72 w 76" name="T18"/>
              <a:gd fmla="*/ 18 h 32" name="T19"/>
              <a:gd fmla="*/ 58 w 76" name="T20"/>
              <a:gd fmla="*/ 4 h 32" name="T21"/>
              <a:gd fmla="*/ 18 w 76" name="T22"/>
              <a:gd fmla="*/ 4 h 32" name="T23"/>
              <a:gd fmla="*/ 4 w 76" name="T24"/>
              <a:gd fmla="*/ 18 h 32" name="T25"/>
              <a:gd fmla="*/ 4 w 76" name="T26"/>
              <a:gd fmla="*/ 28 h 3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2" w="76">
                <a:moveTo>
                  <a:pt x="76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7" y="0"/>
                  <a:pt x="76" y="8"/>
                  <a:pt x="76" y="18"/>
                </a:cubicBezTo>
                <a:lnTo>
                  <a:pt x="76" y="32"/>
                </a:lnTo>
                <a:close/>
                <a:moveTo>
                  <a:pt x="4" y="28"/>
                </a:moveTo>
                <a:cubicBezTo>
                  <a:pt x="72" y="28"/>
                  <a:pt x="72" y="28"/>
                  <a:pt x="72" y="28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0"/>
                  <a:pt x="65" y="4"/>
                  <a:pt x="5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0" y="4"/>
                  <a:pt x="4" y="10"/>
                  <a:pt x="4" y="18"/>
                </a:cubicBezTo>
                <a:lnTo>
                  <a:pt x="4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77" name="Freeform 68"/>
          <p:cNvSpPr/>
          <p:nvPr/>
        </p:nvSpPr>
        <p:spPr bwMode="auto">
          <a:xfrm>
            <a:off x="10931526" y="1470026"/>
            <a:ext cx="360363" cy="19050"/>
          </a:xfrm>
          <a:custGeom>
            <a:gdLst>
              <a:gd fmla="*/ 4 w 152" name="T0"/>
              <a:gd fmla="*/ 0 h 8" name="T1"/>
              <a:gd fmla="*/ 148 w 152" name="T2"/>
              <a:gd fmla="*/ 0 h 8" name="T3"/>
              <a:gd fmla="*/ 152 w 152" name="T4"/>
              <a:gd fmla="*/ 4 h 8" name="T5"/>
              <a:gd fmla="*/ 148 w 152" name="T6"/>
              <a:gd fmla="*/ 8 h 8" name="T7"/>
              <a:gd fmla="*/ 4 w 152" name="T8"/>
              <a:gd fmla="*/ 8 h 8" name="T9"/>
              <a:gd fmla="*/ 0 w 152" name="T10"/>
              <a:gd fmla="*/ 4 h 8" name="T11"/>
              <a:gd fmla="*/ 4 w 152" name="T12"/>
              <a:gd fmla="*/ 0 h 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" w="152">
                <a:moveTo>
                  <a:pt x="4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50" y="0"/>
                  <a:pt x="152" y="1"/>
                  <a:pt x="152" y="4"/>
                </a:cubicBezTo>
                <a:cubicBezTo>
                  <a:pt x="152" y="6"/>
                  <a:pt x="150" y="8"/>
                  <a:pt x="148" y="8"/>
                </a:cubicBez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1"/>
                  <a:pt x="1" y="0"/>
                  <a:pt x="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78" name="Freeform 69"/>
          <p:cNvSpPr/>
          <p:nvPr/>
        </p:nvSpPr>
        <p:spPr bwMode="auto">
          <a:xfrm>
            <a:off x="11045826" y="1536701"/>
            <a:ext cx="28575" cy="219075"/>
          </a:xfrm>
          <a:custGeom>
            <a:gdLst>
              <a:gd fmla="*/ 4 w 12" name="T0"/>
              <a:gd fmla="*/ 0 h 92" name="T1"/>
              <a:gd fmla="*/ 8 w 12" name="T2"/>
              <a:gd fmla="*/ 4 h 92" name="T3"/>
              <a:gd fmla="*/ 12 w 12" name="T4"/>
              <a:gd fmla="*/ 88 h 92" name="T5"/>
              <a:gd fmla="*/ 8 w 12" name="T6"/>
              <a:gd fmla="*/ 92 h 92" name="T7"/>
              <a:gd fmla="*/ 4 w 12" name="T8"/>
              <a:gd fmla="*/ 88 h 92" name="T9"/>
              <a:gd fmla="*/ 0 w 12" name="T10"/>
              <a:gd fmla="*/ 4 h 92" name="T11"/>
              <a:gd fmla="*/ 4 w 12" name="T12"/>
              <a:gd fmla="*/ 0 h 9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2" w="12">
                <a:moveTo>
                  <a:pt x="4" y="0"/>
                </a:moveTo>
                <a:cubicBezTo>
                  <a:pt x="6" y="0"/>
                  <a:pt x="8" y="1"/>
                  <a:pt x="8" y="4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90"/>
                  <a:pt x="10" y="92"/>
                  <a:pt x="8" y="92"/>
                </a:cubicBezTo>
                <a:cubicBezTo>
                  <a:pt x="5" y="92"/>
                  <a:pt x="4" y="90"/>
                  <a:pt x="4" y="8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1" y="0"/>
                  <a:pt x="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79" name="Freeform 70"/>
          <p:cNvSpPr/>
          <p:nvPr/>
        </p:nvSpPr>
        <p:spPr bwMode="auto">
          <a:xfrm>
            <a:off x="11102976" y="1536701"/>
            <a:ext cx="19050" cy="219075"/>
          </a:xfrm>
          <a:custGeom>
            <a:gdLst>
              <a:gd fmla="*/ 4 w 8" name="T0"/>
              <a:gd fmla="*/ 0 h 92" name="T1"/>
              <a:gd fmla="*/ 8 w 8" name="T2"/>
              <a:gd fmla="*/ 4 h 92" name="T3"/>
              <a:gd fmla="*/ 8 w 8" name="T4"/>
              <a:gd fmla="*/ 88 h 92" name="T5"/>
              <a:gd fmla="*/ 4 w 8" name="T6"/>
              <a:gd fmla="*/ 92 h 92" name="T7"/>
              <a:gd fmla="*/ 0 w 8" name="T8"/>
              <a:gd fmla="*/ 88 h 92" name="T9"/>
              <a:gd fmla="*/ 0 w 8" name="T10"/>
              <a:gd fmla="*/ 4 h 92" name="T11"/>
              <a:gd fmla="*/ 4 w 8" name="T12"/>
              <a:gd fmla="*/ 0 h 9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2" w="8">
                <a:moveTo>
                  <a:pt x="4" y="0"/>
                </a:moveTo>
                <a:cubicBezTo>
                  <a:pt x="6" y="0"/>
                  <a:pt x="8" y="1"/>
                  <a:pt x="8" y="4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0"/>
                  <a:pt x="6" y="92"/>
                  <a:pt x="4" y="92"/>
                </a:cubicBezTo>
                <a:cubicBezTo>
                  <a:pt x="1" y="92"/>
                  <a:pt x="0" y="90"/>
                  <a:pt x="0" y="8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1" y="0"/>
                  <a:pt x="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80" name="Freeform 71"/>
          <p:cNvSpPr/>
          <p:nvPr/>
        </p:nvSpPr>
        <p:spPr bwMode="auto">
          <a:xfrm>
            <a:off x="11150601" y="1536701"/>
            <a:ext cx="26988" cy="219075"/>
          </a:xfrm>
          <a:custGeom>
            <a:gdLst>
              <a:gd fmla="*/ 8 w 12" name="T0"/>
              <a:gd fmla="*/ 0 h 92" name="T1"/>
              <a:gd fmla="*/ 12 w 12" name="T2"/>
              <a:gd fmla="*/ 4 h 92" name="T3"/>
              <a:gd fmla="*/ 8 w 12" name="T4"/>
              <a:gd fmla="*/ 88 h 92" name="T5"/>
              <a:gd fmla="*/ 4 w 12" name="T6"/>
              <a:gd fmla="*/ 92 h 92" name="T7"/>
              <a:gd fmla="*/ 0 w 12" name="T8"/>
              <a:gd fmla="*/ 88 h 92" name="T9"/>
              <a:gd fmla="*/ 4 w 12" name="T10"/>
              <a:gd fmla="*/ 4 h 92" name="T11"/>
              <a:gd fmla="*/ 8 w 12" name="T12"/>
              <a:gd fmla="*/ 0 h 9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2" w="12">
                <a:moveTo>
                  <a:pt x="8" y="0"/>
                </a:moveTo>
                <a:cubicBezTo>
                  <a:pt x="10" y="0"/>
                  <a:pt x="12" y="1"/>
                  <a:pt x="12" y="4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0"/>
                  <a:pt x="6" y="92"/>
                  <a:pt x="4" y="92"/>
                </a:cubicBezTo>
                <a:cubicBezTo>
                  <a:pt x="1" y="92"/>
                  <a:pt x="0" y="90"/>
                  <a:pt x="0" y="88"/>
                </a:cubicBezTo>
                <a:cubicBezTo>
                  <a:pt x="4" y="4"/>
                  <a:pt x="4" y="4"/>
                  <a:pt x="4" y="4"/>
                </a:cubicBezTo>
                <a:cubicBezTo>
                  <a:pt x="4" y="1"/>
                  <a:pt x="5" y="0"/>
                  <a:pt x="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81" name="Freeform 72"/>
          <p:cNvSpPr>
            <a:spLocks noEditPoints="1"/>
          </p:cNvSpPr>
          <p:nvPr/>
        </p:nvSpPr>
        <p:spPr bwMode="auto">
          <a:xfrm>
            <a:off x="10156826" y="2447926"/>
            <a:ext cx="115888" cy="128588"/>
          </a:xfrm>
          <a:custGeom>
            <a:gdLst>
              <a:gd fmla="*/ 3 w 49" name="T0"/>
              <a:gd fmla="*/ 54 h 54" name="T1"/>
              <a:gd fmla="*/ 0 w 49" name="T2"/>
              <a:gd fmla="*/ 51 h 54" name="T3"/>
              <a:gd fmla="*/ 0 w 49" name="T4"/>
              <a:gd fmla="*/ 4 h 54" name="T5"/>
              <a:gd fmla="*/ 5 w 49" name="T6"/>
              <a:gd fmla="*/ 1 h 54" name="T7"/>
              <a:gd fmla="*/ 47 w 49" name="T8"/>
              <a:gd fmla="*/ 25 h 54" name="T9"/>
              <a:gd fmla="*/ 49 w 49" name="T10"/>
              <a:gd fmla="*/ 27 h 54" name="T11"/>
              <a:gd fmla="*/ 47 w 49" name="T12"/>
              <a:gd fmla="*/ 30 h 54" name="T13"/>
              <a:gd fmla="*/ 5 w 49" name="T14"/>
              <a:gd fmla="*/ 54 h 54" name="T15"/>
              <a:gd fmla="*/ 3 w 49" name="T16"/>
              <a:gd fmla="*/ 54 h 54" name="T17"/>
              <a:gd fmla="*/ 4 w 49" name="T18"/>
              <a:gd fmla="*/ 5 h 54" name="T19"/>
              <a:gd fmla="*/ 4 w 49" name="T20"/>
              <a:gd fmla="*/ 49 h 54" name="T21"/>
              <a:gd fmla="*/ 44 w 49" name="T22"/>
              <a:gd fmla="*/ 27 h 54" name="T23"/>
              <a:gd fmla="*/ 4 w 49" name="T24"/>
              <a:gd fmla="*/ 5 h 5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4" w="49">
                <a:moveTo>
                  <a:pt x="3" y="54"/>
                </a:moveTo>
                <a:cubicBezTo>
                  <a:pt x="2" y="54"/>
                  <a:pt x="0" y="53"/>
                  <a:pt x="0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3" y="0"/>
                  <a:pt x="5" y="1"/>
                </a:cubicBezTo>
                <a:cubicBezTo>
                  <a:pt x="47" y="25"/>
                  <a:pt x="47" y="25"/>
                  <a:pt x="47" y="25"/>
                </a:cubicBezTo>
                <a:cubicBezTo>
                  <a:pt x="48" y="25"/>
                  <a:pt x="49" y="26"/>
                  <a:pt x="49" y="27"/>
                </a:cubicBezTo>
                <a:cubicBezTo>
                  <a:pt x="49" y="28"/>
                  <a:pt x="48" y="29"/>
                  <a:pt x="47" y="30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4"/>
                  <a:pt x="4" y="54"/>
                  <a:pt x="3" y="54"/>
                </a:cubicBezTo>
                <a:close/>
                <a:moveTo>
                  <a:pt x="4" y="5"/>
                </a:moveTo>
                <a:cubicBezTo>
                  <a:pt x="4" y="49"/>
                  <a:pt x="4" y="49"/>
                  <a:pt x="4" y="49"/>
                </a:cubicBezTo>
                <a:cubicBezTo>
                  <a:pt x="44" y="27"/>
                  <a:pt x="44" y="27"/>
                  <a:pt x="44" y="27"/>
                </a:cubicBezTo>
                <a:lnTo>
                  <a:pt x="4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82" name="Freeform 73"/>
          <p:cNvSpPr>
            <a:spLocks noEditPoints="1"/>
          </p:cNvSpPr>
          <p:nvPr/>
        </p:nvSpPr>
        <p:spPr bwMode="auto">
          <a:xfrm>
            <a:off x="1889126" y="2319338"/>
            <a:ext cx="327025" cy="301625"/>
          </a:xfrm>
          <a:custGeom>
            <a:gdLst>
              <a:gd fmla="*/ 102 w 138" name="T0"/>
              <a:gd fmla="*/ 127 h 127" name="T1"/>
              <a:gd fmla="*/ 68 w 138" name="T2"/>
              <a:gd fmla="*/ 117 h 127" name="T3"/>
              <a:gd fmla="*/ 35 w 138" name="T4"/>
              <a:gd fmla="*/ 108 h 127" name="T5"/>
              <a:gd fmla="*/ 3 w 138" name="T6"/>
              <a:gd fmla="*/ 120 h 127" name="T7"/>
              <a:gd fmla="*/ 0 w 138" name="T8"/>
              <a:gd fmla="*/ 122 h 127" name="T9"/>
              <a:gd fmla="*/ 0 w 138" name="T10"/>
              <a:gd fmla="*/ 13 h 127" name="T11"/>
              <a:gd fmla="*/ 1 w 138" name="T12"/>
              <a:gd fmla="*/ 13 h 127" name="T13"/>
              <a:gd fmla="*/ 35 w 138" name="T14"/>
              <a:gd fmla="*/ 0 h 127" name="T15"/>
              <a:gd fmla="*/ 70 w 138" name="T16"/>
              <a:gd fmla="*/ 10 h 127" name="T17"/>
              <a:gd fmla="*/ 102 w 138" name="T18"/>
              <a:gd fmla="*/ 19 h 127" name="T19"/>
              <a:gd fmla="*/ 135 w 138" name="T20"/>
              <a:gd fmla="*/ 6 h 127" name="T21"/>
              <a:gd fmla="*/ 138 w 138" name="T22"/>
              <a:gd fmla="*/ 4 h 127" name="T23"/>
              <a:gd fmla="*/ 138 w 138" name="T24"/>
              <a:gd fmla="*/ 113 h 127" name="T25"/>
              <a:gd fmla="*/ 137 w 138" name="T26"/>
              <a:gd fmla="*/ 114 h 127" name="T27"/>
              <a:gd fmla="*/ 102 w 138" name="T28"/>
              <a:gd fmla="*/ 127 h 127" name="T29"/>
              <a:gd fmla="*/ 35 w 138" name="T30"/>
              <a:gd fmla="*/ 104 h 127" name="T31"/>
              <a:gd fmla="*/ 70 w 138" name="T32"/>
              <a:gd fmla="*/ 114 h 127" name="T33"/>
              <a:gd fmla="*/ 102 w 138" name="T34"/>
              <a:gd fmla="*/ 123 h 127" name="T35"/>
              <a:gd fmla="*/ 134 w 138" name="T36"/>
              <a:gd fmla="*/ 111 h 127" name="T37"/>
              <a:gd fmla="*/ 134 w 138" name="T38"/>
              <a:gd fmla="*/ 12 h 127" name="T39"/>
              <a:gd fmla="*/ 102 w 138" name="T40"/>
              <a:gd fmla="*/ 23 h 127" name="T41"/>
              <a:gd fmla="*/ 68 w 138" name="T42"/>
              <a:gd fmla="*/ 13 h 127" name="T43"/>
              <a:gd fmla="*/ 35 w 138" name="T44"/>
              <a:gd fmla="*/ 4 h 127" name="T45"/>
              <a:gd fmla="*/ 4 w 138" name="T46"/>
              <a:gd fmla="*/ 15 h 127" name="T47"/>
              <a:gd fmla="*/ 4 w 138" name="T48"/>
              <a:gd fmla="*/ 114 h 127" name="T49"/>
              <a:gd fmla="*/ 35 w 138" name="T50"/>
              <a:gd fmla="*/ 104 h 127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27" w="138">
                <a:moveTo>
                  <a:pt x="102" y="127"/>
                </a:moveTo>
                <a:cubicBezTo>
                  <a:pt x="90" y="127"/>
                  <a:pt x="77" y="123"/>
                  <a:pt x="68" y="117"/>
                </a:cubicBezTo>
                <a:cubicBezTo>
                  <a:pt x="59" y="111"/>
                  <a:pt x="47" y="108"/>
                  <a:pt x="35" y="108"/>
                </a:cubicBezTo>
                <a:cubicBezTo>
                  <a:pt x="22" y="108"/>
                  <a:pt x="10" y="115"/>
                  <a:pt x="3" y="12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9" y="7"/>
                  <a:pt x="21" y="0"/>
                  <a:pt x="35" y="0"/>
                </a:cubicBezTo>
                <a:cubicBezTo>
                  <a:pt x="48" y="0"/>
                  <a:pt x="61" y="3"/>
                  <a:pt x="70" y="10"/>
                </a:cubicBezTo>
                <a:cubicBezTo>
                  <a:pt x="78" y="15"/>
                  <a:pt x="90" y="19"/>
                  <a:pt x="102" y="19"/>
                </a:cubicBezTo>
                <a:cubicBezTo>
                  <a:pt x="115" y="19"/>
                  <a:pt x="126" y="13"/>
                  <a:pt x="135" y="6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113"/>
                  <a:pt x="138" y="113"/>
                  <a:pt x="138" y="113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28" y="120"/>
                  <a:pt x="116" y="127"/>
                  <a:pt x="102" y="127"/>
                </a:cubicBezTo>
                <a:close/>
                <a:moveTo>
                  <a:pt x="35" y="104"/>
                </a:moveTo>
                <a:cubicBezTo>
                  <a:pt x="48" y="104"/>
                  <a:pt x="61" y="107"/>
                  <a:pt x="70" y="114"/>
                </a:cubicBezTo>
                <a:cubicBezTo>
                  <a:pt x="78" y="119"/>
                  <a:pt x="90" y="123"/>
                  <a:pt x="102" y="123"/>
                </a:cubicBezTo>
                <a:cubicBezTo>
                  <a:pt x="114" y="123"/>
                  <a:pt x="125" y="117"/>
                  <a:pt x="134" y="111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5" y="17"/>
                  <a:pt x="114" y="23"/>
                  <a:pt x="102" y="23"/>
                </a:cubicBezTo>
                <a:cubicBezTo>
                  <a:pt x="90" y="23"/>
                  <a:pt x="77" y="19"/>
                  <a:pt x="68" y="13"/>
                </a:cubicBezTo>
                <a:cubicBezTo>
                  <a:pt x="59" y="7"/>
                  <a:pt x="47" y="4"/>
                  <a:pt x="35" y="4"/>
                </a:cubicBezTo>
                <a:cubicBezTo>
                  <a:pt x="23" y="4"/>
                  <a:pt x="11" y="10"/>
                  <a:pt x="4" y="15"/>
                </a:cubicBezTo>
                <a:cubicBezTo>
                  <a:pt x="4" y="114"/>
                  <a:pt x="4" y="114"/>
                  <a:pt x="4" y="114"/>
                </a:cubicBezTo>
                <a:cubicBezTo>
                  <a:pt x="12" y="109"/>
                  <a:pt x="23" y="104"/>
                  <a:pt x="35" y="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83" name="Freeform 74"/>
          <p:cNvSpPr>
            <a:spLocks noEditPoints="1"/>
          </p:cNvSpPr>
          <p:nvPr/>
        </p:nvSpPr>
        <p:spPr bwMode="auto">
          <a:xfrm>
            <a:off x="1803401" y="2289176"/>
            <a:ext cx="73025" cy="441325"/>
          </a:xfrm>
          <a:custGeom>
            <a:gdLst>
              <a:gd fmla="*/ 31 w 31" name="T0"/>
              <a:gd fmla="*/ 186 h 186" name="T1"/>
              <a:gd fmla="*/ 0 w 31" name="T2"/>
              <a:gd fmla="*/ 186 h 186" name="T3"/>
              <a:gd fmla="*/ 0 w 31" name="T4"/>
              <a:gd fmla="*/ 15 h 186" name="T5"/>
              <a:gd fmla="*/ 15 w 31" name="T6"/>
              <a:gd fmla="*/ 0 h 186" name="T7"/>
              <a:gd fmla="*/ 31 w 31" name="T8"/>
              <a:gd fmla="*/ 15 h 186" name="T9"/>
              <a:gd fmla="*/ 31 w 31" name="T10"/>
              <a:gd fmla="*/ 186 h 186" name="T11"/>
              <a:gd fmla="*/ 8 w 31" name="T12"/>
              <a:gd fmla="*/ 178 h 186" name="T13"/>
              <a:gd fmla="*/ 23 w 31" name="T14"/>
              <a:gd fmla="*/ 178 h 186" name="T15"/>
              <a:gd fmla="*/ 23 w 31" name="T16"/>
              <a:gd fmla="*/ 15 h 186" name="T17"/>
              <a:gd fmla="*/ 15 w 31" name="T18"/>
              <a:gd fmla="*/ 8 h 186" name="T19"/>
              <a:gd fmla="*/ 8 w 31" name="T20"/>
              <a:gd fmla="*/ 15 h 186" name="T21"/>
              <a:gd fmla="*/ 8 w 31" name="T22"/>
              <a:gd fmla="*/ 178 h 18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6" w="31">
                <a:moveTo>
                  <a:pt x="31" y="186"/>
                </a:moveTo>
                <a:cubicBezTo>
                  <a:pt x="0" y="186"/>
                  <a:pt x="0" y="186"/>
                  <a:pt x="0" y="18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4" y="0"/>
                  <a:pt x="31" y="7"/>
                  <a:pt x="31" y="15"/>
                </a:cubicBezTo>
                <a:lnTo>
                  <a:pt x="31" y="186"/>
                </a:lnTo>
                <a:close/>
                <a:moveTo>
                  <a:pt x="8" y="178"/>
                </a:moveTo>
                <a:cubicBezTo>
                  <a:pt x="23" y="178"/>
                  <a:pt x="23" y="178"/>
                  <a:pt x="23" y="178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1"/>
                  <a:pt x="19" y="8"/>
                  <a:pt x="15" y="8"/>
                </a:cubicBezTo>
                <a:cubicBezTo>
                  <a:pt x="11" y="8"/>
                  <a:pt x="8" y="11"/>
                  <a:pt x="8" y="15"/>
                </a:cubicBezTo>
                <a:lnTo>
                  <a:pt x="8" y="17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892176" y="2290763"/>
            <a:ext cx="406400" cy="449263"/>
            <a:chOff x="892176" y="2290763"/>
            <a:chExt cx="406400" cy="449263"/>
          </a:xfrm>
          <a:solidFill>
            <a:schemeClr val="bg1">
              <a:lumMod val="50000"/>
            </a:schemeClr>
          </a:solidFill>
        </p:grpSpPr>
        <p:sp>
          <p:nvSpPr>
            <p:cNvPr id="185" name="Freeform 75"/>
            <p:cNvSpPr>
              <a:spLocks noEditPoints="1"/>
            </p:cNvSpPr>
            <p:nvPr/>
          </p:nvSpPr>
          <p:spPr bwMode="auto">
            <a:xfrm>
              <a:off x="892176" y="2347913"/>
              <a:ext cx="392113" cy="392113"/>
            </a:xfrm>
            <a:custGeom>
              <a:gdLst>
                <a:gd fmla="*/ 83 w 165" name="T0"/>
                <a:gd fmla="*/ 165 h 165" name="T1"/>
                <a:gd fmla="*/ 0 w 165" name="T2"/>
                <a:gd fmla="*/ 82 h 165" name="T3"/>
                <a:gd fmla="*/ 83 w 165" name="T4"/>
                <a:gd fmla="*/ 0 h 165" name="T5"/>
                <a:gd fmla="*/ 87 w 165" name="T6"/>
                <a:gd fmla="*/ 0 h 165" name="T7"/>
                <a:gd fmla="*/ 87 w 165" name="T8"/>
                <a:gd fmla="*/ 76 h 165" name="T9"/>
                <a:gd fmla="*/ 155 w 165" name="T10"/>
                <a:gd fmla="*/ 42 h 165" name="T11"/>
                <a:gd fmla="*/ 156 w 165" name="T12"/>
                <a:gd fmla="*/ 46 h 165" name="T13"/>
                <a:gd fmla="*/ 165 w 165" name="T14"/>
                <a:gd fmla="*/ 82 h 165" name="T15"/>
                <a:gd fmla="*/ 83 w 165" name="T16"/>
                <a:gd fmla="*/ 165 h 165" name="T17"/>
                <a:gd fmla="*/ 79 w 165" name="T18"/>
                <a:gd fmla="*/ 8 h 165" name="T19"/>
                <a:gd fmla="*/ 8 w 165" name="T20"/>
                <a:gd fmla="*/ 82 h 165" name="T21"/>
                <a:gd fmla="*/ 83 w 165" name="T22"/>
                <a:gd fmla="*/ 157 h 165" name="T23"/>
                <a:gd fmla="*/ 157 w 165" name="T24"/>
                <a:gd fmla="*/ 82 h 165" name="T25"/>
                <a:gd fmla="*/ 151 w 165" name="T26"/>
                <a:gd fmla="*/ 53 h 165" name="T27"/>
                <a:gd fmla="*/ 79 w 165" name="T28"/>
                <a:gd fmla="*/ 89 h 165" name="T29"/>
                <a:gd fmla="*/ 79 w 165" name="T30"/>
                <a:gd fmla="*/ 8 h 1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65" w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186" name="Freeform 76"/>
            <p:cNvSpPr>
              <a:spLocks noEditPoints="1"/>
            </p:cNvSpPr>
            <p:nvPr/>
          </p:nvSpPr>
          <p:spPr bwMode="auto">
            <a:xfrm>
              <a:off x="1120776" y="2290763"/>
              <a:ext cx="177800" cy="196850"/>
            </a:xfrm>
            <a:custGeom>
              <a:gdLst>
                <a:gd fmla="*/ 0 w 75" name="T0"/>
                <a:gd fmla="*/ 83 h 83" name="T1"/>
                <a:gd fmla="*/ 0 w 75" name="T2"/>
                <a:gd fmla="*/ 0 h 83" name="T3"/>
                <a:gd fmla="*/ 2 w 75" name="T4"/>
                <a:gd fmla="*/ 0 h 83" name="T5"/>
                <a:gd fmla="*/ 74 w 75" name="T6"/>
                <a:gd fmla="*/ 44 h 83" name="T7"/>
                <a:gd fmla="*/ 75 w 75" name="T8"/>
                <a:gd fmla="*/ 46 h 83" name="T9"/>
                <a:gd fmla="*/ 0 w 75" name="T10"/>
                <a:gd fmla="*/ 83 h 83" name="T11"/>
                <a:gd fmla="*/ 4 w 75" name="T12"/>
                <a:gd fmla="*/ 4 h 83" name="T13"/>
                <a:gd fmla="*/ 4 w 75" name="T14"/>
                <a:gd fmla="*/ 77 h 83" name="T15"/>
                <a:gd fmla="*/ 69 w 75" name="T16"/>
                <a:gd fmla="*/ 44 h 83" name="T17"/>
                <a:gd fmla="*/ 4 w 75" name="T18"/>
                <a:gd fmla="*/ 4 h 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3" w="75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187" name="Freeform 77"/>
          <p:cNvSpPr>
            <a:spLocks noEditPoints="1"/>
          </p:cNvSpPr>
          <p:nvPr/>
        </p:nvSpPr>
        <p:spPr bwMode="auto">
          <a:xfrm>
            <a:off x="2730501" y="2374901"/>
            <a:ext cx="361950" cy="254000"/>
          </a:xfrm>
          <a:custGeom>
            <a:gdLst>
              <a:gd fmla="*/ 140 w 153" name="T0"/>
              <a:gd fmla="*/ 107 h 107" name="T1"/>
              <a:gd fmla="*/ 13 w 153" name="T2"/>
              <a:gd fmla="*/ 107 h 107" name="T3"/>
              <a:gd fmla="*/ 0 w 153" name="T4"/>
              <a:gd fmla="*/ 94 h 107" name="T5"/>
              <a:gd fmla="*/ 0 w 153" name="T6"/>
              <a:gd fmla="*/ 57 h 107" name="T7"/>
              <a:gd fmla="*/ 48 w 153" name="T8"/>
              <a:gd fmla="*/ 0 h 107" name="T9"/>
              <a:gd fmla="*/ 106 w 153" name="T10"/>
              <a:gd fmla="*/ 0 h 107" name="T11"/>
              <a:gd fmla="*/ 153 w 153" name="T12"/>
              <a:gd fmla="*/ 57 h 107" name="T13"/>
              <a:gd fmla="*/ 153 w 153" name="T14"/>
              <a:gd fmla="*/ 94 h 107" name="T15"/>
              <a:gd fmla="*/ 140 w 153" name="T16"/>
              <a:gd fmla="*/ 107 h 107" name="T17"/>
              <a:gd fmla="*/ 8 w 153" name="T18"/>
              <a:gd fmla="*/ 59 h 107" name="T19"/>
              <a:gd fmla="*/ 8 w 153" name="T20"/>
              <a:gd fmla="*/ 94 h 107" name="T21"/>
              <a:gd fmla="*/ 13 w 153" name="T22"/>
              <a:gd fmla="*/ 99 h 107" name="T23"/>
              <a:gd fmla="*/ 140 w 153" name="T24"/>
              <a:gd fmla="*/ 99 h 107" name="T25"/>
              <a:gd fmla="*/ 145 w 153" name="T26"/>
              <a:gd fmla="*/ 94 h 107" name="T27"/>
              <a:gd fmla="*/ 145 w 153" name="T28"/>
              <a:gd fmla="*/ 59 h 107" name="T29"/>
              <a:gd fmla="*/ 102 w 153" name="T30"/>
              <a:gd fmla="*/ 8 h 107" name="T31"/>
              <a:gd fmla="*/ 51 w 153" name="T32"/>
              <a:gd fmla="*/ 8 h 107" name="T33"/>
              <a:gd fmla="*/ 8 w 153" name="T34"/>
              <a:gd fmla="*/ 59 h 10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07" w="153">
                <a:moveTo>
                  <a:pt x="140" y="107"/>
                </a:moveTo>
                <a:cubicBezTo>
                  <a:pt x="13" y="107"/>
                  <a:pt x="13" y="107"/>
                  <a:pt x="13" y="107"/>
                </a:cubicBezTo>
                <a:cubicBezTo>
                  <a:pt x="6" y="107"/>
                  <a:pt x="0" y="101"/>
                  <a:pt x="0" y="94"/>
                </a:cubicBezTo>
                <a:cubicBezTo>
                  <a:pt x="0" y="57"/>
                  <a:pt x="0" y="57"/>
                  <a:pt x="0" y="57"/>
                </a:cubicBezTo>
                <a:cubicBezTo>
                  <a:pt x="48" y="0"/>
                  <a:pt x="48" y="0"/>
                  <a:pt x="48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101"/>
                  <a:pt x="147" y="107"/>
                  <a:pt x="140" y="107"/>
                </a:cubicBezTo>
                <a:close/>
                <a:moveTo>
                  <a:pt x="8" y="59"/>
                </a:moveTo>
                <a:cubicBezTo>
                  <a:pt x="8" y="94"/>
                  <a:pt x="8" y="94"/>
                  <a:pt x="8" y="94"/>
                </a:cubicBezTo>
                <a:cubicBezTo>
                  <a:pt x="8" y="97"/>
                  <a:pt x="10" y="99"/>
                  <a:pt x="13" y="99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43" y="99"/>
                  <a:pt x="145" y="97"/>
                  <a:pt x="145" y="94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02" y="8"/>
                  <a:pt x="102" y="8"/>
                  <a:pt x="102" y="8"/>
                </a:cubicBezTo>
                <a:cubicBezTo>
                  <a:pt x="51" y="8"/>
                  <a:pt x="51" y="8"/>
                  <a:pt x="51" y="8"/>
                </a:cubicBezTo>
                <a:lnTo>
                  <a:pt x="8" y="5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88" name="Freeform 78"/>
          <p:cNvSpPr>
            <a:spLocks noEditPoints="1"/>
          </p:cNvSpPr>
          <p:nvPr/>
        </p:nvSpPr>
        <p:spPr bwMode="auto">
          <a:xfrm>
            <a:off x="2759076" y="2400301"/>
            <a:ext cx="307975" cy="158750"/>
          </a:xfrm>
          <a:custGeom>
            <a:gdLst>
              <a:gd fmla="*/ 125 w 194" name="T0"/>
              <a:gd fmla="*/ 100 h 100" name="T1"/>
              <a:gd fmla="*/ 69 w 194" name="T2"/>
              <a:gd fmla="*/ 100 h 100" name="T3"/>
              <a:gd fmla="*/ 42 w 194" name="T4"/>
              <a:gd fmla="*/ 73 h 100" name="T5"/>
              <a:gd fmla="*/ 0 w 194" name="T6"/>
              <a:gd fmla="*/ 73 h 100" name="T7"/>
              <a:gd fmla="*/ 61 w 194" name="T8"/>
              <a:gd fmla="*/ 0 h 100" name="T9"/>
              <a:gd fmla="*/ 133 w 194" name="T10"/>
              <a:gd fmla="*/ 0 h 100" name="T11"/>
              <a:gd fmla="*/ 194 w 194" name="T12"/>
              <a:gd fmla="*/ 73 h 100" name="T13"/>
              <a:gd fmla="*/ 152 w 194" name="T14"/>
              <a:gd fmla="*/ 73 h 100" name="T15"/>
              <a:gd fmla="*/ 125 w 194" name="T16"/>
              <a:gd fmla="*/ 100 h 100" name="T17"/>
              <a:gd fmla="*/ 70 w 194" name="T18"/>
              <a:gd fmla="*/ 94 h 100" name="T19"/>
              <a:gd fmla="*/ 122 w 194" name="T20"/>
              <a:gd fmla="*/ 94 h 100" name="T21"/>
              <a:gd fmla="*/ 149 w 194" name="T22"/>
              <a:gd fmla="*/ 67 h 100" name="T23"/>
              <a:gd fmla="*/ 181 w 194" name="T24"/>
              <a:gd fmla="*/ 67 h 100" name="T25"/>
              <a:gd fmla="*/ 130 w 194" name="T26"/>
              <a:gd fmla="*/ 6 h 100" name="T27"/>
              <a:gd fmla="*/ 64 w 194" name="T28"/>
              <a:gd fmla="*/ 6 h 100" name="T29"/>
              <a:gd fmla="*/ 12 w 194" name="T30"/>
              <a:gd fmla="*/ 67 h 100" name="T31"/>
              <a:gd fmla="*/ 43 w 194" name="T32"/>
              <a:gd fmla="*/ 67 h 100" name="T33"/>
              <a:gd fmla="*/ 70 w 194" name="T34"/>
              <a:gd fmla="*/ 94 h 10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00" w="194">
                <a:moveTo>
                  <a:pt x="125" y="100"/>
                </a:moveTo>
                <a:lnTo>
                  <a:pt x="69" y="100"/>
                </a:lnTo>
                <a:lnTo>
                  <a:pt x="42" y="73"/>
                </a:lnTo>
                <a:lnTo>
                  <a:pt x="0" y="73"/>
                </a:lnTo>
                <a:lnTo>
                  <a:pt x="61" y="0"/>
                </a:lnTo>
                <a:lnTo>
                  <a:pt x="133" y="0"/>
                </a:lnTo>
                <a:lnTo>
                  <a:pt x="194" y="73"/>
                </a:lnTo>
                <a:lnTo>
                  <a:pt x="152" y="73"/>
                </a:lnTo>
                <a:lnTo>
                  <a:pt x="125" y="100"/>
                </a:lnTo>
                <a:close/>
                <a:moveTo>
                  <a:pt x="70" y="94"/>
                </a:moveTo>
                <a:lnTo>
                  <a:pt x="122" y="94"/>
                </a:lnTo>
                <a:lnTo>
                  <a:pt x="149" y="67"/>
                </a:lnTo>
                <a:lnTo>
                  <a:pt x="181" y="67"/>
                </a:lnTo>
                <a:lnTo>
                  <a:pt x="130" y="6"/>
                </a:lnTo>
                <a:lnTo>
                  <a:pt x="64" y="6"/>
                </a:lnTo>
                <a:lnTo>
                  <a:pt x="12" y="67"/>
                </a:lnTo>
                <a:lnTo>
                  <a:pt x="43" y="67"/>
                </a:lnTo>
                <a:lnTo>
                  <a:pt x="70" y="9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89" name="Freeform 79"/>
          <p:cNvSpPr>
            <a:spLocks noEditPoints="1"/>
          </p:cNvSpPr>
          <p:nvPr/>
        </p:nvSpPr>
        <p:spPr bwMode="auto">
          <a:xfrm>
            <a:off x="3649663" y="2374901"/>
            <a:ext cx="363538" cy="254000"/>
          </a:xfrm>
          <a:custGeom>
            <a:gdLst>
              <a:gd fmla="*/ 140 w 153" name="T0"/>
              <a:gd fmla="*/ 107 h 107" name="T1"/>
              <a:gd fmla="*/ 13 w 153" name="T2"/>
              <a:gd fmla="*/ 107 h 107" name="T3"/>
              <a:gd fmla="*/ 0 w 153" name="T4"/>
              <a:gd fmla="*/ 94 h 107" name="T5"/>
              <a:gd fmla="*/ 0 w 153" name="T6"/>
              <a:gd fmla="*/ 57 h 107" name="T7"/>
              <a:gd fmla="*/ 47 w 153" name="T8"/>
              <a:gd fmla="*/ 0 h 107" name="T9"/>
              <a:gd fmla="*/ 106 w 153" name="T10"/>
              <a:gd fmla="*/ 0 h 107" name="T11"/>
              <a:gd fmla="*/ 153 w 153" name="T12"/>
              <a:gd fmla="*/ 57 h 107" name="T13"/>
              <a:gd fmla="*/ 153 w 153" name="T14"/>
              <a:gd fmla="*/ 94 h 107" name="T15"/>
              <a:gd fmla="*/ 140 w 153" name="T16"/>
              <a:gd fmla="*/ 107 h 107" name="T17"/>
              <a:gd fmla="*/ 8 w 153" name="T18"/>
              <a:gd fmla="*/ 59 h 107" name="T19"/>
              <a:gd fmla="*/ 8 w 153" name="T20"/>
              <a:gd fmla="*/ 94 h 107" name="T21"/>
              <a:gd fmla="*/ 13 w 153" name="T22"/>
              <a:gd fmla="*/ 99 h 107" name="T23"/>
              <a:gd fmla="*/ 140 w 153" name="T24"/>
              <a:gd fmla="*/ 99 h 107" name="T25"/>
              <a:gd fmla="*/ 145 w 153" name="T26"/>
              <a:gd fmla="*/ 94 h 107" name="T27"/>
              <a:gd fmla="*/ 145 w 153" name="T28"/>
              <a:gd fmla="*/ 59 h 107" name="T29"/>
              <a:gd fmla="*/ 102 w 153" name="T30"/>
              <a:gd fmla="*/ 8 h 107" name="T31"/>
              <a:gd fmla="*/ 51 w 153" name="T32"/>
              <a:gd fmla="*/ 8 h 107" name="T33"/>
              <a:gd fmla="*/ 8 w 153" name="T34"/>
              <a:gd fmla="*/ 59 h 10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07" w="153">
                <a:moveTo>
                  <a:pt x="140" y="107"/>
                </a:moveTo>
                <a:cubicBezTo>
                  <a:pt x="13" y="107"/>
                  <a:pt x="13" y="107"/>
                  <a:pt x="13" y="107"/>
                </a:cubicBezTo>
                <a:cubicBezTo>
                  <a:pt x="6" y="107"/>
                  <a:pt x="0" y="101"/>
                  <a:pt x="0" y="94"/>
                </a:cubicBezTo>
                <a:cubicBezTo>
                  <a:pt x="0" y="57"/>
                  <a:pt x="0" y="57"/>
                  <a:pt x="0" y="57"/>
                </a:cubicBezTo>
                <a:cubicBezTo>
                  <a:pt x="47" y="0"/>
                  <a:pt x="47" y="0"/>
                  <a:pt x="4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101"/>
                  <a:pt x="147" y="107"/>
                  <a:pt x="140" y="107"/>
                </a:cubicBezTo>
                <a:close/>
                <a:moveTo>
                  <a:pt x="8" y="59"/>
                </a:moveTo>
                <a:cubicBezTo>
                  <a:pt x="8" y="94"/>
                  <a:pt x="8" y="94"/>
                  <a:pt x="8" y="94"/>
                </a:cubicBezTo>
                <a:cubicBezTo>
                  <a:pt x="8" y="97"/>
                  <a:pt x="10" y="99"/>
                  <a:pt x="13" y="99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43" y="99"/>
                  <a:pt x="145" y="97"/>
                  <a:pt x="145" y="94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02" y="8"/>
                  <a:pt x="102" y="8"/>
                  <a:pt x="102" y="8"/>
                </a:cubicBezTo>
                <a:cubicBezTo>
                  <a:pt x="51" y="8"/>
                  <a:pt x="51" y="8"/>
                  <a:pt x="51" y="8"/>
                </a:cubicBezTo>
                <a:lnTo>
                  <a:pt x="8" y="5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90" name="Freeform 80"/>
          <p:cNvSpPr>
            <a:spLocks noEditPoints="1"/>
          </p:cNvSpPr>
          <p:nvPr/>
        </p:nvSpPr>
        <p:spPr bwMode="auto">
          <a:xfrm>
            <a:off x="3757613" y="2528888"/>
            <a:ext cx="150813" cy="30163"/>
          </a:xfrm>
          <a:custGeom>
            <a:gdLst>
              <a:gd fmla="*/ 76 w 95" name="T0"/>
              <a:gd fmla="*/ 19 h 19" name="T1"/>
              <a:gd fmla="*/ 19 w 95" name="T2"/>
              <a:gd fmla="*/ 19 h 19" name="T3"/>
              <a:gd fmla="*/ 0 w 95" name="T4"/>
              <a:gd fmla="*/ 0 h 19" name="T5"/>
              <a:gd fmla="*/ 95 w 95" name="T6"/>
              <a:gd fmla="*/ 0 h 19" name="T7"/>
              <a:gd fmla="*/ 76 w 95" name="T8"/>
              <a:gd fmla="*/ 19 h 19" name="T9"/>
              <a:gd fmla="*/ 21 w 95" name="T10"/>
              <a:gd fmla="*/ 13 h 19" name="T11"/>
              <a:gd fmla="*/ 73 w 95" name="T12"/>
              <a:gd fmla="*/ 13 h 19" name="T13"/>
              <a:gd fmla="*/ 80 w 95" name="T14"/>
              <a:gd fmla="*/ 6 h 19" name="T15"/>
              <a:gd fmla="*/ 13 w 95" name="T16"/>
              <a:gd fmla="*/ 6 h 19" name="T17"/>
              <a:gd fmla="*/ 21 w 95" name="T18"/>
              <a:gd fmla="*/ 13 h 1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" w="95">
                <a:moveTo>
                  <a:pt x="76" y="19"/>
                </a:moveTo>
                <a:lnTo>
                  <a:pt x="19" y="19"/>
                </a:lnTo>
                <a:lnTo>
                  <a:pt x="0" y="0"/>
                </a:lnTo>
                <a:lnTo>
                  <a:pt x="95" y="0"/>
                </a:lnTo>
                <a:lnTo>
                  <a:pt x="76" y="19"/>
                </a:lnTo>
                <a:close/>
                <a:moveTo>
                  <a:pt x="21" y="13"/>
                </a:moveTo>
                <a:lnTo>
                  <a:pt x="73" y="13"/>
                </a:lnTo>
                <a:lnTo>
                  <a:pt x="80" y="6"/>
                </a:lnTo>
                <a:lnTo>
                  <a:pt x="13" y="6"/>
                </a:lnTo>
                <a:lnTo>
                  <a:pt x="21" y="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91" name="Freeform 81"/>
          <p:cNvSpPr>
            <a:spLocks noEditPoints="1"/>
          </p:cNvSpPr>
          <p:nvPr/>
        </p:nvSpPr>
        <p:spPr bwMode="auto">
          <a:xfrm>
            <a:off x="3678238" y="2400301"/>
            <a:ext cx="307975" cy="115888"/>
          </a:xfrm>
          <a:custGeom>
            <a:gdLst>
              <a:gd fmla="*/ 194 w 194" name="T0"/>
              <a:gd fmla="*/ 73 h 73" name="T1"/>
              <a:gd fmla="*/ 0 w 194" name="T2"/>
              <a:gd fmla="*/ 73 h 73" name="T3"/>
              <a:gd fmla="*/ 62 w 194" name="T4"/>
              <a:gd fmla="*/ 0 h 73" name="T5"/>
              <a:gd fmla="*/ 132 w 194" name="T6"/>
              <a:gd fmla="*/ 0 h 73" name="T7"/>
              <a:gd fmla="*/ 194 w 194" name="T8"/>
              <a:gd fmla="*/ 73 h 73" name="T9"/>
              <a:gd fmla="*/ 12 w 194" name="T10"/>
              <a:gd fmla="*/ 67 h 73" name="T11"/>
              <a:gd fmla="*/ 181 w 194" name="T12"/>
              <a:gd fmla="*/ 67 h 73" name="T13"/>
              <a:gd fmla="*/ 130 w 194" name="T14"/>
              <a:gd fmla="*/ 6 h 73" name="T15"/>
              <a:gd fmla="*/ 65 w 194" name="T16"/>
              <a:gd fmla="*/ 6 h 73" name="T17"/>
              <a:gd fmla="*/ 12 w 194" name="T18"/>
              <a:gd fmla="*/ 67 h 7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3" w="194">
                <a:moveTo>
                  <a:pt x="194" y="73"/>
                </a:moveTo>
                <a:lnTo>
                  <a:pt x="0" y="73"/>
                </a:lnTo>
                <a:lnTo>
                  <a:pt x="62" y="0"/>
                </a:lnTo>
                <a:lnTo>
                  <a:pt x="132" y="0"/>
                </a:lnTo>
                <a:lnTo>
                  <a:pt x="194" y="73"/>
                </a:lnTo>
                <a:close/>
                <a:moveTo>
                  <a:pt x="12" y="67"/>
                </a:moveTo>
                <a:lnTo>
                  <a:pt x="181" y="67"/>
                </a:lnTo>
                <a:lnTo>
                  <a:pt x="130" y="6"/>
                </a:lnTo>
                <a:lnTo>
                  <a:pt x="65" y="6"/>
                </a:lnTo>
                <a:lnTo>
                  <a:pt x="12" y="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92" name="Freeform 82"/>
          <p:cNvSpPr>
            <a:spLocks noEditPoints="1"/>
          </p:cNvSpPr>
          <p:nvPr/>
        </p:nvSpPr>
        <p:spPr bwMode="auto">
          <a:xfrm>
            <a:off x="3754438" y="2422526"/>
            <a:ext cx="153988" cy="30163"/>
          </a:xfrm>
          <a:custGeom>
            <a:gdLst>
              <a:gd fmla="*/ 97 w 97" name="T0"/>
              <a:gd fmla="*/ 19 h 19" name="T1"/>
              <a:gd fmla="*/ 0 w 97" name="T2"/>
              <a:gd fmla="*/ 19 h 19" name="T3"/>
              <a:gd fmla="*/ 15 w 97" name="T4"/>
              <a:gd fmla="*/ 0 h 19" name="T5"/>
              <a:gd fmla="*/ 82 w 97" name="T6"/>
              <a:gd fmla="*/ 0 h 19" name="T7"/>
              <a:gd fmla="*/ 97 w 97" name="T8"/>
              <a:gd fmla="*/ 19 h 19" name="T9"/>
              <a:gd fmla="*/ 12 w 97" name="T10"/>
              <a:gd fmla="*/ 13 h 19" name="T11"/>
              <a:gd fmla="*/ 85 w 97" name="T12"/>
              <a:gd fmla="*/ 13 h 19" name="T13"/>
              <a:gd fmla="*/ 79 w 97" name="T14"/>
              <a:gd fmla="*/ 6 h 19" name="T15"/>
              <a:gd fmla="*/ 18 w 97" name="T16"/>
              <a:gd fmla="*/ 6 h 19" name="T17"/>
              <a:gd fmla="*/ 12 w 97" name="T18"/>
              <a:gd fmla="*/ 13 h 1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" w="97">
                <a:moveTo>
                  <a:pt x="97" y="19"/>
                </a:moveTo>
                <a:lnTo>
                  <a:pt x="0" y="19"/>
                </a:lnTo>
                <a:lnTo>
                  <a:pt x="15" y="0"/>
                </a:lnTo>
                <a:lnTo>
                  <a:pt x="82" y="0"/>
                </a:lnTo>
                <a:lnTo>
                  <a:pt x="97" y="19"/>
                </a:lnTo>
                <a:close/>
                <a:moveTo>
                  <a:pt x="12" y="13"/>
                </a:moveTo>
                <a:lnTo>
                  <a:pt x="85" y="13"/>
                </a:lnTo>
                <a:lnTo>
                  <a:pt x="79" y="6"/>
                </a:lnTo>
                <a:lnTo>
                  <a:pt x="18" y="6"/>
                </a:lnTo>
                <a:lnTo>
                  <a:pt x="12" y="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93" name="Freeform 83"/>
          <p:cNvSpPr>
            <a:spLocks noEditPoints="1"/>
          </p:cNvSpPr>
          <p:nvPr/>
        </p:nvSpPr>
        <p:spPr bwMode="auto">
          <a:xfrm>
            <a:off x="3724276" y="2465388"/>
            <a:ext cx="215900" cy="30163"/>
          </a:xfrm>
          <a:custGeom>
            <a:gdLst>
              <a:gd fmla="*/ 136 w 136" name="T0"/>
              <a:gd fmla="*/ 19 h 19" name="T1"/>
              <a:gd fmla="*/ 0 w 136" name="T2"/>
              <a:gd fmla="*/ 19 h 19" name="T3"/>
              <a:gd fmla="*/ 15 w 136" name="T4"/>
              <a:gd fmla="*/ 0 h 19" name="T5"/>
              <a:gd fmla="*/ 122 w 136" name="T6"/>
              <a:gd fmla="*/ 0 h 19" name="T7"/>
              <a:gd fmla="*/ 136 w 136" name="T8"/>
              <a:gd fmla="*/ 19 h 19" name="T9"/>
              <a:gd fmla="*/ 12 w 136" name="T10"/>
              <a:gd fmla="*/ 13 h 19" name="T11"/>
              <a:gd fmla="*/ 124 w 136" name="T12"/>
              <a:gd fmla="*/ 13 h 19" name="T13"/>
              <a:gd fmla="*/ 119 w 136" name="T14"/>
              <a:gd fmla="*/ 6 h 19" name="T15"/>
              <a:gd fmla="*/ 18 w 136" name="T16"/>
              <a:gd fmla="*/ 6 h 19" name="T17"/>
              <a:gd fmla="*/ 12 w 136" name="T18"/>
              <a:gd fmla="*/ 13 h 1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" w="136">
                <a:moveTo>
                  <a:pt x="136" y="19"/>
                </a:moveTo>
                <a:lnTo>
                  <a:pt x="0" y="19"/>
                </a:lnTo>
                <a:lnTo>
                  <a:pt x="15" y="0"/>
                </a:lnTo>
                <a:lnTo>
                  <a:pt x="122" y="0"/>
                </a:lnTo>
                <a:lnTo>
                  <a:pt x="136" y="19"/>
                </a:lnTo>
                <a:close/>
                <a:moveTo>
                  <a:pt x="12" y="13"/>
                </a:moveTo>
                <a:lnTo>
                  <a:pt x="124" y="13"/>
                </a:lnTo>
                <a:lnTo>
                  <a:pt x="119" y="6"/>
                </a:lnTo>
                <a:lnTo>
                  <a:pt x="18" y="6"/>
                </a:lnTo>
                <a:lnTo>
                  <a:pt x="12" y="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194" name="组合 193"/>
          <p:cNvGrpSpPr/>
          <p:nvPr/>
        </p:nvGrpSpPr>
        <p:grpSpPr>
          <a:xfrm>
            <a:off x="4543426" y="2343151"/>
            <a:ext cx="379413" cy="338138"/>
            <a:chOff x="4543426" y="2343151"/>
            <a:chExt cx="379413" cy="338138"/>
          </a:xfrm>
          <a:solidFill>
            <a:schemeClr val="bg1">
              <a:lumMod val="50000"/>
            </a:schemeClr>
          </a:solidFill>
        </p:grpSpPr>
        <p:sp>
          <p:nvSpPr>
            <p:cNvPr id="195" name="Freeform 84"/>
            <p:cNvSpPr>
              <a:spLocks noEditPoints="1"/>
            </p:cNvSpPr>
            <p:nvPr/>
          </p:nvSpPr>
          <p:spPr bwMode="auto">
            <a:xfrm>
              <a:off x="4543426" y="2343151"/>
              <a:ext cx="379413" cy="338138"/>
            </a:xfrm>
            <a:custGeom>
              <a:gdLst>
                <a:gd fmla="*/ 152 w 160" name="T0"/>
                <a:gd fmla="*/ 142 h 142" name="T1"/>
                <a:gd fmla="*/ 9 w 160" name="T2"/>
                <a:gd fmla="*/ 142 h 142" name="T3"/>
                <a:gd fmla="*/ 0 w 160" name="T4"/>
                <a:gd fmla="*/ 133 h 142" name="T5"/>
                <a:gd fmla="*/ 0 w 160" name="T6"/>
                <a:gd fmla="*/ 31 h 142" name="T7"/>
                <a:gd fmla="*/ 31 w 160" name="T8"/>
                <a:gd fmla="*/ 0 h 142" name="T9"/>
                <a:gd fmla="*/ 130 w 160" name="T10"/>
                <a:gd fmla="*/ 0 h 142" name="T11"/>
                <a:gd fmla="*/ 160 w 160" name="T12"/>
                <a:gd fmla="*/ 31 h 142" name="T13"/>
                <a:gd fmla="*/ 160 w 160" name="T14"/>
                <a:gd fmla="*/ 133 h 142" name="T15"/>
                <a:gd fmla="*/ 152 w 160" name="T16"/>
                <a:gd fmla="*/ 142 h 142" name="T17"/>
                <a:gd fmla="*/ 8 w 160" name="T18"/>
                <a:gd fmla="*/ 35 h 142" name="T19"/>
                <a:gd fmla="*/ 8 w 160" name="T20"/>
                <a:gd fmla="*/ 133 h 142" name="T21"/>
                <a:gd fmla="*/ 9 w 160" name="T22"/>
                <a:gd fmla="*/ 134 h 142" name="T23"/>
                <a:gd fmla="*/ 152 w 160" name="T24"/>
                <a:gd fmla="*/ 134 h 142" name="T25"/>
                <a:gd fmla="*/ 152 w 160" name="T26"/>
                <a:gd fmla="*/ 133 h 142" name="T27"/>
                <a:gd fmla="*/ 152 w 160" name="T28"/>
                <a:gd fmla="*/ 35 h 142" name="T29"/>
                <a:gd fmla="*/ 126 w 160" name="T30"/>
                <a:gd fmla="*/ 8 h 142" name="T31"/>
                <a:gd fmla="*/ 34 w 160" name="T32"/>
                <a:gd fmla="*/ 8 h 142" name="T33"/>
                <a:gd fmla="*/ 8 w 160" name="T34"/>
                <a:gd fmla="*/ 35 h 14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42" w="160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196" name="Freeform 85"/>
            <p:cNvSpPr>
              <a:spLocks noEditPoints="1"/>
            </p:cNvSpPr>
            <p:nvPr/>
          </p:nvSpPr>
          <p:spPr bwMode="auto">
            <a:xfrm>
              <a:off x="4608513" y="2462213"/>
              <a:ext cx="254000" cy="168275"/>
            </a:xfrm>
            <a:custGeom>
              <a:gdLst>
                <a:gd fmla="*/ 79 w 160" name="T0"/>
                <a:gd fmla="*/ 106 h 106" name="T1"/>
                <a:gd fmla="*/ 0 w 160" name="T2"/>
                <a:gd fmla="*/ 42 h 106" name="T3"/>
                <a:gd fmla="*/ 48 w 160" name="T4"/>
                <a:gd fmla="*/ 42 h 106" name="T5"/>
                <a:gd fmla="*/ 48 w 160" name="T6"/>
                <a:gd fmla="*/ 0 h 106" name="T7"/>
                <a:gd fmla="*/ 110 w 160" name="T8"/>
                <a:gd fmla="*/ 0 h 106" name="T9"/>
                <a:gd fmla="*/ 110 w 160" name="T10"/>
                <a:gd fmla="*/ 42 h 106" name="T11"/>
                <a:gd fmla="*/ 160 w 160" name="T12"/>
                <a:gd fmla="*/ 42 h 106" name="T13"/>
                <a:gd fmla="*/ 79 w 160" name="T14"/>
                <a:gd fmla="*/ 106 h 106" name="T15"/>
                <a:gd fmla="*/ 16 w 160" name="T16"/>
                <a:gd fmla="*/ 48 h 106" name="T17"/>
                <a:gd fmla="*/ 79 w 160" name="T18"/>
                <a:gd fmla="*/ 99 h 106" name="T19"/>
                <a:gd fmla="*/ 142 w 160" name="T20"/>
                <a:gd fmla="*/ 48 h 106" name="T21"/>
                <a:gd fmla="*/ 104 w 160" name="T22"/>
                <a:gd fmla="*/ 48 h 106" name="T23"/>
                <a:gd fmla="*/ 104 w 160" name="T24"/>
                <a:gd fmla="*/ 6 h 106" name="T25"/>
                <a:gd fmla="*/ 54 w 160" name="T26"/>
                <a:gd fmla="*/ 6 h 106" name="T27"/>
                <a:gd fmla="*/ 54 w 160" name="T28"/>
                <a:gd fmla="*/ 48 h 106" name="T29"/>
                <a:gd fmla="*/ 16 w 160" name="T30"/>
                <a:gd fmla="*/ 48 h 10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5" w="160">
                  <a:moveTo>
                    <a:pt x="79" y="106"/>
                  </a:moveTo>
                  <a:lnTo>
                    <a:pt x="0" y="42"/>
                  </a:lnTo>
                  <a:lnTo>
                    <a:pt x="48" y="42"/>
                  </a:lnTo>
                  <a:lnTo>
                    <a:pt x="48" y="0"/>
                  </a:lnTo>
                  <a:lnTo>
                    <a:pt x="110" y="0"/>
                  </a:lnTo>
                  <a:lnTo>
                    <a:pt x="110" y="42"/>
                  </a:lnTo>
                  <a:lnTo>
                    <a:pt x="160" y="42"/>
                  </a:lnTo>
                  <a:lnTo>
                    <a:pt x="79" y="106"/>
                  </a:lnTo>
                  <a:close/>
                  <a:moveTo>
                    <a:pt x="16" y="48"/>
                  </a:moveTo>
                  <a:lnTo>
                    <a:pt x="79" y="99"/>
                  </a:lnTo>
                  <a:lnTo>
                    <a:pt x="142" y="48"/>
                  </a:lnTo>
                  <a:lnTo>
                    <a:pt x="104" y="48"/>
                  </a:lnTo>
                  <a:lnTo>
                    <a:pt x="104" y="6"/>
                  </a:lnTo>
                  <a:lnTo>
                    <a:pt x="54" y="6"/>
                  </a:lnTo>
                  <a:lnTo>
                    <a:pt x="54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197" name="Freeform 86"/>
            <p:cNvSpPr>
              <a:spLocks noEditPoints="1"/>
            </p:cNvSpPr>
            <p:nvPr/>
          </p:nvSpPr>
          <p:spPr bwMode="auto">
            <a:xfrm>
              <a:off x="4595813" y="2381251"/>
              <a:ext cx="276225" cy="31750"/>
            </a:xfrm>
            <a:custGeom>
              <a:gdLst>
                <a:gd fmla="*/ 174 w 174" name="T0"/>
                <a:gd fmla="*/ 20 h 20" name="T1"/>
                <a:gd fmla="*/ 0 w 174" name="T2"/>
                <a:gd fmla="*/ 20 h 20" name="T3"/>
                <a:gd fmla="*/ 21 w 174" name="T4"/>
                <a:gd fmla="*/ 0 h 20" name="T5"/>
                <a:gd fmla="*/ 154 w 174" name="T6"/>
                <a:gd fmla="*/ 0 h 20" name="T7"/>
                <a:gd fmla="*/ 174 w 174" name="T8"/>
                <a:gd fmla="*/ 20 h 20" name="T9"/>
                <a:gd fmla="*/ 15 w 174" name="T10"/>
                <a:gd fmla="*/ 14 h 20" name="T11"/>
                <a:gd fmla="*/ 160 w 174" name="T12"/>
                <a:gd fmla="*/ 14 h 20" name="T13"/>
                <a:gd fmla="*/ 151 w 174" name="T14"/>
                <a:gd fmla="*/ 6 h 20" name="T15"/>
                <a:gd fmla="*/ 23 w 174" name="T16"/>
                <a:gd fmla="*/ 6 h 20" name="T17"/>
                <a:gd fmla="*/ 15 w 174" name="T18"/>
                <a:gd fmla="*/ 14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174">
                  <a:moveTo>
                    <a:pt x="174" y="20"/>
                  </a:moveTo>
                  <a:lnTo>
                    <a:pt x="0" y="20"/>
                  </a:lnTo>
                  <a:lnTo>
                    <a:pt x="21" y="0"/>
                  </a:lnTo>
                  <a:lnTo>
                    <a:pt x="154" y="0"/>
                  </a:lnTo>
                  <a:lnTo>
                    <a:pt x="174" y="20"/>
                  </a:lnTo>
                  <a:close/>
                  <a:moveTo>
                    <a:pt x="15" y="14"/>
                  </a:moveTo>
                  <a:lnTo>
                    <a:pt x="160" y="14"/>
                  </a:lnTo>
                  <a:lnTo>
                    <a:pt x="151" y="6"/>
                  </a:lnTo>
                  <a:lnTo>
                    <a:pt x="23" y="6"/>
                  </a:lnTo>
                  <a:lnTo>
                    <a:pt x="1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198" name="Freeform 87"/>
          <p:cNvSpPr>
            <a:spLocks noEditPoints="1"/>
          </p:cNvSpPr>
          <p:nvPr/>
        </p:nvSpPr>
        <p:spPr bwMode="auto">
          <a:xfrm>
            <a:off x="5459413" y="2343151"/>
            <a:ext cx="381000" cy="338138"/>
          </a:xfrm>
          <a:custGeom>
            <a:gdLst>
              <a:gd fmla="*/ 152 w 161" name="T0"/>
              <a:gd fmla="*/ 142 h 142" name="T1"/>
              <a:gd fmla="*/ 9 w 161" name="T2"/>
              <a:gd fmla="*/ 142 h 142" name="T3"/>
              <a:gd fmla="*/ 0 w 161" name="T4"/>
              <a:gd fmla="*/ 133 h 142" name="T5"/>
              <a:gd fmla="*/ 0 w 161" name="T6"/>
              <a:gd fmla="*/ 31 h 142" name="T7"/>
              <a:gd fmla="*/ 31 w 161" name="T8"/>
              <a:gd fmla="*/ 0 h 142" name="T9"/>
              <a:gd fmla="*/ 130 w 161" name="T10"/>
              <a:gd fmla="*/ 0 h 142" name="T11"/>
              <a:gd fmla="*/ 161 w 161" name="T12"/>
              <a:gd fmla="*/ 31 h 142" name="T13"/>
              <a:gd fmla="*/ 161 w 161" name="T14"/>
              <a:gd fmla="*/ 133 h 142" name="T15"/>
              <a:gd fmla="*/ 152 w 161" name="T16"/>
              <a:gd fmla="*/ 142 h 142" name="T17"/>
              <a:gd fmla="*/ 8 w 161" name="T18"/>
              <a:gd fmla="*/ 35 h 142" name="T19"/>
              <a:gd fmla="*/ 8 w 161" name="T20"/>
              <a:gd fmla="*/ 133 h 142" name="T21"/>
              <a:gd fmla="*/ 9 w 161" name="T22"/>
              <a:gd fmla="*/ 134 h 142" name="T23"/>
              <a:gd fmla="*/ 152 w 161" name="T24"/>
              <a:gd fmla="*/ 134 h 142" name="T25"/>
              <a:gd fmla="*/ 153 w 161" name="T26"/>
              <a:gd fmla="*/ 133 h 142" name="T27"/>
              <a:gd fmla="*/ 153 w 161" name="T28"/>
              <a:gd fmla="*/ 35 h 142" name="T29"/>
              <a:gd fmla="*/ 126 w 161" name="T30"/>
              <a:gd fmla="*/ 8 h 142" name="T31"/>
              <a:gd fmla="*/ 35 w 161" name="T32"/>
              <a:gd fmla="*/ 8 h 142" name="T33"/>
              <a:gd fmla="*/ 8 w 161" name="T34"/>
              <a:gd fmla="*/ 35 h 142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42" w="161">
                <a:moveTo>
                  <a:pt x="152" y="142"/>
                </a:moveTo>
                <a:cubicBezTo>
                  <a:pt x="9" y="142"/>
                  <a:pt x="9" y="142"/>
                  <a:pt x="9" y="142"/>
                </a:cubicBezTo>
                <a:cubicBezTo>
                  <a:pt x="4" y="142"/>
                  <a:pt x="0" y="138"/>
                  <a:pt x="0" y="133"/>
                </a:cubicBezTo>
                <a:cubicBezTo>
                  <a:pt x="0" y="31"/>
                  <a:pt x="0" y="31"/>
                  <a:pt x="0" y="31"/>
                </a:cubicBezTo>
                <a:cubicBezTo>
                  <a:pt x="31" y="0"/>
                  <a:pt x="31" y="0"/>
                  <a:pt x="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1" y="133"/>
                  <a:pt x="161" y="133"/>
                  <a:pt x="161" y="133"/>
                </a:cubicBezTo>
                <a:cubicBezTo>
                  <a:pt x="161" y="138"/>
                  <a:pt x="157" y="142"/>
                  <a:pt x="152" y="142"/>
                </a:cubicBezTo>
                <a:close/>
                <a:moveTo>
                  <a:pt x="8" y="35"/>
                </a:moveTo>
                <a:cubicBezTo>
                  <a:pt x="8" y="133"/>
                  <a:pt x="8" y="133"/>
                  <a:pt x="8" y="133"/>
                </a:cubicBezTo>
                <a:cubicBezTo>
                  <a:pt x="8" y="133"/>
                  <a:pt x="9" y="134"/>
                  <a:pt x="9" y="134"/>
                </a:cubicBezTo>
                <a:cubicBezTo>
                  <a:pt x="152" y="134"/>
                  <a:pt x="152" y="134"/>
                  <a:pt x="152" y="134"/>
                </a:cubicBezTo>
                <a:cubicBezTo>
                  <a:pt x="152" y="134"/>
                  <a:pt x="153" y="133"/>
                  <a:pt x="153" y="133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26" y="8"/>
                  <a:pt x="126" y="8"/>
                  <a:pt x="126" y="8"/>
                </a:cubicBezTo>
                <a:cubicBezTo>
                  <a:pt x="35" y="8"/>
                  <a:pt x="35" y="8"/>
                  <a:pt x="35" y="8"/>
                </a:cubicBezTo>
                <a:lnTo>
                  <a:pt x="8" y="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199" name="Freeform 88"/>
          <p:cNvSpPr>
            <a:spLocks noEditPoints="1"/>
          </p:cNvSpPr>
          <p:nvPr/>
        </p:nvSpPr>
        <p:spPr bwMode="auto">
          <a:xfrm>
            <a:off x="5522913" y="2460626"/>
            <a:ext cx="254000" cy="169863"/>
          </a:xfrm>
          <a:custGeom>
            <a:gdLst>
              <a:gd fmla="*/ 112 w 160" name="T0"/>
              <a:gd fmla="*/ 107 h 107" name="T1"/>
              <a:gd fmla="*/ 48 w 160" name="T2"/>
              <a:gd fmla="*/ 107 h 107" name="T3"/>
              <a:gd fmla="*/ 48 w 160" name="T4"/>
              <a:gd fmla="*/ 64 h 107" name="T5"/>
              <a:gd fmla="*/ 0 w 160" name="T6"/>
              <a:gd fmla="*/ 64 h 107" name="T7"/>
              <a:gd fmla="*/ 81 w 160" name="T8"/>
              <a:gd fmla="*/ 0 h 107" name="T9"/>
              <a:gd fmla="*/ 160 w 160" name="T10"/>
              <a:gd fmla="*/ 64 h 107" name="T11"/>
              <a:gd fmla="*/ 112 w 160" name="T12"/>
              <a:gd fmla="*/ 64 h 107" name="T13"/>
              <a:gd fmla="*/ 112 w 160" name="T14"/>
              <a:gd fmla="*/ 107 h 107" name="T15"/>
              <a:gd fmla="*/ 54 w 160" name="T16"/>
              <a:gd fmla="*/ 101 h 107" name="T17"/>
              <a:gd fmla="*/ 106 w 160" name="T18"/>
              <a:gd fmla="*/ 101 h 107" name="T19"/>
              <a:gd fmla="*/ 106 w 160" name="T20"/>
              <a:gd fmla="*/ 58 h 107" name="T21"/>
              <a:gd fmla="*/ 142 w 160" name="T22"/>
              <a:gd fmla="*/ 58 h 107" name="T23"/>
              <a:gd fmla="*/ 81 w 160" name="T24"/>
              <a:gd fmla="*/ 7 h 107" name="T25"/>
              <a:gd fmla="*/ 18 w 160" name="T26"/>
              <a:gd fmla="*/ 58 h 107" name="T27"/>
              <a:gd fmla="*/ 54 w 160" name="T28"/>
              <a:gd fmla="*/ 58 h 107" name="T29"/>
              <a:gd fmla="*/ 54 w 160" name="T30"/>
              <a:gd fmla="*/ 101 h 10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07" w="160">
                <a:moveTo>
                  <a:pt x="112" y="107"/>
                </a:moveTo>
                <a:lnTo>
                  <a:pt x="48" y="107"/>
                </a:lnTo>
                <a:lnTo>
                  <a:pt x="48" y="64"/>
                </a:lnTo>
                <a:lnTo>
                  <a:pt x="0" y="64"/>
                </a:lnTo>
                <a:lnTo>
                  <a:pt x="81" y="0"/>
                </a:lnTo>
                <a:lnTo>
                  <a:pt x="160" y="64"/>
                </a:lnTo>
                <a:lnTo>
                  <a:pt x="112" y="64"/>
                </a:lnTo>
                <a:lnTo>
                  <a:pt x="112" y="107"/>
                </a:lnTo>
                <a:close/>
                <a:moveTo>
                  <a:pt x="54" y="101"/>
                </a:moveTo>
                <a:lnTo>
                  <a:pt x="106" y="101"/>
                </a:lnTo>
                <a:lnTo>
                  <a:pt x="106" y="58"/>
                </a:lnTo>
                <a:lnTo>
                  <a:pt x="142" y="58"/>
                </a:lnTo>
                <a:lnTo>
                  <a:pt x="81" y="7"/>
                </a:lnTo>
                <a:lnTo>
                  <a:pt x="18" y="58"/>
                </a:lnTo>
                <a:lnTo>
                  <a:pt x="54" y="58"/>
                </a:lnTo>
                <a:lnTo>
                  <a:pt x="54" y="1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00" name="Freeform 89"/>
          <p:cNvSpPr>
            <a:spLocks noEditPoints="1"/>
          </p:cNvSpPr>
          <p:nvPr/>
        </p:nvSpPr>
        <p:spPr bwMode="auto">
          <a:xfrm>
            <a:off x="5511801" y="2381251"/>
            <a:ext cx="277813" cy="31750"/>
          </a:xfrm>
          <a:custGeom>
            <a:gdLst>
              <a:gd fmla="*/ 175 w 175" name="T0"/>
              <a:gd fmla="*/ 20 h 20" name="T1"/>
              <a:gd fmla="*/ 0 w 175" name="T2"/>
              <a:gd fmla="*/ 20 h 20" name="T3"/>
              <a:gd fmla="*/ 21 w 175" name="T4"/>
              <a:gd fmla="*/ 0 h 20" name="T5"/>
              <a:gd fmla="*/ 154 w 175" name="T6"/>
              <a:gd fmla="*/ 0 h 20" name="T7"/>
              <a:gd fmla="*/ 175 w 175" name="T8"/>
              <a:gd fmla="*/ 20 h 20" name="T9"/>
              <a:gd fmla="*/ 15 w 175" name="T10"/>
              <a:gd fmla="*/ 14 h 20" name="T11"/>
              <a:gd fmla="*/ 160 w 175" name="T12"/>
              <a:gd fmla="*/ 14 h 20" name="T13"/>
              <a:gd fmla="*/ 151 w 175" name="T14"/>
              <a:gd fmla="*/ 6 h 20" name="T15"/>
              <a:gd fmla="*/ 24 w 175" name="T16"/>
              <a:gd fmla="*/ 6 h 20" name="T17"/>
              <a:gd fmla="*/ 15 w 175" name="T18"/>
              <a:gd fmla="*/ 14 h 2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" w="175">
                <a:moveTo>
                  <a:pt x="175" y="20"/>
                </a:moveTo>
                <a:lnTo>
                  <a:pt x="0" y="20"/>
                </a:lnTo>
                <a:lnTo>
                  <a:pt x="21" y="0"/>
                </a:lnTo>
                <a:lnTo>
                  <a:pt x="154" y="0"/>
                </a:lnTo>
                <a:lnTo>
                  <a:pt x="175" y="20"/>
                </a:lnTo>
                <a:close/>
                <a:moveTo>
                  <a:pt x="15" y="14"/>
                </a:moveTo>
                <a:lnTo>
                  <a:pt x="160" y="14"/>
                </a:lnTo>
                <a:lnTo>
                  <a:pt x="151" y="6"/>
                </a:lnTo>
                <a:lnTo>
                  <a:pt x="24" y="6"/>
                </a:lnTo>
                <a:lnTo>
                  <a:pt x="15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201" name="组合 200"/>
          <p:cNvGrpSpPr/>
          <p:nvPr/>
        </p:nvGrpSpPr>
        <p:grpSpPr>
          <a:xfrm>
            <a:off x="6353176" y="2312988"/>
            <a:ext cx="400050" cy="355600"/>
            <a:chOff x="6353176" y="2312988"/>
            <a:chExt cx="400050" cy="355600"/>
          </a:xfrm>
          <a:solidFill>
            <a:schemeClr val="bg1">
              <a:lumMod val="50000"/>
            </a:schemeClr>
          </a:solidFill>
        </p:grpSpPr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6353176" y="2492376"/>
              <a:ext cx="400050" cy="138113"/>
            </a:xfrm>
            <a:custGeom>
              <a:gdLst>
                <a:gd fmla="*/ 252 w 252" name="T0"/>
                <a:gd fmla="*/ 87 h 87" name="T1"/>
                <a:gd fmla="*/ 0 w 252" name="T2"/>
                <a:gd fmla="*/ 87 h 87" name="T3"/>
                <a:gd fmla="*/ 0 w 252" name="T4"/>
                <a:gd fmla="*/ 65 h 87" name="T5"/>
                <a:gd fmla="*/ 33 w 252" name="T6"/>
                <a:gd fmla="*/ 0 h 87" name="T7"/>
                <a:gd fmla="*/ 76 w 252" name="T8"/>
                <a:gd fmla="*/ 0 h 87" name="T9"/>
                <a:gd fmla="*/ 126 w 252" name="T10"/>
                <a:gd fmla="*/ 50 h 87" name="T11"/>
                <a:gd fmla="*/ 176 w 252" name="T12"/>
                <a:gd fmla="*/ 0 h 87" name="T13"/>
                <a:gd fmla="*/ 220 w 252" name="T14"/>
                <a:gd fmla="*/ 0 h 87" name="T15"/>
                <a:gd fmla="*/ 252 w 252" name="T16"/>
                <a:gd fmla="*/ 65 h 87" name="T17"/>
                <a:gd fmla="*/ 252 w 252" name="T18"/>
                <a:gd fmla="*/ 87 h 87" name="T19"/>
                <a:gd fmla="*/ 12 w 252" name="T20"/>
                <a:gd fmla="*/ 75 h 87" name="T21"/>
                <a:gd fmla="*/ 241 w 252" name="T22"/>
                <a:gd fmla="*/ 75 h 87" name="T23"/>
                <a:gd fmla="*/ 241 w 252" name="T24"/>
                <a:gd fmla="*/ 68 h 87" name="T25"/>
                <a:gd fmla="*/ 212 w 252" name="T26"/>
                <a:gd fmla="*/ 12 h 87" name="T27"/>
                <a:gd fmla="*/ 181 w 252" name="T28"/>
                <a:gd fmla="*/ 12 h 87" name="T29"/>
                <a:gd fmla="*/ 126 w 252" name="T30"/>
                <a:gd fmla="*/ 68 h 87" name="T31"/>
                <a:gd fmla="*/ 70 w 252" name="T32"/>
                <a:gd fmla="*/ 12 h 87" name="T33"/>
                <a:gd fmla="*/ 39 w 252" name="T34"/>
                <a:gd fmla="*/ 12 h 87" name="T35"/>
                <a:gd fmla="*/ 12 w 252" name="T36"/>
                <a:gd fmla="*/ 68 h 87" name="T37"/>
                <a:gd fmla="*/ 12 w 252" name="T38"/>
                <a:gd fmla="*/ 75 h 8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7" w="251">
                  <a:moveTo>
                    <a:pt x="252" y="87"/>
                  </a:moveTo>
                  <a:lnTo>
                    <a:pt x="0" y="87"/>
                  </a:lnTo>
                  <a:lnTo>
                    <a:pt x="0" y="65"/>
                  </a:lnTo>
                  <a:lnTo>
                    <a:pt x="33" y="0"/>
                  </a:lnTo>
                  <a:lnTo>
                    <a:pt x="76" y="0"/>
                  </a:lnTo>
                  <a:lnTo>
                    <a:pt x="126" y="50"/>
                  </a:lnTo>
                  <a:lnTo>
                    <a:pt x="176" y="0"/>
                  </a:lnTo>
                  <a:lnTo>
                    <a:pt x="220" y="0"/>
                  </a:lnTo>
                  <a:lnTo>
                    <a:pt x="252" y="65"/>
                  </a:lnTo>
                  <a:lnTo>
                    <a:pt x="252" y="87"/>
                  </a:lnTo>
                  <a:close/>
                  <a:moveTo>
                    <a:pt x="12" y="75"/>
                  </a:moveTo>
                  <a:lnTo>
                    <a:pt x="241" y="75"/>
                  </a:lnTo>
                  <a:lnTo>
                    <a:pt x="241" y="68"/>
                  </a:lnTo>
                  <a:lnTo>
                    <a:pt x="212" y="12"/>
                  </a:lnTo>
                  <a:lnTo>
                    <a:pt x="181" y="12"/>
                  </a:lnTo>
                  <a:lnTo>
                    <a:pt x="126" y="68"/>
                  </a:lnTo>
                  <a:lnTo>
                    <a:pt x="70" y="12"/>
                  </a:lnTo>
                  <a:lnTo>
                    <a:pt x="39" y="12"/>
                  </a:lnTo>
                  <a:lnTo>
                    <a:pt x="12" y="68"/>
                  </a:lnTo>
                  <a:lnTo>
                    <a:pt x="12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03" name="Rectangle 91"/>
            <p:cNvSpPr>
              <a:spLocks noChangeArrowheads="1"/>
            </p:cNvSpPr>
            <p:nvPr/>
          </p:nvSpPr>
          <p:spPr bwMode="auto">
            <a:xfrm>
              <a:off x="6353176" y="2659063"/>
              <a:ext cx="39846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04" name="Freeform 92"/>
            <p:cNvSpPr>
              <a:spLocks noEditPoints="1"/>
            </p:cNvSpPr>
            <p:nvPr/>
          </p:nvSpPr>
          <p:spPr bwMode="auto">
            <a:xfrm>
              <a:off x="6434138" y="2312988"/>
              <a:ext cx="236538" cy="212725"/>
            </a:xfrm>
            <a:custGeom>
              <a:gdLst>
                <a:gd fmla="*/ 75 w 149" name="T0"/>
                <a:gd fmla="*/ 134 h 134" name="T1"/>
                <a:gd fmla="*/ 0 w 149" name="T2"/>
                <a:gd fmla="*/ 60 h 134" name="T3"/>
                <a:gd fmla="*/ 57 w 149" name="T4"/>
                <a:gd fmla="*/ 60 h 134" name="T5"/>
                <a:gd fmla="*/ 57 w 149" name="T6"/>
                <a:gd fmla="*/ 0 h 134" name="T7"/>
                <a:gd fmla="*/ 92 w 149" name="T8"/>
                <a:gd fmla="*/ 0 h 134" name="T9"/>
                <a:gd fmla="*/ 92 w 149" name="T10"/>
                <a:gd fmla="*/ 60 h 134" name="T11"/>
                <a:gd fmla="*/ 149 w 149" name="T12"/>
                <a:gd fmla="*/ 60 h 134" name="T13"/>
                <a:gd fmla="*/ 75 w 149" name="T14"/>
                <a:gd fmla="*/ 134 h 134" name="T15"/>
                <a:gd fmla="*/ 15 w 149" name="T16"/>
                <a:gd fmla="*/ 66 h 134" name="T17"/>
                <a:gd fmla="*/ 75 w 149" name="T18"/>
                <a:gd fmla="*/ 125 h 134" name="T19"/>
                <a:gd fmla="*/ 136 w 149" name="T20"/>
                <a:gd fmla="*/ 66 h 134" name="T21"/>
                <a:gd fmla="*/ 86 w 149" name="T22"/>
                <a:gd fmla="*/ 66 h 134" name="T23"/>
                <a:gd fmla="*/ 86 w 149" name="T24"/>
                <a:gd fmla="*/ 6 h 134" name="T25"/>
                <a:gd fmla="*/ 63 w 149" name="T26"/>
                <a:gd fmla="*/ 6 h 134" name="T27"/>
                <a:gd fmla="*/ 63 w 149" name="T28"/>
                <a:gd fmla="*/ 66 h 134" name="T29"/>
                <a:gd fmla="*/ 15 w 149" name="T30"/>
                <a:gd fmla="*/ 66 h 13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34" w="149">
                  <a:moveTo>
                    <a:pt x="75" y="134"/>
                  </a:moveTo>
                  <a:lnTo>
                    <a:pt x="0" y="60"/>
                  </a:lnTo>
                  <a:lnTo>
                    <a:pt x="57" y="60"/>
                  </a:lnTo>
                  <a:lnTo>
                    <a:pt x="57" y="0"/>
                  </a:lnTo>
                  <a:lnTo>
                    <a:pt x="92" y="0"/>
                  </a:lnTo>
                  <a:lnTo>
                    <a:pt x="92" y="60"/>
                  </a:lnTo>
                  <a:lnTo>
                    <a:pt x="149" y="60"/>
                  </a:lnTo>
                  <a:lnTo>
                    <a:pt x="75" y="134"/>
                  </a:lnTo>
                  <a:close/>
                  <a:moveTo>
                    <a:pt x="15" y="66"/>
                  </a:moveTo>
                  <a:lnTo>
                    <a:pt x="75" y="125"/>
                  </a:lnTo>
                  <a:lnTo>
                    <a:pt x="136" y="66"/>
                  </a:lnTo>
                  <a:lnTo>
                    <a:pt x="86" y="66"/>
                  </a:lnTo>
                  <a:lnTo>
                    <a:pt x="86" y="6"/>
                  </a:lnTo>
                  <a:lnTo>
                    <a:pt x="63" y="6"/>
                  </a:lnTo>
                  <a:lnTo>
                    <a:pt x="63" y="66"/>
                  </a:lnTo>
                  <a:lnTo>
                    <a:pt x="15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205" name="Freeform 93"/>
          <p:cNvSpPr>
            <a:spLocks noEditPoints="1"/>
          </p:cNvSpPr>
          <p:nvPr/>
        </p:nvSpPr>
        <p:spPr bwMode="auto">
          <a:xfrm>
            <a:off x="7264401" y="2492376"/>
            <a:ext cx="400050" cy="138113"/>
          </a:xfrm>
          <a:custGeom>
            <a:gdLst>
              <a:gd fmla="*/ 252 w 252" name="T0"/>
              <a:gd fmla="*/ 87 h 87" name="T1"/>
              <a:gd fmla="*/ 0 w 252" name="T2"/>
              <a:gd fmla="*/ 87 h 87" name="T3"/>
              <a:gd fmla="*/ 0 w 252" name="T4"/>
              <a:gd fmla="*/ 65 h 87" name="T5"/>
              <a:gd fmla="*/ 32 w 252" name="T6"/>
              <a:gd fmla="*/ 0 h 87" name="T7"/>
              <a:gd fmla="*/ 103 w 252" name="T8"/>
              <a:gd fmla="*/ 0 h 87" name="T9"/>
              <a:gd fmla="*/ 103 w 252" name="T10"/>
              <a:gd fmla="*/ 30 h 87" name="T11"/>
              <a:gd fmla="*/ 150 w 252" name="T12"/>
              <a:gd fmla="*/ 30 h 87" name="T13"/>
              <a:gd fmla="*/ 150 w 252" name="T14"/>
              <a:gd fmla="*/ 0 h 87" name="T15"/>
              <a:gd fmla="*/ 219 w 252" name="T16"/>
              <a:gd fmla="*/ 0 h 87" name="T17"/>
              <a:gd fmla="*/ 252 w 252" name="T18"/>
              <a:gd fmla="*/ 65 h 87" name="T19"/>
              <a:gd fmla="*/ 252 w 252" name="T20"/>
              <a:gd fmla="*/ 87 h 87" name="T21"/>
              <a:gd fmla="*/ 12 w 252" name="T22"/>
              <a:gd fmla="*/ 75 h 87" name="T23"/>
              <a:gd fmla="*/ 240 w 252" name="T24"/>
              <a:gd fmla="*/ 75 h 87" name="T25"/>
              <a:gd fmla="*/ 240 w 252" name="T26"/>
              <a:gd fmla="*/ 68 h 87" name="T27"/>
              <a:gd fmla="*/ 213 w 252" name="T28"/>
              <a:gd fmla="*/ 12 h 87" name="T29"/>
              <a:gd fmla="*/ 162 w 252" name="T30"/>
              <a:gd fmla="*/ 12 h 87" name="T31"/>
              <a:gd fmla="*/ 162 w 252" name="T32"/>
              <a:gd fmla="*/ 42 h 87" name="T33"/>
              <a:gd fmla="*/ 91 w 252" name="T34"/>
              <a:gd fmla="*/ 42 h 87" name="T35"/>
              <a:gd fmla="*/ 91 w 252" name="T36"/>
              <a:gd fmla="*/ 12 h 87" name="T37"/>
              <a:gd fmla="*/ 40 w 252" name="T38"/>
              <a:gd fmla="*/ 12 h 87" name="T39"/>
              <a:gd fmla="*/ 12 w 252" name="T40"/>
              <a:gd fmla="*/ 68 h 87" name="T41"/>
              <a:gd fmla="*/ 12 w 252" name="T42"/>
              <a:gd fmla="*/ 75 h 87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87" w="251">
                <a:moveTo>
                  <a:pt x="252" y="87"/>
                </a:moveTo>
                <a:lnTo>
                  <a:pt x="0" y="87"/>
                </a:lnTo>
                <a:lnTo>
                  <a:pt x="0" y="65"/>
                </a:lnTo>
                <a:lnTo>
                  <a:pt x="32" y="0"/>
                </a:lnTo>
                <a:lnTo>
                  <a:pt x="103" y="0"/>
                </a:lnTo>
                <a:lnTo>
                  <a:pt x="103" y="30"/>
                </a:lnTo>
                <a:lnTo>
                  <a:pt x="150" y="30"/>
                </a:lnTo>
                <a:lnTo>
                  <a:pt x="150" y="0"/>
                </a:lnTo>
                <a:lnTo>
                  <a:pt x="219" y="0"/>
                </a:lnTo>
                <a:lnTo>
                  <a:pt x="252" y="65"/>
                </a:lnTo>
                <a:lnTo>
                  <a:pt x="252" y="87"/>
                </a:lnTo>
                <a:close/>
                <a:moveTo>
                  <a:pt x="12" y="75"/>
                </a:moveTo>
                <a:lnTo>
                  <a:pt x="240" y="75"/>
                </a:lnTo>
                <a:lnTo>
                  <a:pt x="240" y="68"/>
                </a:lnTo>
                <a:lnTo>
                  <a:pt x="213" y="12"/>
                </a:lnTo>
                <a:lnTo>
                  <a:pt x="162" y="12"/>
                </a:lnTo>
                <a:lnTo>
                  <a:pt x="162" y="42"/>
                </a:lnTo>
                <a:lnTo>
                  <a:pt x="91" y="42"/>
                </a:lnTo>
                <a:lnTo>
                  <a:pt x="91" y="12"/>
                </a:lnTo>
                <a:lnTo>
                  <a:pt x="40" y="12"/>
                </a:lnTo>
                <a:lnTo>
                  <a:pt x="12" y="68"/>
                </a:lnTo>
                <a:lnTo>
                  <a:pt x="12" y="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06" name="Freeform 94"/>
          <p:cNvSpPr>
            <a:spLocks noEditPoints="1"/>
          </p:cNvSpPr>
          <p:nvPr/>
        </p:nvSpPr>
        <p:spPr bwMode="auto">
          <a:xfrm>
            <a:off x="7346951" y="2298701"/>
            <a:ext cx="236538" cy="212725"/>
          </a:xfrm>
          <a:custGeom>
            <a:gdLst>
              <a:gd fmla="*/ 92 w 149" name="T0"/>
              <a:gd fmla="*/ 134 h 134" name="T1"/>
              <a:gd fmla="*/ 57 w 149" name="T2"/>
              <a:gd fmla="*/ 134 h 134" name="T3"/>
              <a:gd fmla="*/ 57 w 149" name="T4"/>
              <a:gd fmla="*/ 75 h 134" name="T5"/>
              <a:gd fmla="*/ 0 w 149" name="T6"/>
              <a:gd fmla="*/ 75 h 134" name="T7"/>
              <a:gd fmla="*/ 75 w 149" name="T8"/>
              <a:gd fmla="*/ 0 h 134" name="T9"/>
              <a:gd fmla="*/ 149 w 149" name="T10"/>
              <a:gd fmla="*/ 75 h 134" name="T11"/>
              <a:gd fmla="*/ 92 w 149" name="T12"/>
              <a:gd fmla="*/ 75 h 134" name="T13"/>
              <a:gd fmla="*/ 92 w 149" name="T14"/>
              <a:gd fmla="*/ 134 h 134" name="T15"/>
              <a:gd fmla="*/ 63 w 149" name="T16"/>
              <a:gd fmla="*/ 128 h 134" name="T17"/>
              <a:gd fmla="*/ 86 w 149" name="T18"/>
              <a:gd fmla="*/ 128 h 134" name="T19"/>
              <a:gd fmla="*/ 86 w 149" name="T20"/>
              <a:gd fmla="*/ 69 h 134" name="T21"/>
              <a:gd fmla="*/ 134 w 149" name="T22"/>
              <a:gd fmla="*/ 69 h 134" name="T23"/>
              <a:gd fmla="*/ 75 w 149" name="T24"/>
              <a:gd fmla="*/ 7 h 134" name="T25"/>
              <a:gd fmla="*/ 13 w 149" name="T26"/>
              <a:gd fmla="*/ 69 h 134" name="T27"/>
              <a:gd fmla="*/ 63 w 149" name="T28"/>
              <a:gd fmla="*/ 69 h 134" name="T29"/>
              <a:gd fmla="*/ 63 w 149" name="T30"/>
              <a:gd fmla="*/ 128 h 134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34" w="149">
                <a:moveTo>
                  <a:pt x="92" y="134"/>
                </a:moveTo>
                <a:lnTo>
                  <a:pt x="57" y="134"/>
                </a:lnTo>
                <a:lnTo>
                  <a:pt x="57" y="75"/>
                </a:lnTo>
                <a:lnTo>
                  <a:pt x="0" y="75"/>
                </a:lnTo>
                <a:lnTo>
                  <a:pt x="75" y="0"/>
                </a:lnTo>
                <a:lnTo>
                  <a:pt x="149" y="75"/>
                </a:lnTo>
                <a:lnTo>
                  <a:pt x="92" y="75"/>
                </a:lnTo>
                <a:lnTo>
                  <a:pt x="92" y="134"/>
                </a:lnTo>
                <a:close/>
                <a:moveTo>
                  <a:pt x="63" y="128"/>
                </a:moveTo>
                <a:lnTo>
                  <a:pt x="86" y="128"/>
                </a:lnTo>
                <a:lnTo>
                  <a:pt x="86" y="69"/>
                </a:lnTo>
                <a:lnTo>
                  <a:pt x="134" y="69"/>
                </a:lnTo>
                <a:lnTo>
                  <a:pt x="75" y="7"/>
                </a:lnTo>
                <a:lnTo>
                  <a:pt x="13" y="69"/>
                </a:lnTo>
                <a:lnTo>
                  <a:pt x="63" y="69"/>
                </a:lnTo>
                <a:lnTo>
                  <a:pt x="63" y="1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07" name="Rectangle 95"/>
          <p:cNvSpPr>
            <a:spLocks noChangeArrowheads="1"/>
          </p:cNvSpPr>
          <p:nvPr/>
        </p:nvSpPr>
        <p:spPr bwMode="auto">
          <a:xfrm>
            <a:off x="7265988" y="2659063"/>
            <a:ext cx="398463" cy="9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08" name="Freeform 96"/>
          <p:cNvSpPr>
            <a:spLocks noEditPoints="1"/>
          </p:cNvSpPr>
          <p:nvPr/>
        </p:nvSpPr>
        <p:spPr bwMode="auto">
          <a:xfrm>
            <a:off x="8158163" y="2295526"/>
            <a:ext cx="444500" cy="436563"/>
          </a:xfrm>
          <a:custGeom>
            <a:gdLst>
              <a:gd fmla="*/ 188 w 188" name="T0"/>
              <a:gd fmla="*/ 95 h 184" name="T1"/>
              <a:gd fmla="*/ 135 w 188" name="T2"/>
              <a:gd fmla="*/ 71 h 184" name="T3"/>
              <a:gd fmla="*/ 135 w 188" name="T4"/>
              <a:gd fmla="*/ 66 h 184" name="T5"/>
              <a:gd fmla="*/ 150 w 188" name="T6"/>
              <a:gd fmla="*/ 37 h 184" name="T7"/>
              <a:gd fmla="*/ 138 w 188" name="T8"/>
              <a:gd fmla="*/ 3 h 184" name="T9"/>
              <a:gd fmla="*/ 119 w 188" name="T10"/>
              <a:gd fmla="*/ 18 h 184" name="T11"/>
              <a:gd fmla="*/ 94 w 188" name="T12"/>
              <a:gd fmla="*/ 55 h 184" name="T13"/>
              <a:gd fmla="*/ 70 w 188" name="T14"/>
              <a:gd fmla="*/ 92 h 184" name="T15"/>
              <a:gd fmla="*/ 51 w 188" name="T16"/>
              <a:gd fmla="*/ 84 h 184" name="T17"/>
              <a:gd fmla="*/ 0 w 188" name="T18"/>
              <a:gd fmla="*/ 93 h 184" name="T19"/>
              <a:gd fmla="*/ 9 w 188" name="T20"/>
              <a:gd fmla="*/ 184 h 184" name="T21"/>
              <a:gd fmla="*/ 60 w 188" name="T22"/>
              <a:gd fmla="*/ 177 h 184" name="T23"/>
              <a:gd fmla="*/ 73 w 188" name="T24"/>
              <a:gd fmla="*/ 184 h 184" name="T25"/>
              <a:gd fmla="*/ 75 w 188" name="T26"/>
              <a:gd fmla="*/ 184 h 184" name="T27"/>
              <a:gd fmla="*/ 157 w 188" name="T28"/>
              <a:gd fmla="*/ 184 h 184" name="T29"/>
              <a:gd fmla="*/ 175 w 188" name="T30"/>
              <a:gd fmla="*/ 161 h 184" name="T31"/>
              <a:gd fmla="*/ 180 w 188" name="T32"/>
              <a:gd fmla="*/ 135 h 184" name="T33"/>
              <a:gd fmla="*/ 183 w 188" name="T34"/>
              <a:gd fmla="*/ 108 h 184" name="T35"/>
              <a:gd fmla="*/ 51 w 188" name="T36"/>
              <a:gd fmla="*/ 176 h 184" name="T37"/>
              <a:gd fmla="*/ 8 w 188" name="T38"/>
              <a:gd fmla="*/ 175 h 184" name="T39"/>
              <a:gd fmla="*/ 9 w 188" name="T40"/>
              <a:gd fmla="*/ 92 h 184" name="T41"/>
              <a:gd fmla="*/ 52 w 188" name="T42"/>
              <a:gd fmla="*/ 93 h 184" name="T43"/>
              <a:gd fmla="*/ 176 w 188" name="T44"/>
              <a:gd fmla="*/ 104 h 184" name="T45"/>
              <a:gd fmla="*/ 175 w 188" name="T46"/>
              <a:gd fmla="*/ 110 h 184" name="T47"/>
              <a:gd fmla="*/ 173 w 188" name="T48"/>
              <a:gd fmla="*/ 131 h 184" name="T49"/>
              <a:gd fmla="*/ 172 w 188" name="T50"/>
              <a:gd fmla="*/ 137 h 184" name="T51"/>
              <a:gd fmla="*/ 168 w 188" name="T52"/>
              <a:gd fmla="*/ 156 h 184" name="T53"/>
              <a:gd fmla="*/ 167 w 188" name="T54"/>
              <a:gd fmla="*/ 161 h 184" name="T55"/>
              <a:gd fmla="*/ 157 w 188" name="T56"/>
              <a:gd fmla="*/ 176 h 184" name="T57"/>
              <a:gd fmla="*/ 70 w 188" name="T58"/>
              <a:gd fmla="*/ 173 h 184" name="T59"/>
              <a:gd fmla="*/ 60 w 188" name="T60"/>
              <a:gd fmla="*/ 100 h 184" name="T61"/>
              <a:gd fmla="*/ 72 w 188" name="T62"/>
              <a:gd fmla="*/ 100 h 184" name="T63"/>
              <a:gd fmla="*/ 89 w 188" name="T64"/>
              <a:gd fmla="*/ 80 h 184" name="T65"/>
              <a:gd fmla="*/ 101 w 188" name="T66"/>
              <a:gd fmla="*/ 59 h 184" name="T67"/>
              <a:gd fmla="*/ 130 w 188" name="T68"/>
              <a:gd fmla="*/ 10 h 184" name="T69"/>
              <a:gd fmla="*/ 143 w 188" name="T70"/>
              <a:gd fmla="*/ 35 h 184" name="T71"/>
              <a:gd fmla="*/ 128 w 188" name="T72"/>
              <a:gd fmla="*/ 76 h 184" name="T73"/>
              <a:gd fmla="*/ 162 w 188" name="T74"/>
              <a:gd fmla="*/ 79 h 184" name="T75"/>
              <a:gd fmla="*/ 176 w 188" name="T76"/>
              <a:gd fmla="*/ 104 h 184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84" w="188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09" name="Freeform 97"/>
          <p:cNvSpPr>
            <a:spLocks noEditPoints="1"/>
          </p:cNvSpPr>
          <p:nvPr/>
        </p:nvSpPr>
        <p:spPr bwMode="auto">
          <a:xfrm>
            <a:off x="9009063" y="2343151"/>
            <a:ext cx="509588" cy="382588"/>
          </a:xfrm>
          <a:custGeom>
            <a:gdLst>
              <a:gd fmla="*/ 202 w 215" name="T0"/>
              <a:gd fmla="*/ 24 h 161" name="T1"/>
              <a:gd fmla="*/ 54 w 215" name="T2"/>
              <a:gd fmla="*/ 9 h 161" name="T3"/>
              <a:gd fmla="*/ 50 w 215" name="T4"/>
              <a:gd fmla="*/ 4 h 161" name="T5"/>
              <a:gd fmla="*/ 48 w 215" name="T6"/>
              <a:gd fmla="*/ 2 h 161" name="T7"/>
              <a:gd fmla="*/ 46 w 215" name="T8"/>
              <a:gd fmla="*/ 1 h 161" name="T9"/>
              <a:gd fmla="*/ 43 w 215" name="T10"/>
              <a:gd fmla="*/ 1 h 161" name="T11"/>
              <a:gd fmla="*/ 14 w 215" name="T12"/>
              <a:gd fmla="*/ 0 h 161" name="T13"/>
              <a:gd fmla="*/ 14 w 215" name="T14"/>
              <a:gd fmla="*/ 27 h 161" name="T15"/>
              <a:gd fmla="*/ 41 w 215" name="T16"/>
              <a:gd fmla="*/ 44 h 161" name="T17"/>
              <a:gd fmla="*/ 64 w 215" name="T18"/>
              <a:gd fmla="*/ 97 h 161" name="T19"/>
              <a:gd fmla="*/ 68 w 215" name="T20"/>
              <a:gd fmla="*/ 106 h 161" name="T21"/>
              <a:gd fmla="*/ 77 w 215" name="T22"/>
              <a:gd fmla="*/ 115 h 161" name="T23"/>
              <a:gd fmla="*/ 174 w 215" name="T24"/>
              <a:gd fmla="*/ 115 h 161" name="T25"/>
              <a:gd fmla="*/ 183 w 215" name="T26"/>
              <a:gd fmla="*/ 106 h 161" name="T27"/>
              <a:gd fmla="*/ 211 w 215" name="T28"/>
              <a:gd fmla="*/ 28 h 161" name="T29"/>
              <a:gd fmla="*/ 177 w 215" name="T30"/>
              <a:gd fmla="*/ 100 h 161" name="T31"/>
              <a:gd fmla="*/ 176 w 215" name="T32"/>
              <a:gd fmla="*/ 103 h 161" name="T33"/>
              <a:gd fmla="*/ 170 w 215" name="T34"/>
              <a:gd fmla="*/ 107 h 161" name="T35"/>
              <a:gd fmla="*/ 166 w 215" name="T36"/>
              <a:gd fmla="*/ 108 h 161" name="T37"/>
              <a:gd fmla="*/ 81 w 215" name="T38"/>
              <a:gd fmla="*/ 107 h 161" name="T39"/>
              <a:gd fmla="*/ 75 w 215" name="T40"/>
              <a:gd fmla="*/ 99 h 161" name="T41"/>
              <a:gd fmla="*/ 52 w 215" name="T42"/>
              <a:gd fmla="*/ 51 h 161" name="T43"/>
              <a:gd fmla="*/ 38 w 215" name="T44"/>
              <a:gd fmla="*/ 20 h 161" name="T45"/>
              <a:gd fmla="*/ 8 w 215" name="T46"/>
              <a:gd fmla="*/ 14 h 161" name="T47"/>
              <a:gd fmla="*/ 42 w 215" name="T48"/>
              <a:gd fmla="*/ 8 h 161" name="T49"/>
              <a:gd fmla="*/ 44 w 215" name="T50"/>
              <a:gd fmla="*/ 9 h 161" name="T51"/>
              <a:gd fmla="*/ 45 w 215" name="T52"/>
              <a:gd fmla="*/ 10 h 161" name="T53"/>
              <a:gd fmla="*/ 47 w 215" name="T54"/>
              <a:gd fmla="*/ 12 h 161" name="T55"/>
              <a:gd fmla="*/ 202 w 215" name="T56"/>
              <a:gd fmla="*/ 31 h 161" name="T57"/>
              <a:gd fmla="*/ 199 w 215" name="T58"/>
              <a:gd fmla="*/ 51 h 161" name="T59"/>
              <a:gd fmla="*/ 77 w 215" name="T60"/>
              <a:gd fmla="*/ 142 h 161" name="T61"/>
              <a:gd fmla="*/ 115 w 215" name="T62"/>
              <a:gd fmla="*/ 142 h 161" name="T63"/>
              <a:gd fmla="*/ 96 w 215" name="T64"/>
              <a:gd fmla="*/ 154 h 161" name="T65"/>
              <a:gd fmla="*/ 96 w 215" name="T66"/>
              <a:gd fmla="*/ 130 h 161" name="T67"/>
              <a:gd fmla="*/ 96 w 215" name="T68"/>
              <a:gd fmla="*/ 154 h 161" name="T69"/>
              <a:gd fmla="*/ 142 w 215" name="T70"/>
              <a:gd fmla="*/ 142 h 161" name="T71"/>
              <a:gd fmla="*/ 180 w 215" name="T72"/>
              <a:gd fmla="*/ 142 h 161" name="T73"/>
              <a:gd fmla="*/ 161 w 215" name="T74"/>
              <a:gd fmla="*/ 154 h 161" name="T75"/>
              <a:gd fmla="*/ 161 w 215" name="T76"/>
              <a:gd fmla="*/ 130 h 161" name="T77"/>
              <a:gd fmla="*/ 161 w 215" name="T78"/>
              <a:gd fmla="*/ 154 h 161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61" w="215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10" name="Freeform 98"/>
          <p:cNvSpPr>
            <a:spLocks noEditPoints="1"/>
          </p:cNvSpPr>
          <p:nvPr/>
        </p:nvSpPr>
        <p:spPr bwMode="auto">
          <a:xfrm>
            <a:off x="3643313" y="3209926"/>
            <a:ext cx="374650" cy="222250"/>
          </a:xfrm>
          <a:custGeom>
            <a:gdLst>
              <a:gd fmla="*/ 34 w 236" name="T0"/>
              <a:gd fmla="*/ 140 h 140" name="T1"/>
              <a:gd fmla="*/ 0 w 236" name="T2"/>
              <a:gd fmla="*/ 140 h 140" name="T3"/>
              <a:gd fmla="*/ 0 w 236" name="T4"/>
              <a:gd fmla="*/ 48 h 140" name="T5"/>
              <a:gd fmla="*/ 172 w 236" name="T6"/>
              <a:gd fmla="*/ 48 h 140" name="T7"/>
              <a:gd fmla="*/ 172 w 236" name="T8"/>
              <a:gd fmla="*/ 0 h 140" name="T9"/>
              <a:gd fmla="*/ 236 w 236" name="T10"/>
              <a:gd fmla="*/ 66 h 140" name="T11"/>
              <a:gd fmla="*/ 172 w 236" name="T12"/>
              <a:gd fmla="*/ 130 h 140" name="T13"/>
              <a:gd fmla="*/ 172 w 236" name="T14"/>
              <a:gd fmla="*/ 82 h 140" name="T15"/>
              <a:gd fmla="*/ 34 w 236" name="T16"/>
              <a:gd fmla="*/ 82 h 140" name="T17"/>
              <a:gd fmla="*/ 34 w 236" name="T18"/>
              <a:gd fmla="*/ 140 h 140" name="T19"/>
              <a:gd fmla="*/ 6 w 236" name="T20"/>
              <a:gd fmla="*/ 134 h 140" name="T21"/>
              <a:gd fmla="*/ 28 w 236" name="T22"/>
              <a:gd fmla="*/ 134 h 140" name="T23"/>
              <a:gd fmla="*/ 28 w 236" name="T24"/>
              <a:gd fmla="*/ 76 h 140" name="T25"/>
              <a:gd fmla="*/ 178 w 236" name="T26"/>
              <a:gd fmla="*/ 76 h 140" name="T27"/>
              <a:gd fmla="*/ 178 w 236" name="T28"/>
              <a:gd fmla="*/ 115 h 140" name="T29"/>
              <a:gd fmla="*/ 228 w 236" name="T30"/>
              <a:gd fmla="*/ 66 h 140" name="T31"/>
              <a:gd fmla="*/ 178 w 236" name="T32"/>
              <a:gd fmla="*/ 15 h 140" name="T33"/>
              <a:gd fmla="*/ 178 w 236" name="T34"/>
              <a:gd fmla="*/ 54 h 140" name="T35"/>
              <a:gd fmla="*/ 6 w 236" name="T36"/>
              <a:gd fmla="*/ 54 h 140" name="T37"/>
              <a:gd fmla="*/ 6 w 236" name="T38"/>
              <a:gd fmla="*/ 134 h 140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40" w="236">
                <a:moveTo>
                  <a:pt x="34" y="140"/>
                </a:moveTo>
                <a:lnTo>
                  <a:pt x="0" y="140"/>
                </a:lnTo>
                <a:lnTo>
                  <a:pt x="0" y="48"/>
                </a:lnTo>
                <a:lnTo>
                  <a:pt x="172" y="48"/>
                </a:lnTo>
                <a:lnTo>
                  <a:pt x="172" y="0"/>
                </a:lnTo>
                <a:lnTo>
                  <a:pt x="236" y="66"/>
                </a:lnTo>
                <a:lnTo>
                  <a:pt x="172" y="130"/>
                </a:lnTo>
                <a:lnTo>
                  <a:pt x="172" y="82"/>
                </a:lnTo>
                <a:lnTo>
                  <a:pt x="34" y="82"/>
                </a:lnTo>
                <a:lnTo>
                  <a:pt x="34" y="140"/>
                </a:lnTo>
                <a:close/>
                <a:moveTo>
                  <a:pt x="6" y="134"/>
                </a:moveTo>
                <a:lnTo>
                  <a:pt x="28" y="134"/>
                </a:lnTo>
                <a:lnTo>
                  <a:pt x="28" y="76"/>
                </a:lnTo>
                <a:lnTo>
                  <a:pt x="178" y="76"/>
                </a:lnTo>
                <a:lnTo>
                  <a:pt x="178" y="115"/>
                </a:lnTo>
                <a:lnTo>
                  <a:pt x="228" y="66"/>
                </a:lnTo>
                <a:lnTo>
                  <a:pt x="178" y="15"/>
                </a:lnTo>
                <a:lnTo>
                  <a:pt x="178" y="54"/>
                </a:lnTo>
                <a:lnTo>
                  <a:pt x="6" y="54"/>
                </a:lnTo>
                <a:lnTo>
                  <a:pt x="6" y="1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11" name="Freeform 99"/>
          <p:cNvSpPr>
            <a:spLocks noEditPoints="1"/>
          </p:cNvSpPr>
          <p:nvPr/>
        </p:nvSpPr>
        <p:spPr bwMode="auto">
          <a:xfrm>
            <a:off x="3633788" y="3389313"/>
            <a:ext cx="385763" cy="238125"/>
          </a:xfrm>
          <a:custGeom>
            <a:gdLst>
              <a:gd fmla="*/ 72 w 243" name="T0"/>
              <a:gd fmla="*/ 150 h 150" name="T1"/>
              <a:gd fmla="*/ 0 w 243" name="T2"/>
              <a:gd fmla="*/ 78 h 150" name="T3"/>
              <a:gd fmla="*/ 72 w 243" name="T4"/>
              <a:gd fmla="*/ 6 h 150" name="T5"/>
              <a:gd fmla="*/ 72 w 243" name="T6"/>
              <a:gd fmla="*/ 57 h 150" name="T7"/>
              <a:gd fmla="*/ 203 w 243" name="T8"/>
              <a:gd fmla="*/ 57 h 150" name="T9"/>
              <a:gd fmla="*/ 203 w 243" name="T10"/>
              <a:gd fmla="*/ 0 h 150" name="T11"/>
              <a:gd fmla="*/ 243 w 243" name="T12"/>
              <a:gd fmla="*/ 0 h 150" name="T13"/>
              <a:gd fmla="*/ 243 w 243" name="T14"/>
              <a:gd fmla="*/ 99 h 150" name="T15"/>
              <a:gd fmla="*/ 72 w 243" name="T16"/>
              <a:gd fmla="*/ 99 h 150" name="T17"/>
              <a:gd fmla="*/ 72 w 243" name="T18"/>
              <a:gd fmla="*/ 150 h 150" name="T19"/>
              <a:gd fmla="*/ 16 w 243" name="T20"/>
              <a:gd fmla="*/ 78 h 150" name="T21"/>
              <a:gd fmla="*/ 60 w 243" name="T22"/>
              <a:gd fmla="*/ 121 h 150" name="T23"/>
              <a:gd fmla="*/ 60 w 243" name="T24"/>
              <a:gd fmla="*/ 87 h 150" name="T25"/>
              <a:gd fmla="*/ 231 w 243" name="T26"/>
              <a:gd fmla="*/ 87 h 150" name="T27"/>
              <a:gd fmla="*/ 231 w 243" name="T28"/>
              <a:gd fmla="*/ 12 h 150" name="T29"/>
              <a:gd fmla="*/ 215 w 243" name="T30"/>
              <a:gd fmla="*/ 12 h 150" name="T31"/>
              <a:gd fmla="*/ 215 w 243" name="T32"/>
              <a:gd fmla="*/ 69 h 150" name="T33"/>
              <a:gd fmla="*/ 60 w 243" name="T34"/>
              <a:gd fmla="*/ 69 h 150" name="T35"/>
              <a:gd fmla="*/ 60 w 243" name="T36"/>
              <a:gd fmla="*/ 35 h 150" name="T37"/>
              <a:gd fmla="*/ 16 w 243" name="T38"/>
              <a:gd fmla="*/ 78 h 150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50" w="243">
                <a:moveTo>
                  <a:pt x="72" y="150"/>
                </a:moveTo>
                <a:lnTo>
                  <a:pt x="0" y="78"/>
                </a:lnTo>
                <a:lnTo>
                  <a:pt x="72" y="6"/>
                </a:lnTo>
                <a:lnTo>
                  <a:pt x="72" y="57"/>
                </a:lnTo>
                <a:lnTo>
                  <a:pt x="203" y="57"/>
                </a:lnTo>
                <a:lnTo>
                  <a:pt x="203" y="0"/>
                </a:lnTo>
                <a:lnTo>
                  <a:pt x="243" y="0"/>
                </a:lnTo>
                <a:lnTo>
                  <a:pt x="243" y="99"/>
                </a:lnTo>
                <a:lnTo>
                  <a:pt x="72" y="99"/>
                </a:lnTo>
                <a:lnTo>
                  <a:pt x="72" y="150"/>
                </a:lnTo>
                <a:close/>
                <a:moveTo>
                  <a:pt x="16" y="78"/>
                </a:moveTo>
                <a:lnTo>
                  <a:pt x="60" y="121"/>
                </a:lnTo>
                <a:lnTo>
                  <a:pt x="60" y="87"/>
                </a:lnTo>
                <a:lnTo>
                  <a:pt x="231" y="87"/>
                </a:lnTo>
                <a:lnTo>
                  <a:pt x="231" y="12"/>
                </a:lnTo>
                <a:lnTo>
                  <a:pt x="215" y="12"/>
                </a:lnTo>
                <a:lnTo>
                  <a:pt x="215" y="69"/>
                </a:lnTo>
                <a:lnTo>
                  <a:pt x="60" y="69"/>
                </a:lnTo>
                <a:lnTo>
                  <a:pt x="60" y="35"/>
                </a:lnTo>
                <a:lnTo>
                  <a:pt x="16" y="7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1804988" y="3225801"/>
            <a:ext cx="398463" cy="420687"/>
            <a:chOff x="1804988" y="3225801"/>
            <a:chExt cx="398463" cy="420687"/>
          </a:xfrm>
          <a:solidFill>
            <a:schemeClr val="bg1">
              <a:lumMod val="50000"/>
            </a:schemeClr>
          </a:solidFill>
        </p:grpSpPr>
        <p:sp>
          <p:nvSpPr>
            <p:cNvPr id="213" name="Freeform 100"/>
            <p:cNvSpPr>
              <a:spLocks noEditPoints="1"/>
            </p:cNvSpPr>
            <p:nvPr/>
          </p:nvSpPr>
          <p:spPr bwMode="auto">
            <a:xfrm>
              <a:off x="1819276" y="3225801"/>
              <a:ext cx="384175" cy="158750"/>
            </a:xfrm>
            <a:custGeom>
              <a:gdLst>
                <a:gd fmla="*/ 162 w 162" name="T0"/>
                <a:gd fmla="*/ 67 h 67" name="T1"/>
                <a:gd fmla="*/ 95 w 162" name="T2"/>
                <a:gd fmla="*/ 67 h 67" name="T3"/>
                <a:gd fmla="*/ 119 w 162" name="T4"/>
                <a:gd fmla="*/ 43 h 67" name="T5"/>
                <a:gd fmla="*/ 79 w 162" name="T6"/>
                <a:gd fmla="*/ 27 h 67" name="T7"/>
                <a:gd fmla="*/ 24 w 162" name="T8"/>
                <a:gd fmla="*/ 65 h 67" name="T9"/>
                <a:gd fmla="*/ 23 w 162" name="T10"/>
                <a:gd fmla="*/ 67 h 67" name="T11"/>
                <a:gd fmla="*/ 0 w 162" name="T12"/>
                <a:gd fmla="*/ 58 h 67" name="T13"/>
                <a:gd fmla="*/ 1 w 162" name="T14"/>
                <a:gd fmla="*/ 57 h 67" name="T15"/>
                <a:gd fmla="*/ 79 w 162" name="T16"/>
                <a:gd fmla="*/ 2 h 67" name="T17"/>
                <a:gd fmla="*/ 136 w 162" name="T18"/>
                <a:gd fmla="*/ 25 h 67" name="T19"/>
                <a:gd fmla="*/ 162 w 162" name="T20"/>
                <a:gd fmla="*/ 0 h 67" name="T21"/>
                <a:gd fmla="*/ 162 w 162" name="T22"/>
                <a:gd fmla="*/ 67 h 67" name="T23"/>
                <a:gd fmla="*/ 104 w 162" name="T24"/>
                <a:gd fmla="*/ 63 h 67" name="T25"/>
                <a:gd fmla="*/ 158 w 162" name="T26"/>
                <a:gd fmla="*/ 63 h 67" name="T27"/>
                <a:gd fmla="*/ 158 w 162" name="T28"/>
                <a:gd fmla="*/ 9 h 67" name="T29"/>
                <a:gd fmla="*/ 137 w 162" name="T30"/>
                <a:gd fmla="*/ 31 h 67" name="T31"/>
                <a:gd fmla="*/ 135 w 162" name="T32"/>
                <a:gd fmla="*/ 30 h 67" name="T33"/>
                <a:gd fmla="*/ 79 w 162" name="T34"/>
                <a:gd fmla="*/ 6 h 67" name="T35"/>
                <a:gd fmla="*/ 5 w 162" name="T36"/>
                <a:gd fmla="*/ 56 h 67" name="T37"/>
                <a:gd fmla="*/ 21 w 162" name="T38"/>
                <a:gd fmla="*/ 62 h 67" name="T39"/>
                <a:gd fmla="*/ 79 w 162" name="T40"/>
                <a:gd fmla="*/ 23 h 67" name="T41"/>
                <a:gd fmla="*/ 124 w 162" name="T42"/>
                <a:gd fmla="*/ 41 h 67" name="T43"/>
                <a:gd fmla="*/ 125 w 162" name="T44"/>
                <a:gd fmla="*/ 43 h 67" name="T45"/>
                <a:gd fmla="*/ 104 w 162" name="T46"/>
                <a:gd fmla="*/ 63 h 6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7" w="162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14" name="Freeform 101"/>
            <p:cNvSpPr>
              <a:spLocks noEditPoints="1"/>
            </p:cNvSpPr>
            <p:nvPr/>
          </p:nvSpPr>
          <p:spPr bwMode="auto">
            <a:xfrm>
              <a:off x="1804988" y="3468688"/>
              <a:ext cx="393700" cy="177800"/>
            </a:xfrm>
            <a:custGeom>
              <a:gdLst>
                <a:gd fmla="*/ 0 w 166" name="T0"/>
                <a:gd fmla="*/ 75 h 75" name="T1"/>
                <a:gd fmla="*/ 0 w 166" name="T2"/>
                <a:gd fmla="*/ 0 h 75" name="T3"/>
                <a:gd fmla="*/ 74 w 166" name="T4"/>
                <a:gd fmla="*/ 0 h 75" name="T5"/>
                <a:gd fmla="*/ 48 w 166" name="T6"/>
                <a:gd fmla="*/ 27 h 75" name="T7"/>
                <a:gd fmla="*/ 85 w 166" name="T8"/>
                <a:gd fmla="*/ 41 h 75" name="T9"/>
                <a:gd fmla="*/ 138 w 166" name="T10"/>
                <a:gd fmla="*/ 4 h 75" name="T11"/>
                <a:gd fmla="*/ 140 w 166" name="T12"/>
                <a:gd fmla="*/ 0 h 75" name="T13"/>
                <a:gd fmla="*/ 166 w 166" name="T14"/>
                <a:gd fmla="*/ 10 h 75" name="T15"/>
                <a:gd fmla="*/ 165 w 166" name="T16"/>
                <a:gd fmla="*/ 14 h 75" name="T17"/>
                <a:gd fmla="*/ 85 w 166" name="T18"/>
                <a:gd fmla="*/ 69 h 75" name="T19"/>
                <a:gd fmla="*/ 28 w 166" name="T20"/>
                <a:gd fmla="*/ 47 h 75" name="T21"/>
                <a:gd fmla="*/ 0 w 166" name="T22"/>
                <a:gd fmla="*/ 75 h 75" name="T23"/>
                <a:gd fmla="*/ 27 w 166" name="T24"/>
                <a:gd fmla="*/ 36 h 75" name="T25"/>
                <a:gd fmla="*/ 30 w 166" name="T26"/>
                <a:gd fmla="*/ 38 h 75" name="T27"/>
                <a:gd fmla="*/ 85 w 166" name="T28"/>
                <a:gd fmla="*/ 61 h 75" name="T29"/>
                <a:gd fmla="*/ 156 w 166" name="T30"/>
                <a:gd fmla="*/ 15 h 75" name="T31"/>
                <a:gd fmla="*/ 144 w 166" name="T32"/>
                <a:gd fmla="*/ 10 h 75" name="T33"/>
                <a:gd fmla="*/ 85 w 166" name="T34"/>
                <a:gd fmla="*/ 49 h 75" name="T35"/>
                <a:gd fmla="*/ 39 w 166" name="T36"/>
                <a:gd fmla="*/ 30 h 75" name="T37"/>
                <a:gd fmla="*/ 36 w 166" name="T38"/>
                <a:gd fmla="*/ 27 h 75" name="T39"/>
                <a:gd fmla="*/ 55 w 166" name="T40"/>
                <a:gd fmla="*/ 8 h 75" name="T41"/>
                <a:gd fmla="*/ 8 w 166" name="T42"/>
                <a:gd fmla="*/ 8 h 75" name="T43"/>
                <a:gd fmla="*/ 8 w 166" name="T44"/>
                <a:gd fmla="*/ 55 h 75" name="T45"/>
                <a:gd fmla="*/ 27 w 166" name="T46"/>
                <a:gd fmla="*/ 36 h 7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5" w="166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215" name="Freeform 102"/>
          <p:cNvSpPr>
            <a:spLocks noEditPoints="1"/>
          </p:cNvSpPr>
          <p:nvPr/>
        </p:nvSpPr>
        <p:spPr bwMode="auto">
          <a:xfrm>
            <a:off x="4513263" y="3292476"/>
            <a:ext cx="268288" cy="244475"/>
          </a:xfrm>
          <a:custGeom>
            <a:gdLst>
              <a:gd fmla="*/ 169 w 169" name="T0"/>
              <a:gd fmla="*/ 154 h 154" name="T1"/>
              <a:gd fmla="*/ 55 w 169" name="T2"/>
              <a:gd fmla="*/ 154 h 154" name="T3"/>
              <a:gd fmla="*/ 55 w 169" name="T4"/>
              <a:gd fmla="*/ 76 h 154" name="T5"/>
              <a:gd fmla="*/ 0 w 169" name="T6"/>
              <a:gd fmla="*/ 76 h 154" name="T7"/>
              <a:gd fmla="*/ 76 w 169" name="T8"/>
              <a:gd fmla="*/ 0 h 154" name="T9"/>
              <a:gd fmla="*/ 154 w 169" name="T10"/>
              <a:gd fmla="*/ 76 h 154" name="T11"/>
              <a:gd fmla="*/ 99 w 169" name="T12"/>
              <a:gd fmla="*/ 76 h 154" name="T13"/>
              <a:gd fmla="*/ 99 w 169" name="T14"/>
              <a:gd fmla="*/ 111 h 154" name="T15"/>
              <a:gd fmla="*/ 126 w 169" name="T16"/>
              <a:gd fmla="*/ 111 h 154" name="T17"/>
              <a:gd fmla="*/ 169 w 169" name="T18"/>
              <a:gd fmla="*/ 154 h 154" name="T19"/>
              <a:gd fmla="*/ 67 w 169" name="T20"/>
              <a:gd fmla="*/ 142 h 154" name="T21"/>
              <a:gd fmla="*/ 140 w 169" name="T22"/>
              <a:gd fmla="*/ 142 h 154" name="T23"/>
              <a:gd fmla="*/ 121 w 169" name="T24"/>
              <a:gd fmla="*/ 123 h 154" name="T25"/>
              <a:gd fmla="*/ 87 w 169" name="T26"/>
              <a:gd fmla="*/ 123 h 154" name="T27"/>
              <a:gd fmla="*/ 87 w 169" name="T28"/>
              <a:gd fmla="*/ 64 h 154" name="T29"/>
              <a:gd fmla="*/ 126 w 169" name="T30"/>
              <a:gd fmla="*/ 64 h 154" name="T31"/>
              <a:gd fmla="*/ 76 w 169" name="T32"/>
              <a:gd fmla="*/ 17 h 154" name="T33"/>
              <a:gd fmla="*/ 28 w 169" name="T34"/>
              <a:gd fmla="*/ 64 h 154" name="T35"/>
              <a:gd fmla="*/ 67 w 169" name="T36"/>
              <a:gd fmla="*/ 64 h 154" name="T37"/>
              <a:gd fmla="*/ 67 w 169" name="T38"/>
              <a:gd fmla="*/ 142 h 154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54" w="169">
                <a:moveTo>
                  <a:pt x="169" y="154"/>
                </a:moveTo>
                <a:lnTo>
                  <a:pt x="55" y="154"/>
                </a:lnTo>
                <a:lnTo>
                  <a:pt x="55" y="76"/>
                </a:lnTo>
                <a:lnTo>
                  <a:pt x="0" y="76"/>
                </a:lnTo>
                <a:lnTo>
                  <a:pt x="76" y="0"/>
                </a:lnTo>
                <a:lnTo>
                  <a:pt x="154" y="76"/>
                </a:lnTo>
                <a:lnTo>
                  <a:pt x="99" y="76"/>
                </a:lnTo>
                <a:lnTo>
                  <a:pt x="99" y="111"/>
                </a:lnTo>
                <a:lnTo>
                  <a:pt x="126" y="111"/>
                </a:lnTo>
                <a:lnTo>
                  <a:pt x="169" y="154"/>
                </a:lnTo>
                <a:close/>
                <a:moveTo>
                  <a:pt x="67" y="142"/>
                </a:moveTo>
                <a:lnTo>
                  <a:pt x="140" y="142"/>
                </a:lnTo>
                <a:lnTo>
                  <a:pt x="121" y="123"/>
                </a:lnTo>
                <a:lnTo>
                  <a:pt x="87" y="123"/>
                </a:lnTo>
                <a:lnTo>
                  <a:pt x="87" y="64"/>
                </a:lnTo>
                <a:lnTo>
                  <a:pt x="126" y="64"/>
                </a:lnTo>
                <a:lnTo>
                  <a:pt x="76" y="17"/>
                </a:lnTo>
                <a:lnTo>
                  <a:pt x="28" y="64"/>
                </a:lnTo>
                <a:lnTo>
                  <a:pt x="67" y="64"/>
                </a:lnTo>
                <a:lnTo>
                  <a:pt x="67" y="14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16" name="Freeform 103"/>
          <p:cNvSpPr>
            <a:spLocks noEditPoints="1"/>
          </p:cNvSpPr>
          <p:nvPr/>
        </p:nvSpPr>
        <p:spPr bwMode="auto">
          <a:xfrm>
            <a:off x="4718051" y="3325813"/>
            <a:ext cx="246063" cy="234950"/>
          </a:xfrm>
          <a:custGeom>
            <a:gdLst>
              <a:gd fmla="*/ 85 w 155" name="T0"/>
              <a:gd fmla="*/ 148 h 148" name="T1"/>
              <a:gd fmla="*/ 14 w 155" name="T2"/>
              <a:gd fmla="*/ 78 h 148" name="T3"/>
              <a:gd fmla="*/ 67 w 155" name="T4"/>
              <a:gd fmla="*/ 78 h 148" name="T5"/>
              <a:gd fmla="*/ 67 w 155" name="T6"/>
              <a:gd fmla="*/ 37 h 148" name="T7"/>
              <a:gd fmla="*/ 37 w 155" name="T8"/>
              <a:gd fmla="*/ 37 h 148" name="T9"/>
              <a:gd fmla="*/ 0 w 155" name="T10"/>
              <a:gd fmla="*/ 0 h 148" name="T11"/>
              <a:gd fmla="*/ 103 w 155" name="T12"/>
              <a:gd fmla="*/ 0 h 148" name="T13"/>
              <a:gd fmla="*/ 103 w 155" name="T14"/>
              <a:gd fmla="*/ 78 h 148" name="T15"/>
              <a:gd fmla="*/ 155 w 155" name="T16"/>
              <a:gd fmla="*/ 78 h 148" name="T17"/>
              <a:gd fmla="*/ 85 w 155" name="T18"/>
              <a:gd fmla="*/ 148 h 148" name="T19"/>
              <a:gd fmla="*/ 29 w 155" name="T20"/>
              <a:gd fmla="*/ 84 h 148" name="T21"/>
              <a:gd fmla="*/ 85 w 155" name="T22"/>
              <a:gd fmla="*/ 139 h 148" name="T23"/>
              <a:gd fmla="*/ 140 w 155" name="T24"/>
              <a:gd fmla="*/ 84 h 148" name="T25"/>
              <a:gd fmla="*/ 97 w 155" name="T26"/>
              <a:gd fmla="*/ 84 h 148" name="T27"/>
              <a:gd fmla="*/ 97 w 155" name="T28"/>
              <a:gd fmla="*/ 6 h 148" name="T29"/>
              <a:gd fmla="*/ 14 w 155" name="T30"/>
              <a:gd fmla="*/ 6 h 148" name="T31"/>
              <a:gd fmla="*/ 38 w 155" name="T32"/>
              <a:gd fmla="*/ 31 h 148" name="T33"/>
              <a:gd fmla="*/ 73 w 155" name="T34"/>
              <a:gd fmla="*/ 31 h 148" name="T35"/>
              <a:gd fmla="*/ 73 w 155" name="T36"/>
              <a:gd fmla="*/ 84 h 148" name="T37"/>
              <a:gd fmla="*/ 29 w 155" name="T38"/>
              <a:gd fmla="*/ 84 h 14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48" w="155">
                <a:moveTo>
                  <a:pt x="85" y="148"/>
                </a:moveTo>
                <a:lnTo>
                  <a:pt x="14" y="78"/>
                </a:lnTo>
                <a:lnTo>
                  <a:pt x="67" y="78"/>
                </a:lnTo>
                <a:lnTo>
                  <a:pt x="67" y="37"/>
                </a:lnTo>
                <a:lnTo>
                  <a:pt x="37" y="37"/>
                </a:lnTo>
                <a:lnTo>
                  <a:pt x="0" y="0"/>
                </a:lnTo>
                <a:lnTo>
                  <a:pt x="103" y="0"/>
                </a:lnTo>
                <a:lnTo>
                  <a:pt x="103" y="78"/>
                </a:lnTo>
                <a:lnTo>
                  <a:pt x="155" y="78"/>
                </a:lnTo>
                <a:lnTo>
                  <a:pt x="85" y="148"/>
                </a:lnTo>
                <a:close/>
                <a:moveTo>
                  <a:pt x="29" y="84"/>
                </a:moveTo>
                <a:lnTo>
                  <a:pt x="85" y="139"/>
                </a:lnTo>
                <a:lnTo>
                  <a:pt x="140" y="84"/>
                </a:lnTo>
                <a:lnTo>
                  <a:pt x="97" y="84"/>
                </a:lnTo>
                <a:lnTo>
                  <a:pt x="97" y="6"/>
                </a:lnTo>
                <a:lnTo>
                  <a:pt x="14" y="6"/>
                </a:lnTo>
                <a:lnTo>
                  <a:pt x="38" y="31"/>
                </a:lnTo>
                <a:lnTo>
                  <a:pt x="73" y="31"/>
                </a:lnTo>
                <a:lnTo>
                  <a:pt x="73" y="84"/>
                </a:lnTo>
                <a:lnTo>
                  <a:pt x="29" y="8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217" name="组合 216"/>
          <p:cNvGrpSpPr/>
          <p:nvPr/>
        </p:nvGrpSpPr>
        <p:grpSpPr>
          <a:xfrm>
            <a:off x="2720976" y="3214688"/>
            <a:ext cx="404813" cy="427038"/>
            <a:chOff x="2720976" y="3214688"/>
            <a:chExt cx="404813" cy="427038"/>
          </a:xfrm>
          <a:solidFill>
            <a:schemeClr val="bg1">
              <a:lumMod val="50000"/>
            </a:schemeClr>
          </a:solidFill>
        </p:grpSpPr>
        <p:sp>
          <p:nvSpPr>
            <p:cNvPr id="218" name="Freeform 104"/>
            <p:cNvSpPr>
              <a:spLocks noEditPoints="1"/>
            </p:cNvSpPr>
            <p:nvPr/>
          </p:nvSpPr>
          <p:spPr bwMode="auto">
            <a:xfrm>
              <a:off x="2720976" y="3214688"/>
              <a:ext cx="404813" cy="427038"/>
            </a:xfrm>
            <a:custGeom>
              <a:gdLst>
                <a:gd fmla="*/ 121 w 171" name="T0"/>
                <a:gd fmla="*/ 180 h 180" name="T1"/>
                <a:gd fmla="*/ 121 w 171" name="T2"/>
                <a:gd fmla="*/ 144 h 180" name="T3"/>
                <a:gd fmla="*/ 74 w 171" name="T4"/>
                <a:gd fmla="*/ 129 h 180" name="T5"/>
                <a:gd fmla="*/ 52 w 171" name="T6"/>
                <a:gd fmla="*/ 96 h 180" name="T7"/>
                <a:gd fmla="*/ 4 w 171" name="T8"/>
                <a:gd fmla="*/ 64 h 180" name="T9"/>
                <a:gd fmla="*/ 0 w 171" name="T10"/>
                <a:gd fmla="*/ 64 h 180" name="T11"/>
                <a:gd fmla="*/ 0 w 171" name="T12"/>
                <a:gd fmla="*/ 36 h 180" name="T13"/>
                <a:gd fmla="*/ 4 w 171" name="T14"/>
                <a:gd fmla="*/ 36 h 180" name="T15"/>
                <a:gd fmla="*/ 54 w 171" name="T16"/>
                <a:gd fmla="*/ 52 h 180" name="T17"/>
                <a:gd fmla="*/ 77 w 171" name="T18"/>
                <a:gd fmla="*/ 84 h 180" name="T19"/>
                <a:gd fmla="*/ 121 w 171" name="T20"/>
                <a:gd fmla="*/ 116 h 180" name="T21"/>
                <a:gd fmla="*/ 121 w 171" name="T22"/>
                <a:gd fmla="*/ 64 h 180" name="T23"/>
                <a:gd fmla="*/ 88 w 171" name="T24"/>
                <a:gd fmla="*/ 78 h 180" name="T25"/>
                <a:gd fmla="*/ 84 w 171" name="T26"/>
                <a:gd fmla="*/ 82 h 180" name="T27"/>
                <a:gd fmla="*/ 81 w 171" name="T28"/>
                <a:gd fmla="*/ 77 h 180" name="T29"/>
                <a:gd fmla="*/ 71 w 171" name="T30"/>
                <a:gd fmla="*/ 59 h 180" name="T31"/>
                <a:gd fmla="*/ 69 w 171" name="T32"/>
                <a:gd fmla="*/ 56 h 180" name="T33"/>
                <a:gd fmla="*/ 71 w 171" name="T34"/>
                <a:gd fmla="*/ 54 h 180" name="T35"/>
                <a:gd fmla="*/ 74 w 171" name="T36"/>
                <a:gd fmla="*/ 52 h 180" name="T37"/>
                <a:gd fmla="*/ 121 w 171" name="T38"/>
                <a:gd fmla="*/ 36 h 180" name="T39"/>
                <a:gd fmla="*/ 121 w 171" name="T40"/>
                <a:gd fmla="*/ 0 h 180" name="T41"/>
                <a:gd fmla="*/ 171 w 171" name="T42"/>
                <a:gd fmla="*/ 50 h 180" name="T43"/>
                <a:gd fmla="*/ 130 w 171" name="T44"/>
                <a:gd fmla="*/ 90 h 180" name="T45"/>
                <a:gd fmla="*/ 171 w 171" name="T46"/>
                <a:gd fmla="*/ 130 h 180" name="T47"/>
                <a:gd fmla="*/ 121 w 171" name="T48"/>
                <a:gd fmla="*/ 180 h 180" name="T49"/>
                <a:gd fmla="*/ 8 w 171" name="T50"/>
                <a:gd fmla="*/ 56 h 180" name="T51"/>
                <a:gd fmla="*/ 59 w 171" name="T52"/>
                <a:gd fmla="*/ 93 h 180" name="T53"/>
                <a:gd fmla="*/ 79 w 171" name="T54"/>
                <a:gd fmla="*/ 122 h 180" name="T55"/>
                <a:gd fmla="*/ 125 w 171" name="T56"/>
                <a:gd fmla="*/ 137 h 180" name="T57"/>
                <a:gd fmla="*/ 129 w 171" name="T58"/>
                <a:gd fmla="*/ 137 h 180" name="T59"/>
                <a:gd fmla="*/ 129 w 171" name="T60"/>
                <a:gd fmla="*/ 161 h 180" name="T61"/>
                <a:gd fmla="*/ 159 w 171" name="T62"/>
                <a:gd fmla="*/ 130 h 180" name="T63"/>
                <a:gd fmla="*/ 129 w 171" name="T64"/>
                <a:gd fmla="*/ 100 h 180" name="T65"/>
                <a:gd fmla="*/ 129 w 171" name="T66"/>
                <a:gd fmla="*/ 124 h 180" name="T67"/>
                <a:gd fmla="*/ 125 w 171" name="T68"/>
                <a:gd fmla="*/ 124 h 180" name="T69"/>
                <a:gd fmla="*/ 70 w 171" name="T70"/>
                <a:gd fmla="*/ 87 h 180" name="T71"/>
                <a:gd fmla="*/ 49 w 171" name="T72"/>
                <a:gd fmla="*/ 58 h 180" name="T73"/>
                <a:gd fmla="*/ 8 w 171" name="T74"/>
                <a:gd fmla="*/ 44 h 180" name="T75"/>
                <a:gd fmla="*/ 8 w 171" name="T76"/>
                <a:gd fmla="*/ 56 h 180" name="T77"/>
                <a:gd fmla="*/ 125 w 171" name="T78"/>
                <a:gd fmla="*/ 56 h 180" name="T79"/>
                <a:gd fmla="*/ 129 w 171" name="T80"/>
                <a:gd fmla="*/ 56 h 180" name="T81"/>
                <a:gd fmla="*/ 129 w 171" name="T82"/>
                <a:gd fmla="*/ 80 h 180" name="T83"/>
                <a:gd fmla="*/ 159 w 171" name="T84"/>
                <a:gd fmla="*/ 50 h 180" name="T85"/>
                <a:gd fmla="*/ 129 w 171" name="T86"/>
                <a:gd fmla="*/ 19 h 180" name="T87"/>
                <a:gd fmla="*/ 129 w 171" name="T88"/>
                <a:gd fmla="*/ 44 h 180" name="T89"/>
                <a:gd fmla="*/ 125 w 171" name="T90"/>
                <a:gd fmla="*/ 44 h 180" name="T91"/>
                <a:gd fmla="*/ 79 w 171" name="T92"/>
                <a:gd fmla="*/ 58 h 180" name="T93"/>
                <a:gd fmla="*/ 86 w 171" name="T94"/>
                <a:gd fmla="*/ 68 h 180" name="T95"/>
                <a:gd fmla="*/ 125 w 171" name="T96"/>
                <a:gd fmla="*/ 56 h 18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80" w="171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19" name="Freeform 105"/>
            <p:cNvSpPr>
              <a:spLocks noEditPoints="1"/>
            </p:cNvSpPr>
            <p:nvPr/>
          </p:nvSpPr>
          <p:spPr bwMode="auto">
            <a:xfrm>
              <a:off x="2725738" y="3455988"/>
              <a:ext cx="130175" cy="98425"/>
            </a:xfrm>
            <a:custGeom>
              <a:gdLst>
                <a:gd fmla="*/ 2 w 55" name="T0"/>
                <a:gd fmla="*/ 41 h 41" name="T1"/>
                <a:gd fmla="*/ 0 w 55" name="T2"/>
                <a:gd fmla="*/ 41 h 41" name="T3"/>
                <a:gd fmla="*/ 0 w 55" name="T4"/>
                <a:gd fmla="*/ 16 h 41" name="T5"/>
                <a:gd fmla="*/ 2 w 55" name="T6"/>
                <a:gd fmla="*/ 16 h 41" name="T7"/>
                <a:gd fmla="*/ 40 w 55" name="T8"/>
                <a:gd fmla="*/ 2 h 41" name="T9"/>
                <a:gd fmla="*/ 42 w 55" name="T10"/>
                <a:gd fmla="*/ 0 h 41" name="T11"/>
                <a:gd fmla="*/ 43 w 55" name="T12"/>
                <a:gd fmla="*/ 2 h 41" name="T13"/>
                <a:gd fmla="*/ 54 w 55" name="T14"/>
                <a:gd fmla="*/ 20 h 41" name="T15"/>
                <a:gd fmla="*/ 55 w 55" name="T16"/>
                <a:gd fmla="*/ 22 h 41" name="T17"/>
                <a:gd fmla="*/ 54 w 55" name="T18"/>
                <a:gd fmla="*/ 23 h 41" name="T19"/>
                <a:gd fmla="*/ 51 w 55" name="T20"/>
                <a:gd fmla="*/ 25 h 41" name="T21"/>
                <a:gd fmla="*/ 2 w 55" name="T22"/>
                <a:gd fmla="*/ 41 h 41" name="T23"/>
                <a:gd fmla="*/ 4 w 55" name="T24"/>
                <a:gd fmla="*/ 20 h 41" name="T25"/>
                <a:gd fmla="*/ 4 w 55" name="T26"/>
                <a:gd fmla="*/ 37 h 41" name="T27"/>
                <a:gd fmla="*/ 49 w 55" name="T28"/>
                <a:gd fmla="*/ 22 h 41" name="T29"/>
                <a:gd fmla="*/ 50 w 55" name="T30"/>
                <a:gd fmla="*/ 21 h 41" name="T31"/>
                <a:gd fmla="*/ 41 w 55" name="T32"/>
                <a:gd fmla="*/ 7 h 41" name="T33"/>
                <a:gd fmla="*/ 4 w 55" name="T34"/>
                <a:gd fmla="*/ 20 h 4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1" w="55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220" name="Freeform 106"/>
          <p:cNvSpPr/>
          <p:nvPr/>
        </p:nvSpPr>
        <p:spPr bwMode="auto">
          <a:xfrm>
            <a:off x="10969626" y="3243263"/>
            <a:ext cx="19050" cy="250825"/>
          </a:xfrm>
          <a:custGeom>
            <a:gdLst>
              <a:gd fmla="*/ 3 w 8" name="T0"/>
              <a:gd fmla="*/ 106 h 106" name="T1"/>
              <a:gd fmla="*/ 8 w 8" name="T2"/>
              <a:gd fmla="*/ 106 h 106" name="T3"/>
              <a:gd fmla="*/ 8 w 8" name="T4"/>
              <a:gd fmla="*/ 4 h 106" name="T5"/>
              <a:gd fmla="*/ 4 w 8" name="T6"/>
              <a:gd fmla="*/ 0 h 106" name="T7"/>
              <a:gd fmla="*/ 0 w 8" name="T8"/>
              <a:gd fmla="*/ 4 h 106" name="T9"/>
              <a:gd fmla="*/ 0 w 8" name="T10"/>
              <a:gd fmla="*/ 106 h 106" name="T11"/>
              <a:gd fmla="*/ 3 w 8" name="T12"/>
              <a:gd fmla="*/ 106 h 10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5" w="8">
                <a:moveTo>
                  <a:pt x="3" y="106"/>
                </a:moveTo>
                <a:cubicBezTo>
                  <a:pt x="5" y="106"/>
                  <a:pt x="6" y="106"/>
                  <a:pt x="8" y="106"/>
                </a:cubicBezTo>
                <a:cubicBezTo>
                  <a:pt x="8" y="4"/>
                  <a:pt x="8" y="4"/>
                  <a:pt x="8" y="4"/>
                </a:cubicBezTo>
                <a:cubicBezTo>
                  <a:pt x="8" y="1"/>
                  <a:pt x="6" y="0"/>
                  <a:pt x="4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21" name="Freeform 107"/>
          <p:cNvSpPr/>
          <p:nvPr/>
        </p:nvSpPr>
        <p:spPr bwMode="auto">
          <a:xfrm>
            <a:off x="10969626" y="3565526"/>
            <a:ext cx="19050" cy="57150"/>
          </a:xfrm>
          <a:custGeom>
            <a:gdLst>
              <a:gd fmla="*/ 3 w 8" name="T0"/>
              <a:gd fmla="*/ 1 h 24" name="T1"/>
              <a:gd fmla="*/ 0 w 8" name="T2"/>
              <a:gd fmla="*/ 1 h 24" name="T3"/>
              <a:gd fmla="*/ 0 w 8" name="T4"/>
              <a:gd fmla="*/ 20 h 24" name="T5"/>
              <a:gd fmla="*/ 4 w 8" name="T6"/>
              <a:gd fmla="*/ 24 h 24" name="T7"/>
              <a:gd fmla="*/ 8 w 8" name="T8"/>
              <a:gd fmla="*/ 20 h 24" name="T9"/>
              <a:gd fmla="*/ 8 w 8" name="T10"/>
              <a:gd fmla="*/ 0 h 24" name="T11"/>
              <a:gd fmla="*/ 3 w 8" name="T12"/>
              <a:gd fmla="*/ 1 h 2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" w="8">
                <a:moveTo>
                  <a:pt x="3" y="1"/>
                </a:moveTo>
                <a:cubicBezTo>
                  <a:pt x="2" y="1"/>
                  <a:pt x="1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1" y="24"/>
                  <a:pt x="4" y="24"/>
                </a:cubicBezTo>
                <a:cubicBezTo>
                  <a:pt x="6" y="24"/>
                  <a:pt x="8" y="22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6" y="1"/>
                  <a:pt x="5" y="1"/>
                  <a:pt x="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22" name="Freeform 108"/>
          <p:cNvSpPr/>
          <p:nvPr/>
        </p:nvSpPr>
        <p:spPr bwMode="auto">
          <a:xfrm>
            <a:off x="11102976" y="3243263"/>
            <a:ext cx="19050" cy="66675"/>
          </a:xfrm>
          <a:custGeom>
            <a:gdLst>
              <a:gd fmla="*/ 4 w 8" name="T0"/>
              <a:gd fmla="*/ 28 h 28" name="T1"/>
              <a:gd fmla="*/ 8 w 8" name="T2"/>
              <a:gd fmla="*/ 28 h 28" name="T3"/>
              <a:gd fmla="*/ 8 w 8" name="T4"/>
              <a:gd fmla="*/ 4 h 28" name="T5"/>
              <a:gd fmla="*/ 4 w 8" name="T6"/>
              <a:gd fmla="*/ 0 h 28" name="T7"/>
              <a:gd fmla="*/ 0 w 8" name="T8"/>
              <a:gd fmla="*/ 4 h 28" name="T9"/>
              <a:gd fmla="*/ 0 w 8" name="T10"/>
              <a:gd fmla="*/ 28 h 28" name="T11"/>
              <a:gd fmla="*/ 4 w 8" name="T12"/>
              <a:gd fmla="*/ 28 h 2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8" w="8">
                <a:moveTo>
                  <a:pt x="4" y="28"/>
                </a:moveTo>
                <a:cubicBezTo>
                  <a:pt x="5" y="28"/>
                  <a:pt x="7" y="28"/>
                  <a:pt x="8" y="28"/>
                </a:cubicBezTo>
                <a:cubicBezTo>
                  <a:pt x="8" y="4"/>
                  <a:pt x="8" y="4"/>
                  <a:pt x="8" y="4"/>
                </a:cubicBezTo>
                <a:cubicBezTo>
                  <a:pt x="8" y="1"/>
                  <a:pt x="6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8"/>
                  <a:pt x="2" y="28"/>
                  <a:pt x="4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23" name="Freeform 109"/>
          <p:cNvSpPr/>
          <p:nvPr/>
        </p:nvSpPr>
        <p:spPr bwMode="auto">
          <a:xfrm>
            <a:off x="11102976" y="3382963"/>
            <a:ext cx="19050" cy="239713"/>
          </a:xfrm>
          <a:custGeom>
            <a:gdLst>
              <a:gd fmla="*/ 4 w 8" name="T0"/>
              <a:gd fmla="*/ 0 h 101" name="T1"/>
              <a:gd fmla="*/ 0 w 8" name="T2"/>
              <a:gd fmla="*/ 0 h 101" name="T3"/>
              <a:gd fmla="*/ 0 w 8" name="T4"/>
              <a:gd fmla="*/ 97 h 101" name="T5"/>
              <a:gd fmla="*/ 4 w 8" name="T6"/>
              <a:gd fmla="*/ 101 h 101" name="T7"/>
              <a:gd fmla="*/ 8 w 8" name="T8"/>
              <a:gd fmla="*/ 97 h 101" name="T9"/>
              <a:gd fmla="*/ 8 w 8" name="T10"/>
              <a:gd fmla="*/ 0 h 101" name="T11"/>
              <a:gd fmla="*/ 4 w 8" name="T12"/>
              <a:gd fmla="*/ 0 h 10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0" w="8">
                <a:moveTo>
                  <a:pt x="4" y="0"/>
                </a:moveTo>
                <a:cubicBezTo>
                  <a:pt x="2" y="0"/>
                  <a:pt x="1" y="0"/>
                  <a:pt x="0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6" y="101"/>
                  <a:pt x="8" y="99"/>
                  <a:pt x="8" y="97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24" name="Freeform 110"/>
          <p:cNvSpPr/>
          <p:nvPr/>
        </p:nvSpPr>
        <p:spPr bwMode="auto">
          <a:xfrm>
            <a:off x="11234738" y="3243263"/>
            <a:ext cx="19050" cy="198438"/>
          </a:xfrm>
          <a:custGeom>
            <a:gdLst>
              <a:gd fmla="*/ 4 w 8" name="T0"/>
              <a:gd fmla="*/ 84 h 84" name="T1"/>
              <a:gd fmla="*/ 8 w 8" name="T2"/>
              <a:gd fmla="*/ 84 h 84" name="T3"/>
              <a:gd fmla="*/ 8 w 8" name="T4"/>
              <a:gd fmla="*/ 4 h 84" name="T5"/>
              <a:gd fmla="*/ 4 w 8" name="T6"/>
              <a:gd fmla="*/ 0 h 84" name="T7"/>
              <a:gd fmla="*/ 0 w 8" name="T8"/>
              <a:gd fmla="*/ 4 h 84" name="T9"/>
              <a:gd fmla="*/ 0 w 8" name="T10"/>
              <a:gd fmla="*/ 84 h 84" name="T11"/>
              <a:gd fmla="*/ 4 w 8" name="T12"/>
              <a:gd fmla="*/ 84 h 8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4" w="8">
                <a:moveTo>
                  <a:pt x="4" y="84"/>
                </a:moveTo>
                <a:cubicBezTo>
                  <a:pt x="6" y="84"/>
                  <a:pt x="7" y="84"/>
                  <a:pt x="8" y="84"/>
                </a:cubicBezTo>
                <a:cubicBezTo>
                  <a:pt x="8" y="4"/>
                  <a:pt x="8" y="4"/>
                  <a:pt x="8" y="4"/>
                </a:cubicBezTo>
                <a:cubicBezTo>
                  <a:pt x="8" y="1"/>
                  <a:pt x="7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4"/>
                  <a:pt x="3" y="84"/>
                  <a:pt x="4" y="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25" name="Freeform 111"/>
          <p:cNvSpPr/>
          <p:nvPr/>
        </p:nvSpPr>
        <p:spPr bwMode="auto">
          <a:xfrm>
            <a:off x="11234738" y="3513138"/>
            <a:ext cx="19050" cy="109538"/>
          </a:xfrm>
          <a:custGeom>
            <a:gdLst>
              <a:gd fmla="*/ 4 w 8" name="T0"/>
              <a:gd fmla="*/ 1 h 46" name="T1"/>
              <a:gd fmla="*/ 0 w 8" name="T2"/>
              <a:gd fmla="*/ 1 h 46" name="T3"/>
              <a:gd fmla="*/ 0 w 8" name="T4"/>
              <a:gd fmla="*/ 42 h 46" name="T5"/>
              <a:gd fmla="*/ 4 w 8" name="T6"/>
              <a:gd fmla="*/ 46 h 46" name="T7"/>
              <a:gd fmla="*/ 8 w 8" name="T8"/>
              <a:gd fmla="*/ 42 h 46" name="T9"/>
              <a:gd fmla="*/ 8 w 8" name="T10"/>
              <a:gd fmla="*/ 0 h 46" name="T11"/>
              <a:gd fmla="*/ 4 w 8" name="T12"/>
              <a:gd fmla="*/ 1 h 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6" w="8">
                <a:moveTo>
                  <a:pt x="4" y="1"/>
                </a:moveTo>
                <a:cubicBezTo>
                  <a:pt x="3" y="1"/>
                  <a:pt x="2" y="1"/>
                  <a:pt x="0" y="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4"/>
                  <a:pt x="2" y="46"/>
                  <a:pt x="4" y="46"/>
                </a:cubicBezTo>
                <a:cubicBezTo>
                  <a:pt x="7" y="46"/>
                  <a:pt x="8" y="44"/>
                  <a:pt x="8" y="42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6" y="1"/>
                  <a:pt x="4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26" name="Freeform 112"/>
          <p:cNvSpPr>
            <a:spLocks noEditPoints="1"/>
          </p:cNvSpPr>
          <p:nvPr/>
        </p:nvSpPr>
        <p:spPr bwMode="auto">
          <a:xfrm>
            <a:off x="10936288" y="3489326"/>
            <a:ext cx="82550" cy="82550"/>
          </a:xfrm>
          <a:custGeom>
            <a:gdLst>
              <a:gd fmla="*/ 17 w 35" name="T0"/>
              <a:gd fmla="*/ 35 h 35" name="T1"/>
              <a:gd fmla="*/ 0 w 35" name="T2"/>
              <a:gd fmla="*/ 17 h 35" name="T3"/>
              <a:gd fmla="*/ 17 w 35" name="T4"/>
              <a:gd fmla="*/ 0 h 35" name="T5"/>
              <a:gd fmla="*/ 35 w 35" name="T6"/>
              <a:gd fmla="*/ 17 h 35" name="T7"/>
              <a:gd fmla="*/ 17 w 35" name="T8"/>
              <a:gd fmla="*/ 35 h 35" name="T9"/>
              <a:gd fmla="*/ 17 w 35" name="T10"/>
              <a:gd fmla="*/ 4 h 35" name="T11"/>
              <a:gd fmla="*/ 4 w 35" name="T12"/>
              <a:gd fmla="*/ 17 h 35" name="T13"/>
              <a:gd fmla="*/ 17 w 35" name="T14"/>
              <a:gd fmla="*/ 31 h 35" name="T15"/>
              <a:gd fmla="*/ 31 w 35" name="T16"/>
              <a:gd fmla="*/ 17 h 35" name="T17"/>
              <a:gd fmla="*/ 17 w 35" name="T18"/>
              <a:gd fmla="*/ 4 h 3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5" w="35">
                <a:moveTo>
                  <a:pt x="17" y="35"/>
                </a:moveTo>
                <a:cubicBezTo>
                  <a:pt x="7" y="35"/>
                  <a:pt x="0" y="27"/>
                  <a:pt x="0" y="17"/>
                </a:cubicBezTo>
                <a:cubicBezTo>
                  <a:pt x="0" y="7"/>
                  <a:pt x="7" y="0"/>
                  <a:pt x="17" y="0"/>
                </a:cubicBezTo>
                <a:cubicBezTo>
                  <a:pt x="27" y="0"/>
                  <a:pt x="35" y="7"/>
                  <a:pt x="35" y="17"/>
                </a:cubicBezTo>
                <a:cubicBezTo>
                  <a:pt x="35" y="27"/>
                  <a:pt x="27" y="35"/>
                  <a:pt x="17" y="35"/>
                </a:cubicBezTo>
                <a:close/>
                <a:moveTo>
                  <a:pt x="17" y="4"/>
                </a:moveTo>
                <a:cubicBezTo>
                  <a:pt x="10" y="4"/>
                  <a:pt x="4" y="10"/>
                  <a:pt x="4" y="17"/>
                </a:cubicBezTo>
                <a:cubicBezTo>
                  <a:pt x="4" y="25"/>
                  <a:pt x="10" y="31"/>
                  <a:pt x="17" y="31"/>
                </a:cubicBezTo>
                <a:cubicBezTo>
                  <a:pt x="25" y="31"/>
                  <a:pt x="31" y="25"/>
                  <a:pt x="31" y="17"/>
                </a:cubicBezTo>
                <a:cubicBezTo>
                  <a:pt x="31" y="10"/>
                  <a:pt x="25" y="4"/>
                  <a:pt x="17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27" name="Freeform 113"/>
          <p:cNvSpPr>
            <a:spLocks noEditPoints="1"/>
          </p:cNvSpPr>
          <p:nvPr/>
        </p:nvSpPr>
        <p:spPr bwMode="auto">
          <a:xfrm>
            <a:off x="11069638" y="3305176"/>
            <a:ext cx="82550" cy="82550"/>
          </a:xfrm>
          <a:custGeom>
            <a:gdLst>
              <a:gd fmla="*/ 18 w 35" name="T0"/>
              <a:gd fmla="*/ 35 h 35" name="T1"/>
              <a:gd fmla="*/ 0 w 35" name="T2"/>
              <a:gd fmla="*/ 18 h 35" name="T3"/>
              <a:gd fmla="*/ 18 w 35" name="T4"/>
              <a:gd fmla="*/ 0 h 35" name="T5"/>
              <a:gd fmla="*/ 35 w 35" name="T6"/>
              <a:gd fmla="*/ 18 h 35" name="T7"/>
              <a:gd fmla="*/ 18 w 35" name="T8"/>
              <a:gd fmla="*/ 35 h 35" name="T9"/>
              <a:gd fmla="*/ 18 w 35" name="T10"/>
              <a:gd fmla="*/ 4 h 35" name="T11"/>
              <a:gd fmla="*/ 4 w 35" name="T12"/>
              <a:gd fmla="*/ 18 h 35" name="T13"/>
              <a:gd fmla="*/ 18 w 35" name="T14"/>
              <a:gd fmla="*/ 31 h 35" name="T15"/>
              <a:gd fmla="*/ 31 w 35" name="T16"/>
              <a:gd fmla="*/ 18 h 35" name="T17"/>
              <a:gd fmla="*/ 18 w 35" name="T18"/>
              <a:gd fmla="*/ 4 h 3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5" w="35">
                <a:moveTo>
                  <a:pt x="18" y="35"/>
                </a:moveTo>
                <a:cubicBezTo>
                  <a:pt x="8" y="35"/>
                  <a:pt x="0" y="27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8" y="0"/>
                  <a:pt x="35" y="8"/>
                  <a:pt x="35" y="18"/>
                </a:cubicBezTo>
                <a:cubicBezTo>
                  <a:pt x="35" y="27"/>
                  <a:pt x="28" y="35"/>
                  <a:pt x="18" y="35"/>
                </a:cubicBezTo>
                <a:close/>
                <a:moveTo>
                  <a:pt x="18" y="4"/>
                </a:moveTo>
                <a:cubicBezTo>
                  <a:pt x="10" y="4"/>
                  <a:pt x="4" y="10"/>
                  <a:pt x="4" y="18"/>
                </a:cubicBezTo>
                <a:cubicBezTo>
                  <a:pt x="4" y="25"/>
                  <a:pt x="10" y="31"/>
                  <a:pt x="18" y="31"/>
                </a:cubicBezTo>
                <a:cubicBezTo>
                  <a:pt x="25" y="31"/>
                  <a:pt x="31" y="25"/>
                  <a:pt x="31" y="18"/>
                </a:cubicBezTo>
                <a:cubicBezTo>
                  <a:pt x="31" y="10"/>
                  <a:pt x="25" y="4"/>
                  <a:pt x="18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28" name="Freeform 114"/>
          <p:cNvSpPr>
            <a:spLocks noEditPoints="1"/>
          </p:cNvSpPr>
          <p:nvPr/>
        </p:nvSpPr>
        <p:spPr bwMode="auto">
          <a:xfrm>
            <a:off x="11201401" y="3436938"/>
            <a:ext cx="85725" cy="84138"/>
          </a:xfrm>
          <a:custGeom>
            <a:gdLst>
              <a:gd fmla="*/ 18 w 36" name="T0"/>
              <a:gd fmla="*/ 35 h 35" name="T1"/>
              <a:gd fmla="*/ 0 w 36" name="T2"/>
              <a:gd fmla="*/ 17 h 35" name="T3"/>
              <a:gd fmla="*/ 18 w 36" name="T4"/>
              <a:gd fmla="*/ 0 h 35" name="T5"/>
              <a:gd fmla="*/ 36 w 36" name="T6"/>
              <a:gd fmla="*/ 17 h 35" name="T7"/>
              <a:gd fmla="*/ 18 w 36" name="T8"/>
              <a:gd fmla="*/ 35 h 35" name="T9"/>
              <a:gd fmla="*/ 18 w 36" name="T10"/>
              <a:gd fmla="*/ 4 h 35" name="T11"/>
              <a:gd fmla="*/ 4 w 36" name="T12"/>
              <a:gd fmla="*/ 17 h 35" name="T13"/>
              <a:gd fmla="*/ 18 w 36" name="T14"/>
              <a:gd fmla="*/ 31 h 35" name="T15"/>
              <a:gd fmla="*/ 32 w 36" name="T16"/>
              <a:gd fmla="*/ 17 h 35" name="T17"/>
              <a:gd fmla="*/ 18 w 36" name="T18"/>
              <a:gd fmla="*/ 4 h 3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5" w="36">
                <a:moveTo>
                  <a:pt x="18" y="35"/>
                </a:moveTo>
                <a:cubicBezTo>
                  <a:pt x="8" y="35"/>
                  <a:pt x="0" y="27"/>
                  <a:pt x="0" y="17"/>
                </a:cubicBezTo>
                <a:cubicBezTo>
                  <a:pt x="0" y="7"/>
                  <a:pt x="8" y="0"/>
                  <a:pt x="18" y="0"/>
                </a:cubicBezTo>
                <a:cubicBezTo>
                  <a:pt x="28" y="0"/>
                  <a:pt x="36" y="7"/>
                  <a:pt x="36" y="17"/>
                </a:cubicBezTo>
                <a:cubicBezTo>
                  <a:pt x="36" y="27"/>
                  <a:pt x="28" y="35"/>
                  <a:pt x="18" y="35"/>
                </a:cubicBezTo>
                <a:close/>
                <a:moveTo>
                  <a:pt x="18" y="4"/>
                </a:moveTo>
                <a:cubicBezTo>
                  <a:pt x="11" y="4"/>
                  <a:pt x="4" y="10"/>
                  <a:pt x="4" y="17"/>
                </a:cubicBezTo>
                <a:cubicBezTo>
                  <a:pt x="4" y="25"/>
                  <a:pt x="11" y="31"/>
                  <a:pt x="18" y="31"/>
                </a:cubicBezTo>
                <a:cubicBezTo>
                  <a:pt x="26" y="31"/>
                  <a:pt x="32" y="25"/>
                  <a:pt x="32" y="17"/>
                </a:cubicBezTo>
                <a:cubicBezTo>
                  <a:pt x="32" y="10"/>
                  <a:pt x="26" y="4"/>
                  <a:pt x="18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10009188" y="3254376"/>
            <a:ext cx="379413" cy="354012"/>
            <a:chOff x="10009188" y="3254376"/>
            <a:chExt cx="379413" cy="354012"/>
          </a:xfrm>
          <a:solidFill>
            <a:schemeClr val="bg1">
              <a:lumMod val="50000"/>
            </a:schemeClr>
          </a:solidFill>
        </p:grpSpPr>
        <p:sp>
          <p:nvSpPr>
            <p:cNvPr id="230" name="Freeform 115"/>
            <p:cNvSpPr/>
            <p:nvPr/>
          </p:nvSpPr>
          <p:spPr bwMode="auto">
            <a:xfrm>
              <a:off x="10134601" y="3287713"/>
              <a:ext cx="254000" cy="19050"/>
            </a:xfrm>
            <a:custGeom>
              <a:gdLst>
                <a:gd fmla="*/ 1 w 107" name="T0"/>
                <a:gd fmla="*/ 4 h 8" name="T1"/>
                <a:gd fmla="*/ 0 w 107" name="T2"/>
                <a:gd fmla="*/ 8 h 8" name="T3"/>
                <a:gd fmla="*/ 103 w 107" name="T4"/>
                <a:gd fmla="*/ 8 h 8" name="T5"/>
                <a:gd fmla="*/ 107 w 107" name="T6"/>
                <a:gd fmla="*/ 4 h 8" name="T7"/>
                <a:gd fmla="*/ 103 w 107" name="T8"/>
                <a:gd fmla="*/ 0 h 8" name="T9"/>
                <a:gd fmla="*/ 0 w 107" name="T10"/>
                <a:gd fmla="*/ 0 h 8" name="T11"/>
                <a:gd fmla="*/ 1 w 107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07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31" name="Freeform 116"/>
            <p:cNvSpPr/>
            <p:nvPr/>
          </p:nvSpPr>
          <p:spPr bwMode="auto">
            <a:xfrm>
              <a:off x="10009188" y="3287713"/>
              <a:ext cx="53975" cy="19050"/>
            </a:xfrm>
            <a:custGeom>
              <a:gdLst>
                <a:gd fmla="*/ 22 w 23" name="T0"/>
                <a:gd fmla="*/ 4 h 8" name="T1"/>
                <a:gd fmla="*/ 23 w 23" name="T2"/>
                <a:gd fmla="*/ 0 h 8" name="T3"/>
                <a:gd fmla="*/ 4 w 23" name="T4"/>
                <a:gd fmla="*/ 0 h 8" name="T5"/>
                <a:gd fmla="*/ 0 w 23" name="T6"/>
                <a:gd fmla="*/ 4 h 8" name="T7"/>
                <a:gd fmla="*/ 4 w 23" name="T8"/>
                <a:gd fmla="*/ 8 h 8" name="T9"/>
                <a:gd fmla="*/ 23 w 23" name="T10"/>
                <a:gd fmla="*/ 8 h 8" name="T11"/>
                <a:gd fmla="*/ 22 w 23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23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32" name="Freeform 117"/>
            <p:cNvSpPr/>
            <p:nvPr/>
          </p:nvSpPr>
          <p:spPr bwMode="auto">
            <a:xfrm>
              <a:off x="10320338" y="3422651"/>
              <a:ext cx="68263" cy="19050"/>
            </a:xfrm>
            <a:custGeom>
              <a:gdLst>
                <a:gd fmla="*/ 1 w 29" name="T0"/>
                <a:gd fmla="*/ 4 h 8" name="T1"/>
                <a:gd fmla="*/ 0 w 29" name="T2"/>
                <a:gd fmla="*/ 8 h 8" name="T3"/>
                <a:gd fmla="*/ 25 w 29" name="T4"/>
                <a:gd fmla="*/ 8 h 8" name="T5"/>
                <a:gd fmla="*/ 29 w 29" name="T6"/>
                <a:gd fmla="*/ 4 h 8" name="T7"/>
                <a:gd fmla="*/ 25 w 29" name="T8"/>
                <a:gd fmla="*/ 0 h 8" name="T9"/>
                <a:gd fmla="*/ 0 w 29" name="T10"/>
                <a:gd fmla="*/ 0 h 8" name="T11"/>
                <a:gd fmla="*/ 1 w 29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2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33" name="Freeform 118"/>
            <p:cNvSpPr/>
            <p:nvPr/>
          </p:nvSpPr>
          <p:spPr bwMode="auto">
            <a:xfrm>
              <a:off x="10009188" y="3422651"/>
              <a:ext cx="239713" cy="19050"/>
            </a:xfrm>
            <a:custGeom>
              <a:gdLst>
                <a:gd fmla="*/ 100 w 101" name="T0"/>
                <a:gd fmla="*/ 4 h 8" name="T1"/>
                <a:gd fmla="*/ 101 w 101" name="T2"/>
                <a:gd fmla="*/ 0 h 8" name="T3"/>
                <a:gd fmla="*/ 4 w 101" name="T4"/>
                <a:gd fmla="*/ 0 h 8" name="T5"/>
                <a:gd fmla="*/ 0 w 101" name="T6"/>
                <a:gd fmla="*/ 4 h 8" name="T7"/>
                <a:gd fmla="*/ 4 w 101" name="T8"/>
                <a:gd fmla="*/ 8 h 8" name="T9"/>
                <a:gd fmla="*/ 101 w 101" name="T10"/>
                <a:gd fmla="*/ 8 h 8" name="T11"/>
                <a:gd fmla="*/ 100 w 101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00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34" name="Freeform 119"/>
            <p:cNvSpPr/>
            <p:nvPr/>
          </p:nvSpPr>
          <p:spPr bwMode="auto">
            <a:xfrm>
              <a:off x="10186988" y="3556001"/>
              <a:ext cx="201613" cy="19050"/>
            </a:xfrm>
            <a:custGeom>
              <a:gdLst>
                <a:gd fmla="*/ 1 w 85" name="T0"/>
                <a:gd fmla="*/ 4 h 8" name="T1"/>
                <a:gd fmla="*/ 0 w 85" name="T2"/>
                <a:gd fmla="*/ 8 h 8" name="T3"/>
                <a:gd fmla="*/ 81 w 85" name="T4"/>
                <a:gd fmla="*/ 8 h 8" name="T5"/>
                <a:gd fmla="*/ 85 w 85" name="T6"/>
                <a:gd fmla="*/ 4 h 8" name="T7"/>
                <a:gd fmla="*/ 81 w 85" name="T8"/>
                <a:gd fmla="*/ 0 h 8" name="T9"/>
                <a:gd fmla="*/ 0 w 85" name="T10"/>
                <a:gd fmla="*/ 0 h 8" name="T11"/>
                <a:gd fmla="*/ 1 w 85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85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35" name="Freeform 120"/>
            <p:cNvSpPr/>
            <p:nvPr/>
          </p:nvSpPr>
          <p:spPr bwMode="auto">
            <a:xfrm>
              <a:off x="10009188" y="3556001"/>
              <a:ext cx="106363" cy="19050"/>
            </a:xfrm>
            <a:custGeom>
              <a:gdLst>
                <a:gd fmla="*/ 44 w 45" name="T0"/>
                <a:gd fmla="*/ 4 h 8" name="T1"/>
                <a:gd fmla="*/ 45 w 45" name="T2"/>
                <a:gd fmla="*/ 0 h 8" name="T3"/>
                <a:gd fmla="*/ 4 w 45" name="T4"/>
                <a:gd fmla="*/ 0 h 8" name="T5"/>
                <a:gd fmla="*/ 0 w 45" name="T6"/>
                <a:gd fmla="*/ 4 h 8" name="T7"/>
                <a:gd fmla="*/ 4 w 45" name="T8"/>
                <a:gd fmla="*/ 8 h 8" name="T9"/>
                <a:gd fmla="*/ 45 w 45" name="T10"/>
                <a:gd fmla="*/ 8 h 8" name="T11"/>
                <a:gd fmla="*/ 44 w 45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45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36" name="Freeform 121"/>
            <p:cNvSpPr>
              <a:spLocks noEditPoints="1"/>
            </p:cNvSpPr>
            <p:nvPr/>
          </p:nvSpPr>
          <p:spPr bwMode="auto">
            <a:xfrm>
              <a:off x="10056813" y="3254376"/>
              <a:ext cx="85725" cy="85725"/>
            </a:xfrm>
            <a:custGeom>
              <a:gdLst>
                <a:gd fmla="*/ 18 w 36" name="T0"/>
                <a:gd fmla="*/ 36 h 36" name="T1"/>
                <a:gd fmla="*/ 0 w 36" name="T2"/>
                <a:gd fmla="*/ 18 h 36" name="T3"/>
                <a:gd fmla="*/ 18 w 36" name="T4"/>
                <a:gd fmla="*/ 0 h 36" name="T5"/>
                <a:gd fmla="*/ 36 w 36" name="T6"/>
                <a:gd fmla="*/ 18 h 36" name="T7"/>
                <a:gd fmla="*/ 18 w 36" name="T8"/>
                <a:gd fmla="*/ 36 h 36" name="T9"/>
                <a:gd fmla="*/ 18 w 36" name="T10"/>
                <a:gd fmla="*/ 4 h 36" name="T11"/>
                <a:gd fmla="*/ 4 w 36" name="T12"/>
                <a:gd fmla="*/ 18 h 36" name="T13"/>
                <a:gd fmla="*/ 18 w 36" name="T14"/>
                <a:gd fmla="*/ 32 h 36" name="T15"/>
                <a:gd fmla="*/ 32 w 36" name="T16"/>
                <a:gd fmla="*/ 18 h 36" name="T17"/>
                <a:gd fmla="*/ 18 w 36" name="T18"/>
                <a:gd fmla="*/ 4 h 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37" name="Freeform 122"/>
            <p:cNvSpPr>
              <a:spLocks noEditPoints="1"/>
            </p:cNvSpPr>
            <p:nvPr/>
          </p:nvSpPr>
          <p:spPr bwMode="auto">
            <a:xfrm>
              <a:off x="10242551" y="3389313"/>
              <a:ext cx="84138" cy="84138"/>
            </a:xfrm>
            <a:custGeom>
              <a:gdLst>
                <a:gd fmla="*/ 18 w 36" name="T0"/>
                <a:gd fmla="*/ 35 h 35" name="T1"/>
                <a:gd fmla="*/ 0 w 36" name="T2"/>
                <a:gd fmla="*/ 18 h 35" name="T3"/>
                <a:gd fmla="*/ 18 w 36" name="T4"/>
                <a:gd fmla="*/ 0 h 35" name="T5"/>
                <a:gd fmla="*/ 36 w 36" name="T6"/>
                <a:gd fmla="*/ 18 h 35" name="T7"/>
                <a:gd fmla="*/ 18 w 36" name="T8"/>
                <a:gd fmla="*/ 35 h 35" name="T9"/>
                <a:gd fmla="*/ 18 w 36" name="T10"/>
                <a:gd fmla="*/ 4 h 35" name="T11"/>
                <a:gd fmla="*/ 4 w 36" name="T12"/>
                <a:gd fmla="*/ 18 h 35" name="T13"/>
                <a:gd fmla="*/ 18 w 36" name="T14"/>
                <a:gd fmla="*/ 31 h 35" name="T15"/>
                <a:gd fmla="*/ 32 w 36" name="T16"/>
                <a:gd fmla="*/ 18 h 35" name="T17"/>
                <a:gd fmla="*/ 18 w 36" name="T18"/>
                <a:gd fmla="*/ 4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6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38" name="Freeform 123"/>
            <p:cNvSpPr>
              <a:spLocks noEditPoints="1"/>
            </p:cNvSpPr>
            <p:nvPr/>
          </p:nvSpPr>
          <p:spPr bwMode="auto">
            <a:xfrm>
              <a:off x="10109201" y="3522663"/>
              <a:ext cx="85725" cy="85725"/>
            </a:xfrm>
            <a:custGeom>
              <a:gdLst>
                <a:gd fmla="*/ 18 w 36" name="T0"/>
                <a:gd fmla="*/ 36 h 36" name="T1"/>
                <a:gd fmla="*/ 0 w 36" name="T2"/>
                <a:gd fmla="*/ 18 h 36" name="T3"/>
                <a:gd fmla="*/ 18 w 36" name="T4"/>
                <a:gd fmla="*/ 0 h 36" name="T5"/>
                <a:gd fmla="*/ 36 w 36" name="T6"/>
                <a:gd fmla="*/ 18 h 36" name="T7"/>
                <a:gd fmla="*/ 18 w 36" name="T8"/>
                <a:gd fmla="*/ 36 h 36" name="T9"/>
                <a:gd fmla="*/ 18 w 36" name="T10"/>
                <a:gd fmla="*/ 4 h 36" name="T11"/>
                <a:gd fmla="*/ 4 w 36" name="T12"/>
                <a:gd fmla="*/ 18 h 36" name="T13"/>
                <a:gd fmla="*/ 18 w 36" name="T14"/>
                <a:gd fmla="*/ 32 h 36" name="T15"/>
                <a:gd fmla="*/ 32 w 36" name="T16"/>
                <a:gd fmla="*/ 18 h 36" name="T17"/>
                <a:gd fmla="*/ 18 w 36" name="T18"/>
                <a:gd fmla="*/ 4 h 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239" name="Freeform 124"/>
          <p:cNvSpPr/>
          <p:nvPr/>
        </p:nvSpPr>
        <p:spPr bwMode="auto">
          <a:xfrm>
            <a:off x="9066213" y="3211513"/>
            <a:ext cx="454025" cy="427038"/>
          </a:xfrm>
          <a:custGeom>
            <a:gdLst>
              <a:gd fmla="*/ 177 w 192" name="T0"/>
              <a:gd fmla="*/ 15 h 180" name="T1"/>
              <a:gd fmla="*/ 122 w 192" name="T2"/>
              <a:gd fmla="*/ 15 h 180" name="T3"/>
              <a:gd fmla="*/ 85 w 192" name="T4"/>
              <a:gd fmla="*/ 52 h 180" name="T5"/>
              <a:gd fmla="*/ 24 w 192" name="T6"/>
              <a:gd fmla="*/ 114 h 180" name="T7"/>
              <a:gd fmla="*/ 11 w 192" name="T8"/>
              <a:gd fmla="*/ 126 h 180" name="T9"/>
              <a:gd fmla="*/ 11 w 192" name="T10"/>
              <a:gd fmla="*/ 168 h 180" name="T11"/>
              <a:gd fmla="*/ 53 w 192" name="T12"/>
              <a:gd fmla="*/ 168 h 180" name="T13"/>
              <a:gd fmla="*/ 103 w 192" name="T14"/>
              <a:gd fmla="*/ 118 h 180" name="T15"/>
              <a:gd fmla="*/ 127 w 192" name="T16"/>
              <a:gd fmla="*/ 94 h 180" name="T17"/>
              <a:gd fmla="*/ 151 w 192" name="T18"/>
              <a:gd fmla="*/ 70 h 180" name="T19"/>
              <a:gd fmla="*/ 151 w 192" name="T20"/>
              <a:gd fmla="*/ 41 h 180" name="T21"/>
              <a:gd fmla="*/ 122 w 192" name="T22"/>
              <a:gd fmla="*/ 41 h 180" name="T23"/>
              <a:gd fmla="*/ 50 w 192" name="T24"/>
              <a:gd fmla="*/ 113 h 180" name="T25"/>
              <a:gd fmla="*/ 55 w 192" name="T26"/>
              <a:gd fmla="*/ 118 h 180" name="T27"/>
              <a:gd fmla="*/ 127 w 192" name="T28"/>
              <a:gd fmla="*/ 46 h 180" name="T29"/>
              <a:gd fmla="*/ 137 w 192" name="T30"/>
              <a:gd fmla="*/ 42 h 180" name="T31"/>
              <a:gd fmla="*/ 146 w 192" name="T32"/>
              <a:gd fmla="*/ 46 h 180" name="T33"/>
              <a:gd fmla="*/ 150 w 192" name="T34"/>
              <a:gd fmla="*/ 56 h 180" name="T35"/>
              <a:gd fmla="*/ 146 w 192" name="T36"/>
              <a:gd fmla="*/ 65 h 180" name="T37"/>
              <a:gd fmla="*/ 122 w 192" name="T38"/>
              <a:gd fmla="*/ 89 h 180" name="T39"/>
              <a:gd fmla="*/ 98 w 192" name="T40"/>
              <a:gd fmla="*/ 113 h 180" name="T41"/>
              <a:gd fmla="*/ 48 w 192" name="T42"/>
              <a:gd fmla="*/ 163 h 180" name="T43"/>
              <a:gd fmla="*/ 32 w 192" name="T44"/>
              <a:gd fmla="*/ 170 h 180" name="T45"/>
              <a:gd fmla="*/ 16 w 192" name="T46"/>
              <a:gd fmla="*/ 163 h 180" name="T47"/>
              <a:gd fmla="*/ 9 w 192" name="T48"/>
              <a:gd fmla="*/ 147 h 180" name="T49"/>
              <a:gd fmla="*/ 16 w 192" name="T50"/>
              <a:gd fmla="*/ 131 h 180" name="T51"/>
              <a:gd fmla="*/ 28 w 192" name="T52"/>
              <a:gd fmla="*/ 119 h 180" name="T53"/>
              <a:gd fmla="*/ 90 w 192" name="T54"/>
              <a:gd fmla="*/ 57 h 180" name="T55"/>
              <a:gd fmla="*/ 127 w 192" name="T56"/>
              <a:gd fmla="*/ 20 h 180" name="T57"/>
              <a:gd fmla="*/ 149 w 192" name="T58"/>
              <a:gd fmla="*/ 11 h 180" name="T59"/>
              <a:gd fmla="*/ 172 w 192" name="T60"/>
              <a:gd fmla="*/ 20 h 180" name="T61"/>
              <a:gd fmla="*/ 181 w 192" name="T62"/>
              <a:gd fmla="*/ 42 h 180" name="T63"/>
              <a:gd fmla="*/ 172 w 192" name="T64"/>
              <a:gd fmla="*/ 64 h 180" name="T65"/>
              <a:gd fmla="*/ 86 w 192" name="T66"/>
              <a:gd fmla="*/ 150 h 180" name="T67"/>
              <a:gd fmla="*/ 91 w 192" name="T68"/>
              <a:gd fmla="*/ 155 h 180" name="T69"/>
              <a:gd fmla="*/ 177 w 192" name="T70"/>
              <a:gd fmla="*/ 69 h 180" name="T71"/>
              <a:gd fmla="*/ 177 w 192" name="T72"/>
              <a:gd fmla="*/ 15 h 18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80" w="192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6383338" y="3238501"/>
            <a:ext cx="339725" cy="371475"/>
            <a:chOff x="6383338" y="3238501"/>
            <a:chExt cx="339725" cy="371475"/>
          </a:xfrm>
          <a:solidFill>
            <a:schemeClr val="bg1">
              <a:lumMod val="50000"/>
            </a:schemeClr>
          </a:solidFill>
        </p:grpSpPr>
        <p:sp>
          <p:nvSpPr>
            <p:cNvPr id="241" name="Freeform 125"/>
            <p:cNvSpPr>
              <a:spLocks noEditPoints="1"/>
            </p:cNvSpPr>
            <p:nvPr/>
          </p:nvSpPr>
          <p:spPr bwMode="auto">
            <a:xfrm>
              <a:off x="6383338" y="3541713"/>
              <a:ext cx="339725" cy="68263"/>
            </a:xfrm>
            <a:custGeom>
              <a:gdLst>
                <a:gd fmla="*/ 128 w 143" name="T0"/>
                <a:gd fmla="*/ 29 h 29" name="T1"/>
                <a:gd fmla="*/ 14 w 143" name="T2"/>
                <a:gd fmla="*/ 29 h 29" name="T3"/>
                <a:gd fmla="*/ 0 w 143" name="T4"/>
                <a:gd fmla="*/ 15 h 29" name="T5"/>
                <a:gd fmla="*/ 14 w 143" name="T6"/>
                <a:gd fmla="*/ 0 h 29" name="T7"/>
                <a:gd fmla="*/ 54 w 143" name="T8"/>
                <a:gd fmla="*/ 0 h 29" name="T9"/>
                <a:gd fmla="*/ 58 w 143" name="T10"/>
                <a:gd fmla="*/ 7 h 29" name="T11"/>
                <a:gd fmla="*/ 71 w 143" name="T12"/>
                <a:gd fmla="*/ 16 h 29" name="T13"/>
                <a:gd fmla="*/ 84 w 143" name="T14"/>
                <a:gd fmla="*/ 7 h 29" name="T15"/>
                <a:gd fmla="*/ 88 w 143" name="T16"/>
                <a:gd fmla="*/ 0 h 29" name="T17"/>
                <a:gd fmla="*/ 128 w 143" name="T18"/>
                <a:gd fmla="*/ 0 h 29" name="T19"/>
                <a:gd fmla="*/ 143 w 143" name="T20"/>
                <a:gd fmla="*/ 15 h 29" name="T21"/>
                <a:gd fmla="*/ 128 w 143" name="T22"/>
                <a:gd fmla="*/ 29 h 29" name="T23"/>
                <a:gd fmla="*/ 14 w 143" name="T24"/>
                <a:gd fmla="*/ 4 h 29" name="T25"/>
                <a:gd fmla="*/ 4 w 143" name="T26"/>
                <a:gd fmla="*/ 15 h 29" name="T27"/>
                <a:gd fmla="*/ 14 w 143" name="T28"/>
                <a:gd fmla="*/ 25 h 29" name="T29"/>
                <a:gd fmla="*/ 128 w 143" name="T30"/>
                <a:gd fmla="*/ 25 h 29" name="T31"/>
                <a:gd fmla="*/ 139 w 143" name="T32"/>
                <a:gd fmla="*/ 15 h 29" name="T33"/>
                <a:gd fmla="*/ 128 w 143" name="T34"/>
                <a:gd fmla="*/ 4 h 29" name="T35"/>
                <a:gd fmla="*/ 91 w 143" name="T36"/>
                <a:gd fmla="*/ 4 h 29" name="T37"/>
                <a:gd fmla="*/ 88 w 143" name="T38"/>
                <a:gd fmla="*/ 9 h 29" name="T39"/>
                <a:gd fmla="*/ 71 w 143" name="T40"/>
                <a:gd fmla="*/ 20 h 29" name="T41"/>
                <a:gd fmla="*/ 55 w 143" name="T42"/>
                <a:gd fmla="*/ 9 h 29" name="T43"/>
                <a:gd fmla="*/ 52 w 143" name="T44"/>
                <a:gd fmla="*/ 4 h 29" name="T45"/>
                <a:gd fmla="*/ 14 w 143" name="T46"/>
                <a:gd fmla="*/ 4 h 2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8" w="143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42" name="Freeform 126"/>
            <p:cNvSpPr>
              <a:spLocks noEditPoints="1"/>
            </p:cNvSpPr>
            <p:nvPr/>
          </p:nvSpPr>
          <p:spPr bwMode="auto">
            <a:xfrm>
              <a:off x="6438901" y="3238501"/>
              <a:ext cx="227013" cy="303213"/>
            </a:xfrm>
            <a:custGeom>
              <a:gdLst>
                <a:gd fmla="*/ 48 w 96" name="T0"/>
                <a:gd fmla="*/ 128 h 128" name="T1"/>
                <a:gd fmla="*/ 38 w 96" name="T2"/>
                <a:gd fmla="*/ 122 h 128" name="T3"/>
                <a:gd fmla="*/ 3 w 96" name="T4"/>
                <a:gd fmla="*/ 60 h 128" name="T5"/>
                <a:gd fmla="*/ 2 w 96" name="T6"/>
                <a:gd fmla="*/ 48 h 128" name="T7"/>
                <a:gd fmla="*/ 13 w 96" name="T8"/>
                <a:gd fmla="*/ 43 h 128" name="T9"/>
                <a:gd fmla="*/ 23 w 96" name="T10"/>
                <a:gd fmla="*/ 43 h 128" name="T11"/>
                <a:gd fmla="*/ 23 w 96" name="T12"/>
                <a:gd fmla="*/ 18 h 128" name="T13"/>
                <a:gd fmla="*/ 41 w 96" name="T14"/>
                <a:gd fmla="*/ 0 h 128" name="T15"/>
                <a:gd fmla="*/ 55 w 96" name="T16"/>
                <a:gd fmla="*/ 0 h 128" name="T17"/>
                <a:gd fmla="*/ 74 w 96" name="T18"/>
                <a:gd fmla="*/ 18 h 128" name="T19"/>
                <a:gd fmla="*/ 74 w 96" name="T20"/>
                <a:gd fmla="*/ 43 h 128" name="T21"/>
                <a:gd fmla="*/ 84 w 96" name="T22"/>
                <a:gd fmla="*/ 43 h 128" name="T23"/>
                <a:gd fmla="*/ 94 w 96" name="T24"/>
                <a:gd fmla="*/ 48 h 128" name="T25"/>
                <a:gd fmla="*/ 93 w 96" name="T26"/>
                <a:gd fmla="*/ 60 h 128" name="T27"/>
                <a:gd fmla="*/ 58 w 96" name="T28"/>
                <a:gd fmla="*/ 122 h 128" name="T29"/>
                <a:gd fmla="*/ 48 w 96" name="T30"/>
                <a:gd fmla="*/ 128 h 128" name="T31"/>
                <a:gd fmla="*/ 13 w 96" name="T32"/>
                <a:gd fmla="*/ 51 h 128" name="T33"/>
                <a:gd fmla="*/ 9 w 96" name="T34"/>
                <a:gd fmla="*/ 52 h 128" name="T35"/>
                <a:gd fmla="*/ 10 w 96" name="T36"/>
                <a:gd fmla="*/ 56 h 128" name="T37"/>
                <a:gd fmla="*/ 45 w 96" name="T38"/>
                <a:gd fmla="*/ 118 h 128" name="T39"/>
                <a:gd fmla="*/ 48 w 96" name="T40"/>
                <a:gd fmla="*/ 120 h 128" name="T41"/>
                <a:gd fmla="*/ 51 w 96" name="T42"/>
                <a:gd fmla="*/ 118 h 128" name="T43"/>
                <a:gd fmla="*/ 87 w 96" name="T44"/>
                <a:gd fmla="*/ 56 h 128" name="T45"/>
                <a:gd fmla="*/ 87 w 96" name="T46"/>
                <a:gd fmla="*/ 52 h 128" name="T47"/>
                <a:gd fmla="*/ 84 w 96" name="T48"/>
                <a:gd fmla="*/ 51 h 128" name="T49"/>
                <a:gd fmla="*/ 66 w 96" name="T50"/>
                <a:gd fmla="*/ 51 h 128" name="T51"/>
                <a:gd fmla="*/ 66 w 96" name="T52"/>
                <a:gd fmla="*/ 18 h 128" name="T53"/>
                <a:gd fmla="*/ 55 w 96" name="T54"/>
                <a:gd fmla="*/ 8 h 128" name="T55"/>
                <a:gd fmla="*/ 41 w 96" name="T56"/>
                <a:gd fmla="*/ 8 h 128" name="T57"/>
                <a:gd fmla="*/ 31 w 96" name="T58"/>
                <a:gd fmla="*/ 18 h 128" name="T59"/>
                <a:gd fmla="*/ 31 w 96" name="T60"/>
                <a:gd fmla="*/ 51 h 128" name="T61"/>
                <a:gd fmla="*/ 13 w 96" name="T62"/>
                <a:gd fmla="*/ 51 h 12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8" w="96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7294563" y="3238501"/>
            <a:ext cx="339725" cy="371475"/>
            <a:chOff x="7294563" y="3238501"/>
            <a:chExt cx="339725" cy="371475"/>
          </a:xfrm>
          <a:solidFill>
            <a:schemeClr val="bg1">
              <a:lumMod val="50000"/>
            </a:schemeClr>
          </a:solidFill>
        </p:grpSpPr>
        <p:sp>
          <p:nvSpPr>
            <p:cNvPr id="244" name="Freeform 127"/>
            <p:cNvSpPr>
              <a:spLocks noEditPoints="1"/>
            </p:cNvSpPr>
            <p:nvPr/>
          </p:nvSpPr>
          <p:spPr bwMode="auto">
            <a:xfrm>
              <a:off x="7294563" y="3541713"/>
              <a:ext cx="339725" cy="68263"/>
            </a:xfrm>
            <a:custGeom>
              <a:gdLst>
                <a:gd fmla="*/ 129 w 143" name="T0"/>
                <a:gd fmla="*/ 29 h 29" name="T1"/>
                <a:gd fmla="*/ 15 w 143" name="T2"/>
                <a:gd fmla="*/ 29 h 29" name="T3"/>
                <a:gd fmla="*/ 0 w 143" name="T4"/>
                <a:gd fmla="*/ 15 h 29" name="T5"/>
                <a:gd fmla="*/ 15 w 143" name="T6"/>
                <a:gd fmla="*/ 0 h 29" name="T7"/>
                <a:gd fmla="*/ 44 w 143" name="T8"/>
                <a:gd fmla="*/ 0 h 29" name="T9"/>
                <a:gd fmla="*/ 44 w 143" name="T10"/>
                <a:gd fmla="*/ 1 h 29" name="T11"/>
                <a:gd fmla="*/ 65 w 143" name="T12"/>
                <a:gd fmla="*/ 16 h 29" name="T13"/>
                <a:gd fmla="*/ 79 w 143" name="T14"/>
                <a:gd fmla="*/ 16 h 29" name="T15"/>
                <a:gd fmla="*/ 99 w 143" name="T16"/>
                <a:gd fmla="*/ 1 h 29" name="T17"/>
                <a:gd fmla="*/ 100 w 143" name="T18"/>
                <a:gd fmla="*/ 0 h 29" name="T19"/>
                <a:gd fmla="*/ 129 w 143" name="T20"/>
                <a:gd fmla="*/ 0 h 29" name="T21"/>
                <a:gd fmla="*/ 143 w 143" name="T22"/>
                <a:gd fmla="*/ 15 h 29" name="T23"/>
                <a:gd fmla="*/ 129 w 143" name="T24"/>
                <a:gd fmla="*/ 29 h 29" name="T25"/>
                <a:gd fmla="*/ 15 w 143" name="T26"/>
                <a:gd fmla="*/ 4 h 29" name="T27"/>
                <a:gd fmla="*/ 4 w 143" name="T28"/>
                <a:gd fmla="*/ 15 h 29" name="T29"/>
                <a:gd fmla="*/ 15 w 143" name="T30"/>
                <a:gd fmla="*/ 25 h 29" name="T31"/>
                <a:gd fmla="*/ 129 w 143" name="T32"/>
                <a:gd fmla="*/ 25 h 29" name="T33"/>
                <a:gd fmla="*/ 139 w 143" name="T34"/>
                <a:gd fmla="*/ 15 h 29" name="T35"/>
                <a:gd fmla="*/ 129 w 143" name="T36"/>
                <a:gd fmla="*/ 4 h 29" name="T37"/>
                <a:gd fmla="*/ 102 w 143" name="T38"/>
                <a:gd fmla="*/ 4 h 29" name="T39"/>
                <a:gd fmla="*/ 79 w 143" name="T40"/>
                <a:gd fmla="*/ 20 h 29" name="T41"/>
                <a:gd fmla="*/ 65 w 143" name="T42"/>
                <a:gd fmla="*/ 20 h 29" name="T43"/>
                <a:gd fmla="*/ 41 w 143" name="T44"/>
                <a:gd fmla="*/ 4 h 29" name="T45"/>
                <a:gd fmla="*/ 15 w 143" name="T46"/>
                <a:gd fmla="*/ 4 h 2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8" w="143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45" name="Freeform 128"/>
            <p:cNvSpPr>
              <a:spLocks noEditPoints="1"/>
            </p:cNvSpPr>
            <p:nvPr/>
          </p:nvSpPr>
          <p:spPr bwMode="auto">
            <a:xfrm>
              <a:off x="7351713" y="3238501"/>
              <a:ext cx="227013" cy="303213"/>
            </a:xfrm>
            <a:custGeom>
              <a:gdLst>
                <a:gd fmla="*/ 55 w 96" name="T0"/>
                <a:gd fmla="*/ 128 h 128" name="T1"/>
                <a:gd fmla="*/ 41 w 96" name="T2"/>
                <a:gd fmla="*/ 128 h 128" name="T3"/>
                <a:gd fmla="*/ 22 w 96" name="T4"/>
                <a:gd fmla="*/ 110 h 128" name="T5"/>
                <a:gd fmla="*/ 22 w 96" name="T6"/>
                <a:gd fmla="*/ 85 h 128" name="T7"/>
                <a:gd fmla="*/ 12 w 96" name="T8"/>
                <a:gd fmla="*/ 85 h 128" name="T9"/>
                <a:gd fmla="*/ 2 w 96" name="T10"/>
                <a:gd fmla="*/ 79 h 128" name="T11"/>
                <a:gd fmla="*/ 3 w 96" name="T12"/>
                <a:gd fmla="*/ 68 h 128" name="T13"/>
                <a:gd fmla="*/ 38 w 96" name="T14"/>
                <a:gd fmla="*/ 6 h 128" name="T15"/>
                <a:gd fmla="*/ 48 w 96" name="T16"/>
                <a:gd fmla="*/ 0 h 128" name="T17"/>
                <a:gd fmla="*/ 58 w 96" name="T18"/>
                <a:gd fmla="*/ 6 h 128" name="T19"/>
                <a:gd fmla="*/ 93 w 96" name="T20"/>
                <a:gd fmla="*/ 68 h 128" name="T21"/>
                <a:gd fmla="*/ 94 w 96" name="T22"/>
                <a:gd fmla="*/ 79 h 128" name="T23"/>
                <a:gd fmla="*/ 83 w 96" name="T24"/>
                <a:gd fmla="*/ 85 h 128" name="T25"/>
                <a:gd fmla="*/ 73 w 96" name="T26"/>
                <a:gd fmla="*/ 85 h 128" name="T27"/>
                <a:gd fmla="*/ 73 w 96" name="T28"/>
                <a:gd fmla="*/ 110 h 128" name="T29"/>
                <a:gd fmla="*/ 55 w 96" name="T30"/>
                <a:gd fmla="*/ 128 h 128" name="T31"/>
                <a:gd fmla="*/ 48 w 96" name="T32"/>
                <a:gd fmla="*/ 8 h 128" name="T33"/>
                <a:gd fmla="*/ 45 w 96" name="T34"/>
                <a:gd fmla="*/ 10 h 128" name="T35"/>
                <a:gd fmla="*/ 9 w 96" name="T36"/>
                <a:gd fmla="*/ 72 h 128" name="T37"/>
                <a:gd fmla="*/ 9 w 96" name="T38"/>
                <a:gd fmla="*/ 75 h 128" name="T39"/>
                <a:gd fmla="*/ 12 w 96" name="T40"/>
                <a:gd fmla="*/ 77 h 128" name="T41"/>
                <a:gd fmla="*/ 30 w 96" name="T42"/>
                <a:gd fmla="*/ 77 h 128" name="T43"/>
                <a:gd fmla="*/ 30 w 96" name="T44"/>
                <a:gd fmla="*/ 110 h 128" name="T45"/>
                <a:gd fmla="*/ 41 w 96" name="T46"/>
                <a:gd fmla="*/ 120 h 128" name="T47"/>
                <a:gd fmla="*/ 55 w 96" name="T48"/>
                <a:gd fmla="*/ 120 h 128" name="T49"/>
                <a:gd fmla="*/ 65 w 96" name="T50"/>
                <a:gd fmla="*/ 110 h 128" name="T51"/>
                <a:gd fmla="*/ 65 w 96" name="T52"/>
                <a:gd fmla="*/ 77 h 128" name="T53"/>
                <a:gd fmla="*/ 83 w 96" name="T54"/>
                <a:gd fmla="*/ 77 h 128" name="T55"/>
                <a:gd fmla="*/ 87 w 96" name="T56"/>
                <a:gd fmla="*/ 75 h 128" name="T57"/>
                <a:gd fmla="*/ 86 w 96" name="T58"/>
                <a:gd fmla="*/ 72 h 128" name="T59"/>
                <a:gd fmla="*/ 51 w 96" name="T60"/>
                <a:gd fmla="*/ 10 h 128" name="T61"/>
                <a:gd fmla="*/ 48 w 96" name="T62"/>
                <a:gd fmla="*/ 8 h 12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8" w="96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5445126" y="3225801"/>
            <a:ext cx="412750" cy="403225"/>
            <a:chOff x="5445126" y="3225801"/>
            <a:chExt cx="412750" cy="403225"/>
          </a:xfrm>
          <a:solidFill>
            <a:schemeClr val="bg1">
              <a:lumMod val="50000"/>
            </a:schemeClr>
          </a:solidFill>
        </p:grpSpPr>
        <p:sp>
          <p:nvSpPr>
            <p:cNvPr id="247" name="Freeform 129"/>
            <p:cNvSpPr>
              <a:spLocks noEditPoints="1"/>
            </p:cNvSpPr>
            <p:nvPr/>
          </p:nvSpPr>
          <p:spPr bwMode="auto">
            <a:xfrm>
              <a:off x="5656263" y="3449638"/>
              <a:ext cx="201613" cy="179388"/>
            </a:xfrm>
            <a:custGeom>
              <a:gdLst>
                <a:gd fmla="*/ 60 w 85" name="T0"/>
                <a:gd fmla="*/ 76 h 76" name="T1"/>
                <a:gd fmla="*/ 60 w 85" name="T2"/>
                <a:gd fmla="*/ 76 h 76" name="T3"/>
                <a:gd fmla="*/ 52 w 85" name="T4"/>
                <a:gd fmla="*/ 73 h 76" name="T5"/>
                <a:gd fmla="*/ 0 w 85" name="T6"/>
                <a:gd fmla="*/ 22 h 76" name="T7"/>
                <a:gd fmla="*/ 13 w 85" name="T8"/>
                <a:gd fmla="*/ 9 h 76" name="T9"/>
                <a:gd fmla="*/ 30 w 85" name="T10"/>
                <a:gd fmla="*/ 1 h 76" name="T11"/>
                <a:gd fmla="*/ 33 w 85" name="T12"/>
                <a:gd fmla="*/ 0 h 76" name="T13"/>
                <a:gd fmla="*/ 79 w 85" name="T14"/>
                <a:gd fmla="*/ 46 h 76" name="T15"/>
                <a:gd fmla="*/ 74 w 85" name="T16"/>
                <a:gd fmla="*/ 69 h 76" name="T17"/>
                <a:gd fmla="*/ 60 w 85" name="T18"/>
                <a:gd fmla="*/ 76 h 76" name="T19"/>
                <a:gd fmla="*/ 58 w 85" name="T20"/>
                <a:gd fmla="*/ 68 h 76" name="T21"/>
                <a:gd fmla="*/ 60 w 85" name="T22"/>
                <a:gd fmla="*/ 68 h 76" name="T23"/>
                <a:gd fmla="*/ 68 w 85" name="T24"/>
                <a:gd fmla="*/ 63 h 76" name="T25"/>
                <a:gd fmla="*/ 73 w 85" name="T26"/>
                <a:gd fmla="*/ 52 h 76" name="T27"/>
                <a:gd fmla="*/ 30 w 85" name="T28"/>
                <a:gd fmla="*/ 9 h 76" name="T29"/>
                <a:gd fmla="*/ 18 w 85" name="T30"/>
                <a:gd fmla="*/ 14 h 76" name="T31"/>
                <a:gd fmla="*/ 11 w 85" name="T32"/>
                <a:gd fmla="*/ 21 h 76" name="T33"/>
                <a:gd fmla="*/ 58 w 85" name="T34"/>
                <a:gd fmla="*/ 68 h 76" name="T35"/>
                <a:gd fmla="*/ 58 w 85" name="T36"/>
                <a:gd fmla="*/ 68 h 7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6" w="85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48" name="Freeform 130"/>
            <p:cNvSpPr>
              <a:spLocks noEditPoints="1"/>
            </p:cNvSpPr>
            <p:nvPr/>
          </p:nvSpPr>
          <p:spPr bwMode="auto">
            <a:xfrm>
              <a:off x="5445126" y="3225801"/>
              <a:ext cx="192088" cy="190500"/>
            </a:xfrm>
            <a:custGeom>
              <a:gdLst>
                <a:gd fmla="*/ 65 w 81" name="T0"/>
                <a:gd fmla="*/ 80 h 80" name="T1"/>
                <a:gd fmla="*/ 32 w 81" name="T2"/>
                <a:gd fmla="*/ 47 h 80" name="T3"/>
                <a:gd fmla="*/ 18 w 81" name="T4"/>
                <a:gd fmla="*/ 41 h 80" name="T5"/>
                <a:gd fmla="*/ 0 w 81" name="T6"/>
                <a:gd fmla="*/ 15 h 80" name="T7"/>
                <a:gd fmla="*/ 15 w 81" name="T8"/>
                <a:gd fmla="*/ 0 h 80" name="T9"/>
                <a:gd fmla="*/ 42 w 81" name="T10"/>
                <a:gd fmla="*/ 17 h 80" name="T11"/>
                <a:gd fmla="*/ 48 w 81" name="T12"/>
                <a:gd fmla="*/ 31 h 80" name="T13"/>
                <a:gd fmla="*/ 81 w 81" name="T14"/>
                <a:gd fmla="*/ 64 h 80" name="T15"/>
                <a:gd fmla="*/ 79 w 81" name="T16"/>
                <a:gd fmla="*/ 67 h 80" name="T17"/>
                <a:gd fmla="*/ 74 w 81" name="T18"/>
                <a:gd fmla="*/ 72 h 80" name="T19"/>
                <a:gd fmla="*/ 74 w 81" name="T20"/>
                <a:gd fmla="*/ 73 h 80" name="T21"/>
                <a:gd fmla="*/ 65 w 81" name="T22"/>
                <a:gd fmla="*/ 80 h 80" name="T23"/>
                <a:gd fmla="*/ 23 w 81" name="T24"/>
                <a:gd fmla="*/ 35 h 80" name="T25"/>
                <a:gd fmla="*/ 36 w 81" name="T26"/>
                <a:gd fmla="*/ 41 h 80" name="T27"/>
                <a:gd fmla="*/ 65 w 81" name="T28"/>
                <a:gd fmla="*/ 70 h 80" name="T29"/>
                <a:gd fmla="*/ 69 w 81" name="T30"/>
                <a:gd fmla="*/ 66 h 80" name="T31"/>
                <a:gd fmla="*/ 70 w 81" name="T32"/>
                <a:gd fmla="*/ 65 h 80" name="T33"/>
                <a:gd fmla="*/ 41 w 81" name="T34"/>
                <a:gd fmla="*/ 36 h 80" name="T35"/>
                <a:gd fmla="*/ 35 w 81" name="T36"/>
                <a:gd fmla="*/ 22 h 80" name="T37"/>
                <a:gd fmla="*/ 16 w 81" name="T38"/>
                <a:gd fmla="*/ 10 h 80" name="T39"/>
                <a:gd fmla="*/ 11 w 81" name="T40"/>
                <a:gd fmla="*/ 16 h 80" name="T41"/>
                <a:gd fmla="*/ 23 w 81" name="T42"/>
                <a:gd fmla="*/ 35 h 8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0" w="81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49" name="Freeform 131"/>
            <p:cNvSpPr>
              <a:spLocks noEditPoints="1"/>
            </p:cNvSpPr>
            <p:nvPr/>
          </p:nvSpPr>
          <p:spPr bwMode="auto">
            <a:xfrm>
              <a:off x="5453063" y="3252788"/>
              <a:ext cx="376238" cy="355600"/>
            </a:xfrm>
            <a:custGeom>
              <a:gdLst>
                <a:gd fmla="*/ 127 w 159" name="T0"/>
                <a:gd fmla="*/ 4 h 150" name="T1"/>
                <a:gd fmla="*/ 140 w 159" name="T2"/>
                <a:gd fmla="*/ 6 h 150" name="T3"/>
                <a:gd fmla="*/ 123 w 159" name="T4"/>
                <a:gd fmla="*/ 13 h 150" name="T5"/>
                <a:gd fmla="*/ 121 w 159" name="T6"/>
                <a:gd fmla="*/ 14 h 150" name="T7"/>
                <a:gd fmla="*/ 121 w 159" name="T8"/>
                <a:gd fmla="*/ 16 h 150" name="T9"/>
                <a:gd fmla="*/ 120 w 159" name="T10"/>
                <a:gd fmla="*/ 23 h 150" name="T11"/>
                <a:gd fmla="*/ 120 w 159" name="T12"/>
                <a:gd fmla="*/ 24 h 150" name="T13"/>
                <a:gd fmla="*/ 120 w 159" name="T14"/>
                <a:gd fmla="*/ 25 h 150" name="T15"/>
                <a:gd fmla="*/ 126 w 159" name="T16"/>
                <a:gd fmla="*/ 39 h 150" name="T17"/>
                <a:gd fmla="*/ 128 w 159" name="T18"/>
                <a:gd fmla="*/ 43 h 150" name="T19"/>
                <a:gd fmla="*/ 131 w 159" name="T20"/>
                <a:gd fmla="*/ 41 h 150" name="T21"/>
                <a:gd fmla="*/ 152 w 159" name="T22"/>
                <a:gd fmla="*/ 32 h 150" name="T23"/>
                <a:gd fmla="*/ 135 w 159" name="T24"/>
                <a:gd fmla="*/ 50 h 150" name="T25"/>
                <a:gd fmla="*/ 132 w 159" name="T26"/>
                <a:gd fmla="*/ 52 h 150" name="T27"/>
                <a:gd fmla="*/ 133 w 159" name="T28"/>
                <a:gd fmla="*/ 56 h 150" name="T29"/>
                <a:gd fmla="*/ 138 w 159" name="T30"/>
                <a:gd fmla="*/ 68 h 150" name="T31"/>
                <a:gd fmla="*/ 90 w 159" name="T32"/>
                <a:gd fmla="*/ 83 h 150" name="T33"/>
                <a:gd fmla="*/ 33 w 159" name="T34"/>
                <a:gd fmla="*/ 142 h 150" name="T35"/>
                <a:gd fmla="*/ 23 w 159" name="T36"/>
                <a:gd fmla="*/ 146 h 150" name="T37"/>
                <a:gd fmla="*/ 15 w 159" name="T38"/>
                <a:gd fmla="*/ 142 h 150" name="T39"/>
                <a:gd fmla="*/ 15 w 159" name="T40"/>
                <a:gd fmla="*/ 123 h 150" name="T41"/>
                <a:gd fmla="*/ 80 w 159" name="T42"/>
                <a:gd fmla="*/ 71 h 150" name="T43"/>
                <a:gd fmla="*/ 80 w 159" name="T44"/>
                <a:gd fmla="*/ 71 h 150" name="T45"/>
                <a:gd fmla="*/ 80 w 159" name="T46"/>
                <a:gd fmla="*/ 70 h 150" name="T47"/>
                <a:gd fmla="*/ 102 w 159" name="T48"/>
                <a:gd fmla="*/ 23 h 150" name="T49"/>
                <a:gd fmla="*/ 104 w 159" name="T50"/>
                <a:gd fmla="*/ 15 h 150" name="T51"/>
                <a:gd fmla="*/ 121 w 159" name="T52"/>
                <a:gd fmla="*/ 4 h 150" name="T53"/>
                <a:gd fmla="*/ 122 w 159" name="T54"/>
                <a:gd fmla="*/ 4 h 150" name="T55"/>
                <a:gd fmla="*/ 127 w 159" name="T56"/>
                <a:gd fmla="*/ 4 h 150" name="T57"/>
                <a:gd fmla="*/ 127 w 159" name="T58"/>
                <a:gd fmla="*/ 4 h 150" name="T59"/>
                <a:gd fmla="*/ 24 w 159" name="T60"/>
                <a:gd fmla="*/ 142 h 150" name="T61"/>
                <a:gd fmla="*/ 31 w 159" name="T62"/>
                <a:gd fmla="*/ 139 h 150" name="T63"/>
                <a:gd fmla="*/ 31 w 159" name="T64"/>
                <a:gd fmla="*/ 125 h 150" name="T65"/>
                <a:gd fmla="*/ 24 w 159" name="T66"/>
                <a:gd fmla="*/ 122 h 150" name="T67"/>
                <a:gd fmla="*/ 17 w 159" name="T68"/>
                <a:gd fmla="*/ 125 h 150" name="T69"/>
                <a:gd fmla="*/ 17 w 159" name="T70"/>
                <a:gd fmla="*/ 139 h 150" name="T71"/>
                <a:gd fmla="*/ 24 w 159" name="T72"/>
                <a:gd fmla="*/ 142 h 150" name="T73"/>
                <a:gd fmla="*/ 127 w 159" name="T74"/>
                <a:gd fmla="*/ 0 h 150" name="T75"/>
                <a:gd fmla="*/ 121 w 159" name="T76"/>
                <a:gd fmla="*/ 0 h 150" name="T77"/>
                <a:gd fmla="*/ 100 w 159" name="T78"/>
                <a:gd fmla="*/ 13 h 150" name="T79"/>
                <a:gd fmla="*/ 77 w 159" name="T80"/>
                <a:gd fmla="*/ 68 h 150" name="T81"/>
                <a:gd fmla="*/ 12 w 159" name="T82"/>
                <a:gd fmla="*/ 120 h 150" name="T83"/>
                <a:gd fmla="*/ 12 w 159" name="T84"/>
                <a:gd fmla="*/ 145 h 150" name="T85"/>
                <a:gd fmla="*/ 23 w 159" name="T86"/>
                <a:gd fmla="*/ 150 h 150" name="T87"/>
                <a:gd fmla="*/ 36 w 159" name="T88"/>
                <a:gd fmla="*/ 145 h 150" name="T89"/>
                <a:gd fmla="*/ 93 w 159" name="T90"/>
                <a:gd fmla="*/ 85 h 150" name="T91"/>
                <a:gd fmla="*/ 144 w 159" name="T92"/>
                <a:gd fmla="*/ 71 h 150" name="T93"/>
                <a:gd fmla="*/ 137 w 159" name="T94"/>
                <a:gd fmla="*/ 54 h 150" name="T95"/>
                <a:gd fmla="*/ 159 w 159" name="T96"/>
                <a:gd fmla="*/ 25 h 150" name="T97"/>
                <a:gd fmla="*/ 130 w 159" name="T98"/>
                <a:gd fmla="*/ 37 h 150" name="T99"/>
                <a:gd fmla="*/ 124 w 159" name="T100"/>
                <a:gd fmla="*/ 24 h 150" name="T101"/>
                <a:gd fmla="*/ 125 w 159" name="T102"/>
                <a:gd fmla="*/ 17 h 150" name="T103"/>
                <a:gd fmla="*/ 149 w 159" name="T104"/>
                <a:gd fmla="*/ 6 h 150" name="T105"/>
                <a:gd fmla="*/ 127 w 159" name="T106"/>
                <a:gd fmla="*/ 0 h 150" name="T107"/>
                <a:gd fmla="*/ 24 w 159" name="T108"/>
                <a:gd fmla="*/ 138 h 150" name="T109"/>
                <a:gd fmla="*/ 20 w 159" name="T110"/>
                <a:gd fmla="*/ 136 h 150" name="T111"/>
                <a:gd fmla="*/ 20 w 159" name="T112"/>
                <a:gd fmla="*/ 128 h 150" name="T113"/>
                <a:gd fmla="*/ 24 w 159" name="T114"/>
                <a:gd fmla="*/ 126 h 150" name="T115"/>
                <a:gd fmla="*/ 29 w 159" name="T116"/>
                <a:gd fmla="*/ 128 h 150" name="T117"/>
                <a:gd fmla="*/ 29 w 159" name="T118"/>
                <a:gd fmla="*/ 136 h 150" name="T119"/>
                <a:gd fmla="*/ 24 w 159" name="T120"/>
                <a:gd fmla="*/ 138 h 15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50" w="159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250" name="Freeform 132"/>
          <p:cNvSpPr>
            <a:spLocks noEditPoints="1"/>
          </p:cNvSpPr>
          <p:nvPr/>
        </p:nvSpPr>
        <p:spPr bwMode="auto">
          <a:xfrm>
            <a:off x="8231188" y="3221038"/>
            <a:ext cx="211138" cy="153988"/>
          </a:xfrm>
          <a:custGeom>
            <a:gdLst>
              <a:gd fmla="*/ 40 w 89" name="T0"/>
              <a:gd fmla="*/ 4 h 65" name="T1"/>
              <a:gd fmla="*/ 77 w 89" name="T2"/>
              <a:gd fmla="*/ 20 h 65" name="T3"/>
              <a:gd fmla="*/ 83 w 89" name="T4"/>
              <a:gd fmla="*/ 26 h 65" name="T5"/>
              <a:gd fmla="*/ 49 w 89" name="T6"/>
              <a:gd fmla="*/ 60 h 65" name="T7"/>
              <a:gd fmla="*/ 6 w 89" name="T8"/>
              <a:gd fmla="*/ 17 h 65" name="T9"/>
              <a:gd fmla="*/ 40 w 89" name="T10"/>
              <a:gd fmla="*/ 4 h 65" name="T11"/>
              <a:gd fmla="*/ 40 w 89" name="T12"/>
              <a:gd fmla="*/ 0 h 65" name="T13"/>
              <a:gd fmla="*/ 0 w 89" name="T14"/>
              <a:gd fmla="*/ 16 h 65" name="T15"/>
              <a:gd fmla="*/ 49 w 89" name="T16"/>
              <a:gd fmla="*/ 65 h 65" name="T17"/>
              <a:gd fmla="*/ 89 w 89" name="T18"/>
              <a:gd fmla="*/ 26 h 65" name="T19"/>
              <a:gd fmla="*/ 80 w 89" name="T20"/>
              <a:gd fmla="*/ 17 h 65" name="T21"/>
              <a:gd fmla="*/ 40 w 89" name="T22"/>
              <a:gd fmla="*/ 0 h 6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65" w="89">
                <a:moveTo>
                  <a:pt x="40" y="4"/>
                </a:moveTo>
                <a:cubicBezTo>
                  <a:pt x="54" y="4"/>
                  <a:pt x="67" y="10"/>
                  <a:pt x="77" y="20"/>
                </a:cubicBezTo>
                <a:cubicBezTo>
                  <a:pt x="83" y="26"/>
                  <a:pt x="83" y="26"/>
                  <a:pt x="83" y="26"/>
                </a:cubicBezTo>
                <a:cubicBezTo>
                  <a:pt x="49" y="60"/>
                  <a:pt x="49" y="60"/>
                  <a:pt x="49" y="60"/>
                </a:cubicBezTo>
                <a:cubicBezTo>
                  <a:pt x="6" y="17"/>
                  <a:pt x="6" y="17"/>
                  <a:pt x="6" y="17"/>
                </a:cubicBezTo>
                <a:cubicBezTo>
                  <a:pt x="15" y="9"/>
                  <a:pt x="27" y="4"/>
                  <a:pt x="40" y="4"/>
                </a:cubicBezTo>
                <a:moveTo>
                  <a:pt x="40" y="0"/>
                </a:moveTo>
                <a:cubicBezTo>
                  <a:pt x="25" y="0"/>
                  <a:pt x="11" y="6"/>
                  <a:pt x="0" y="16"/>
                </a:cubicBezTo>
                <a:cubicBezTo>
                  <a:pt x="49" y="65"/>
                  <a:pt x="49" y="65"/>
                  <a:pt x="49" y="65"/>
                </a:cubicBezTo>
                <a:cubicBezTo>
                  <a:pt x="89" y="26"/>
                  <a:pt x="89" y="26"/>
                  <a:pt x="89" y="26"/>
                </a:cubicBezTo>
                <a:cubicBezTo>
                  <a:pt x="80" y="17"/>
                  <a:pt x="80" y="17"/>
                  <a:pt x="80" y="17"/>
                </a:cubicBezTo>
                <a:cubicBezTo>
                  <a:pt x="69" y="6"/>
                  <a:pt x="54" y="0"/>
                  <a:pt x="4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1" name="Freeform 133"/>
          <p:cNvSpPr>
            <a:spLocks noEditPoints="1"/>
          </p:cNvSpPr>
          <p:nvPr/>
        </p:nvSpPr>
        <p:spPr bwMode="auto">
          <a:xfrm>
            <a:off x="8251826" y="3295651"/>
            <a:ext cx="349250" cy="333375"/>
          </a:xfrm>
          <a:custGeom>
            <a:gdLst>
              <a:gd fmla="*/ 85 w 147" name="T0"/>
              <a:gd fmla="*/ 11 h 141" name="T1"/>
              <a:gd fmla="*/ 119 w 147" name="T2"/>
              <a:gd fmla="*/ 45 h 141" name="T3"/>
              <a:gd fmla="*/ 133 w 147" name="T4"/>
              <a:gd fmla="*/ 80 h 141" name="T5"/>
              <a:gd fmla="*/ 119 w 147" name="T6"/>
              <a:gd fmla="*/ 115 h 141" name="T7"/>
              <a:gd fmla="*/ 115 w 147" name="T8"/>
              <a:gd fmla="*/ 119 h 141" name="T9"/>
              <a:gd fmla="*/ 80 w 147" name="T10"/>
              <a:gd fmla="*/ 133 h 141" name="T11"/>
              <a:gd fmla="*/ 46 w 147" name="T12"/>
              <a:gd fmla="*/ 119 h 141" name="T13"/>
              <a:gd fmla="*/ 12 w 147" name="T14"/>
              <a:gd fmla="*/ 85 h 141" name="T15"/>
              <a:gd fmla="*/ 85 w 147" name="T16"/>
              <a:gd fmla="*/ 11 h 141" name="T17"/>
              <a:gd fmla="*/ 85 w 147" name="T18"/>
              <a:gd fmla="*/ 0 h 141" name="T19"/>
              <a:gd fmla="*/ 0 w 147" name="T20"/>
              <a:gd fmla="*/ 85 h 141" name="T21"/>
              <a:gd fmla="*/ 40 w 147" name="T22"/>
              <a:gd fmla="*/ 124 h 141" name="T23"/>
              <a:gd fmla="*/ 80 w 147" name="T24"/>
              <a:gd fmla="*/ 141 h 141" name="T25"/>
              <a:gd fmla="*/ 121 w 147" name="T26"/>
              <a:gd fmla="*/ 124 h 141" name="T27"/>
              <a:gd fmla="*/ 125 w 147" name="T28"/>
              <a:gd fmla="*/ 120 h 141" name="T29"/>
              <a:gd fmla="*/ 125 w 147" name="T30"/>
              <a:gd fmla="*/ 40 h 141" name="T31"/>
              <a:gd fmla="*/ 85 w 147" name="T32"/>
              <a:gd fmla="*/ 0 h 14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41" w="147">
                <a:moveTo>
                  <a:pt x="85" y="11"/>
                </a:moveTo>
                <a:cubicBezTo>
                  <a:pt x="119" y="45"/>
                  <a:pt x="119" y="45"/>
                  <a:pt x="119" y="45"/>
                </a:cubicBezTo>
                <a:cubicBezTo>
                  <a:pt x="128" y="55"/>
                  <a:pt x="133" y="67"/>
                  <a:pt x="133" y="80"/>
                </a:cubicBezTo>
                <a:cubicBezTo>
                  <a:pt x="133" y="93"/>
                  <a:pt x="128" y="105"/>
                  <a:pt x="119" y="115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06" y="128"/>
                  <a:pt x="93" y="133"/>
                  <a:pt x="80" y="133"/>
                </a:cubicBezTo>
                <a:cubicBezTo>
                  <a:pt x="67" y="133"/>
                  <a:pt x="55" y="128"/>
                  <a:pt x="46" y="119"/>
                </a:cubicBezTo>
                <a:cubicBezTo>
                  <a:pt x="12" y="85"/>
                  <a:pt x="12" y="85"/>
                  <a:pt x="12" y="85"/>
                </a:cubicBezTo>
                <a:cubicBezTo>
                  <a:pt x="85" y="11"/>
                  <a:pt x="85" y="11"/>
                  <a:pt x="85" y="11"/>
                </a:cubicBezTo>
                <a:moveTo>
                  <a:pt x="85" y="0"/>
                </a:moveTo>
                <a:cubicBezTo>
                  <a:pt x="0" y="85"/>
                  <a:pt x="0" y="85"/>
                  <a:pt x="0" y="85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51" y="135"/>
                  <a:pt x="66" y="141"/>
                  <a:pt x="80" y="141"/>
                </a:cubicBezTo>
                <a:cubicBezTo>
                  <a:pt x="95" y="141"/>
                  <a:pt x="109" y="135"/>
                  <a:pt x="121" y="124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47" y="98"/>
                  <a:pt x="147" y="62"/>
                  <a:pt x="125" y="40"/>
                </a:cubicBezTo>
                <a:cubicBezTo>
                  <a:pt x="85" y="0"/>
                  <a:pt x="85" y="0"/>
                  <a:pt x="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2" name="Freeform 134"/>
          <p:cNvSpPr>
            <a:spLocks noEditPoints="1"/>
          </p:cNvSpPr>
          <p:nvPr/>
        </p:nvSpPr>
        <p:spPr bwMode="auto">
          <a:xfrm>
            <a:off x="8167688" y="3273426"/>
            <a:ext cx="168275" cy="209550"/>
          </a:xfrm>
          <a:custGeom>
            <a:gdLst>
              <a:gd fmla="*/ 22 w 71" name="T0"/>
              <a:gd fmla="*/ 6 h 88" name="T1"/>
              <a:gd fmla="*/ 65 w 71" name="T2"/>
              <a:gd fmla="*/ 49 h 88" name="T3"/>
              <a:gd fmla="*/ 31 w 71" name="T4"/>
              <a:gd fmla="*/ 83 h 88" name="T5"/>
              <a:gd fmla="*/ 25 w 71" name="T6"/>
              <a:gd fmla="*/ 77 h 88" name="T7"/>
              <a:gd fmla="*/ 22 w 71" name="T8"/>
              <a:gd fmla="*/ 6 h 88" name="T9"/>
              <a:gd fmla="*/ 22 w 71" name="T10"/>
              <a:gd fmla="*/ 0 h 88" name="T11"/>
              <a:gd fmla="*/ 22 w 71" name="T12"/>
              <a:gd fmla="*/ 80 h 88" name="T13"/>
              <a:gd fmla="*/ 31 w 71" name="T14"/>
              <a:gd fmla="*/ 88 h 88" name="T15"/>
              <a:gd fmla="*/ 71 w 71" name="T16"/>
              <a:gd fmla="*/ 49 h 88" name="T17"/>
              <a:gd fmla="*/ 22 w 71" name="T18"/>
              <a:gd fmla="*/ 0 h 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8" w="71">
                <a:moveTo>
                  <a:pt x="22" y="6"/>
                </a:moveTo>
                <a:cubicBezTo>
                  <a:pt x="65" y="49"/>
                  <a:pt x="65" y="49"/>
                  <a:pt x="65" y="49"/>
                </a:cubicBezTo>
                <a:cubicBezTo>
                  <a:pt x="31" y="83"/>
                  <a:pt x="31" y="83"/>
                  <a:pt x="31" y="83"/>
                </a:cubicBezTo>
                <a:cubicBezTo>
                  <a:pt x="25" y="77"/>
                  <a:pt x="25" y="77"/>
                  <a:pt x="25" y="77"/>
                </a:cubicBezTo>
                <a:cubicBezTo>
                  <a:pt x="6" y="57"/>
                  <a:pt x="5" y="26"/>
                  <a:pt x="22" y="6"/>
                </a:cubicBezTo>
                <a:moveTo>
                  <a:pt x="22" y="0"/>
                </a:moveTo>
                <a:cubicBezTo>
                  <a:pt x="0" y="22"/>
                  <a:pt x="0" y="58"/>
                  <a:pt x="22" y="80"/>
                </a:cubicBezTo>
                <a:cubicBezTo>
                  <a:pt x="31" y="88"/>
                  <a:pt x="31" y="88"/>
                  <a:pt x="31" y="88"/>
                </a:cubicBezTo>
                <a:cubicBezTo>
                  <a:pt x="71" y="49"/>
                  <a:pt x="71" y="49"/>
                  <a:pt x="71" y="49"/>
                </a:cubicBezTo>
                <a:cubicBezTo>
                  <a:pt x="22" y="0"/>
                  <a:pt x="22" y="0"/>
                  <a:pt x="2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3" name="Freeform 135"/>
          <p:cNvSpPr>
            <a:spLocks noEditPoints="1"/>
          </p:cNvSpPr>
          <p:nvPr/>
        </p:nvSpPr>
        <p:spPr bwMode="auto">
          <a:xfrm>
            <a:off x="877888" y="3398838"/>
            <a:ext cx="422275" cy="182563"/>
          </a:xfrm>
          <a:custGeom>
            <a:gdLst>
              <a:gd fmla="*/ 167 w 178" name="T0"/>
              <a:gd fmla="*/ 77 h 77" name="T1"/>
              <a:gd fmla="*/ 11 w 178" name="T2"/>
              <a:gd fmla="*/ 77 h 77" name="T3"/>
              <a:gd fmla="*/ 0 w 178" name="T4"/>
              <a:gd fmla="*/ 65 h 77" name="T5"/>
              <a:gd fmla="*/ 0 w 178" name="T6"/>
              <a:gd fmla="*/ 0 h 77" name="T7"/>
              <a:gd fmla="*/ 178 w 178" name="T8"/>
              <a:gd fmla="*/ 0 h 77" name="T9"/>
              <a:gd fmla="*/ 178 w 178" name="T10"/>
              <a:gd fmla="*/ 65 h 77" name="T11"/>
              <a:gd fmla="*/ 167 w 178" name="T12"/>
              <a:gd fmla="*/ 77 h 77" name="T13"/>
              <a:gd fmla="*/ 4 w 178" name="T14"/>
              <a:gd fmla="*/ 4 h 77" name="T15"/>
              <a:gd fmla="*/ 4 w 178" name="T16"/>
              <a:gd fmla="*/ 65 h 77" name="T17"/>
              <a:gd fmla="*/ 11 w 178" name="T18"/>
              <a:gd fmla="*/ 73 h 77" name="T19"/>
              <a:gd fmla="*/ 167 w 178" name="T20"/>
              <a:gd fmla="*/ 73 h 77" name="T21"/>
              <a:gd fmla="*/ 174 w 178" name="T22"/>
              <a:gd fmla="*/ 65 h 77" name="T23"/>
              <a:gd fmla="*/ 174 w 178" name="T24"/>
              <a:gd fmla="*/ 4 h 77" name="T25"/>
              <a:gd fmla="*/ 4 w 178" name="T26"/>
              <a:gd fmla="*/ 4 h 77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7" w="178">
                <a:moveTo>
                  <a:pt x="167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5" y="77"/>
                  <a:pt x="0" y="72"/>
                  <a:pt x="0" y="65"/>
                </a:cubicBezTo>
                <a:cubicBezTo>
                  <a:pt x="0" y="0"/>
                  <a:pt x="0" y="0"/>
                  <a:pt x="0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8" y="65"/>
                  <a:pt x="178" y="65"/>
                  <a:pt x="178" y="65"/>
                </a:cubicBezTo>
                <a:cubicBezTo>
                  <a:pt x="178" y="72"/>
                  <a:pt x="173" y="77"/>
                  <a:pt x="167" y="77"/>
                </a:cubicBezTo>
                <a:close/>
                <a:moveTo>
                  <a:pt x="4" y="4"/>
                </a:moveTo>
                <a:cubicBezTo>
                  <a:pt x="4" y="65"/>
                  <a:pt x="4" y="65"/>
                  <a:pt x="4" y="65"/>
                </a:cubicBezTo>
                <a:cubicBezTo>
                  <a:pt x="4" y="70"/>
                  <a:pt x="7" y="73"/>
                  <a:pt x="11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71" y="73"/>
                  <a:pt x="174" y="70"/>
                  <a:pt x="174" y="65"/>
                </a:cubicBezTo>
                <a:cubicBezTo>
                  <a:pt x="174" y="4"/>
                  <a:pt x="174" y="4"/>
                  <a:pt x="174" y="4"/>
                </a:cubicBezTo>
                <a:lnTo>
                  <a:pt x="4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4" name="Freeform 136"/>
          <p:cNvSpPr>
            <a:spLocks noEditPoints="1"/>
          </p:cNvSpPr>
          <p:nvPr/>
        </p:nvSpPr>
        <p:spPr bwMode="auto">
          <a:xfrm>
            <a:off x="1111251" y="3479801"/>
            <a:ext cx="141288" cy="57150"/>
          </a:xfrm>
          <a:custGeom>
            <a:gdLst>
              <a:gd fmla="*/ 56 w 60" name="T0"/>
              <a:gd fmla="*/ 24 h 24" name="T1"/>
              <a:gd fmla="*/ 4 w 60" name="T2"/>
              <a:gd fmla="*/ 24 h 24" name="T3"/>
              <a:gd fmla="*/ 0 w 60" name="T4"/>
              <a:gd fmla="*/ 19 h 24" name="T5"/>
              <a:gd fmla="*/ 0 w 60" name="T6"/>
              <a:gd fmla="*/ 5 h 24" name="T7"/>
              <a:gd fmla="*/ 4 w 60" name="T8"/>
              <a:gd fmla="*/ 0 h 24" name="T9"/>
              <a:gd fmla="*/ 56 w 60" name="T10"/>
              <a:gd fmla="*/ 0 h 24" name="T11"/>
              <a:gd fmla="*/ 60 w 60" name="T12"/>
              <a:gd fmla="*/ 5 h 24" name="T13"/>
              <a:gd fmla="*/ 60 w 60" name="T14"/>
              <a:gd fmla="*/ 19 h 24" name="T15"/>
              <a:gd fmla="*/ 56 w 60" name="T16"/>
              <a:gd fmla="*/ 24 h 24" name="T17"/>
              <a:gd fmla="*/ 4 w 60" name="T18"/>
              <a:gd fmla="*/ 4 h 24" name="T19"/>
              <a:gd fmla="*/ 4 w 60" name="T20"/>
              <a:gd fmla="*/ 5 h 24" name="T21"/>
              <a:gd fmla="*/ 4 w 60" name="T22"/>
              <a:gd fmla="*/ 19 h 24" name="T23"/>
              <a:gd fmla="*/ 4 w 60" name="T24"/>
              <a:gd fmla="*/ 20 h 24" name="T25"/>
              <a:gd fmla="*/ 56 w 60" name="T26"/>
              <a:gd fmla="*/ 20 h 24" name="T27"/>
              <a:gd fmla="*/ 56 w 60" name="T28"/>
              <a:gd fmla="*/ 19 h 24" name="T29"/>
              <a:gd fmla="*/ 56 w 60" name="T30"/>
              <a:gd fmla="*/ 5 h 24" name="T31"/>
              <a:gd fmla="*/ 56 w 60" name="T32"/>
              <a:gd fmla="*/ 4 h 24" name="T33"/>
              <a:gd fmla="*/ 4 w 60" name="T34"/>
              <a:gd fmla="*/ 4 h 2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4" w="60">
                <a:moveTo>
                  <a:pt x="56" y="24"/>
                </a:move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2"/>
                  <a:pt x="0" y="1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8" y="0"/>
                  <a:pt x="60" y="2"/>
                  <a:pt x="60" y="5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22"/>
                  <a:pt x="58" y="24"/>
                  <a:pt x="56" y="24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4" y="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6" y="20"/>
                  <a:pt x="56" y="19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6" y="4"/>
                  <a:pt x="56" y="4"/>
                </a:cubicBezTo>
                <a:lnTo>
                  <a:pt x="4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5" name="Freeform 137"/>
          <p:cNvSpPr>
            <a:spLocks noEditPoints="1"/>
          </p:cNvSpPr>
          <p:nvPr/>
        </p:nvSpPr>
        <p:spPr bwMode="auto">
          <a:xfrm>
            <a:off x="877888" y="3290888"/>
            <a:ext cx="422275" cy="77788"/>
          </a:xfrm>
          <a:custGeom>
            <a:gdLst>
              <a:gd fmla="*/ 178 w 178" name="T0"/>
              <a:gd fmla="*/ 33 h 33" name="T1"/>
              <a:gd fmla="*/ 0 w 178" name="T2"/>
              <a:gd fmla="*/ 33 h 33" name="T3"/>
              <a:gd fmla="*/ 0 w 178" name="T4"/>
              <a:gd fmla="*/ 11 h 33" name="T5"/>
              <a:gd fmla="*/ 11 w 178" name="T6"/>
              <a:gd fmla="*/ 0 h 33" name="T7"/>
              <a:gd fmla="*/ 167 w 178" name="T8"/>
              <a:gd fmla="*/ 0 h 33" name="T9"/>
              <a:gd fmla="*/ 178 w 178" name="T10"/>
              <a:gd fmla="*/ 11 h 33" name="T11"/>
              <a:gd fmla="*/ 178 w 178" name="T12"/>
              <a:gd fmla="*/ 33 h 33" name="T13"/>
              <a:gd fmla="*/ 4 w 178" name="T14"/>
              <a:gd fmla="*/ 29 h 33" name="T15"/>
              <a:gd fmla="*/ 174 w 178" name="T16"/>
              <a:gd fmla="*/ 29 h 33" name="T17"/>
              <a:gd fmla="*/ 174 w 178" name="T18"/>
              <a:gd fmla="*/ 11 h 33" name="T19"/>
              <a:gd fmla="*/ 167 w 178" name="T20"/>
              <a:gd fmla="*/ 4 h 33" name="T21"/>
              <a:gd fmla="*/ 11 w 178" name="T22"/>
              <a:gd fmla="*/ 4 h 33" name="T23"/>
              <a:gd fmla="*/ 4 w 178" name="T24"/>
              <a:gd fmla="*/ 11 h 33" name="T25"/>
              <a:gd fmla="*/ 4 w 178" name="T26"/>
              <a:gd fmla="*/ 29 h 3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3" w="178">
                <a:moveTo>
                  <a:pt x="178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3" y="0"/>
                  <a:pt x="178" y="5"/>
                  <a:pt x="178" y="11"/>
                </a:cubicBezTo>
                <a:lnTo>
                  <a:pt x="178" y="33"/>
                </a:lnTo>
                <a:close/>
                <a:moveTo>
                  <a:pt x="4" y="29"/>
                </a:moveTo>
                <a:cubicBezTo>
                  <a:pt x="174" y="29"/>
                  <a:pt x="174" y="29"/>
                  <a:pt x="174" y="29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4" y="7"/>
                  <a:pt x="171" y="4"/>
                  <a:pt x="167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4"/>
                  <a:pt x="4" y="7"/>
                  <a:pt x="4" y="11"/>
                </a:cubicBezTo>
                <a:lnTo>
                  <a:pt x="4" y="2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6" name="Freeform 138"/>
          <p:cNvSpPr>
            <a:spLocks noEditPoints="1"/>
          </p:cNvSpPr>
          <p:nvPr/>
        </p:nvSpPr>
        <p:spPr bwMode="auto">
          <a:xfrm>
            <a:off x="855663" y="4160838"/>
            <a:ext cx="471488" cy="373063"/>
          </a:xfrm>
          <a:custGeom>
            <a:gdLst>
              <a:gd fmla="*/ 140 w 199" name="T0"/>
              <a:gd fmla="*/ 157 h 157" name="T1"/>
              <a:gd fmla="*/ 59 w 199" name="T2"/>
              <a:gd fmla="*/ 157 h 157" name="T3"/>
              <a:gd fmla="*/ 49 w 199" name="T4"/>
              <a:gd fmla="*/ 148 h 157" name="T5"/>
              <a:gd fmla="*/ 49 w 199" name="T6"/>
              <a:gd fmla="*/ 70 h 157" name="T7"/>
              <a:gd fmla="*/ 40 w 199" name="T8"/>
              <a:gd fmla="*/ 80 h 157" name="T9"/>
              <a:gd fmla="*/ 27 w 199" name="T10"/>
              <a:gd fmla="*/ 80 h 157" name="T11"/>
              <a:gd fmla="*/ 3 w 199" name="T12"/>
              <a:gd fmla="*/ 57 h 157" name="T13"/>
              <a:gd fmla="*/ 0 w 199" name="T14"/>
              <a:gd fmla="*/ 50 h 157" name="T15"/>
              <a:gd fmla="*/ 2 w 199" name="T16"/>
              <a:gd fmla="*/ 44 h 157" name="T17"/>
              <a:gd fmla="*/ 40 w 199" name="T18"/>
              <a:gd fmla="*/ 5 h 157" name="T19"/>
              <a:gd fmla="*/ 48 w 199" name="T20"/>
              <a:gd fmla="*/ 0 h 157" name="T21"/>
              <a:gd fmla="*/ 71 w 199" name="T22"/>
              <a:gd fmla="*/ 0 h 157" name="T23"/>
              <a:gd fmla="*/ 79 w 199" name="T24"/>
              <a:gd fmla="*/ 1 h 157" name="T25"/>
              <a:gd fmla="*/ 81 w 199" name="T26"/>
              <a:gd fmla="*/ 3 h 157" name="T27"/>
              <a:gd fmla="*/ 81 w 199" name="T28"/>
              <a:gd fmla="*/ 4 h 157" name="T29"/>
              <a:gd fmla="*/ 99 w 199" name="T30"/>
              <a:gd fmla="*/ 21 h 157" name="T31"/>
              <a:gd fmla="*/ 118 w 199" name="T32"/>
              <a:gd fmla="*/ 4 h 157" name="T33"/>
              <a:gd fmla="*/ 118 w 199" name="T34"/>
              <a:gd fmla="*/ 3 h 157" name="T35"/>
              <a:gd fmla="*/ 119 w 199" name="T36"/>
              <a:gd fmla="*/ 1 h 157" name="T37"/>
              <a:gd fmla="*/ 127 w 199" name="T38"/>
              <a:gd fmla="*/ 0 h 157" name="T39"/>
              <a:gd fmla="*/ 151 w 199" name="T40"/>
              <a:gd fmla="*/ 0 h 157" name="T41"/>
              <a:gd fmla="*/ 158 w 199" name="T42"/>
              <a:gd fmla="*/ 5 h 157" name="T43"/>
              <a:gd fmla="*/ 196 w 199" name="T44"/>
              <a:gd fmla="*/ 44 h 157" name="T45"/>
              <a:gd fmla="*/ 198 w 199" name="T46"/>
              <a:gd fmla="*/ 50 h 157" name="T47"/>
              <a:gd fmla="*/ 196 w 199" name="T48"/>
              <a:gd fmla="*/ 57 h 157" name="T49"/>
              <a:gd fmla="*/ 172 w 199" name="T50"/>
              <a:gd fmla="*/ 80 h 157" name="T51"/>
              <a:gd fmla="*/ 165 w 199" name="T52"/>
              <a:gd fmla="*/ 83 h 157" name="T53"/>
              <a:gd fmla="*/ 165 w 199" name="T54"/>
              <a:gd fmla="*/ 83 h 157" name="T55"/>
              <a:gd fmla="*/ 159 w 199" name="T56"/>
              <a:gd fmla="*/ 80 h 157" name="T57"/>
              <a:gd fmla="*/ 149 w 199" name="T58"/>
              <a:gd fmla="*/ 70 h 157" name="T59"/>
              <a:gd fmla="*/ 149 w 199" name="T60"/>
              <a:gd fmla="*/ 148 h 157" name="T61"/>
              <a:gd fmla="*/ 140 w 199" name="T62"/>
              <a:gd fmla="*/ 157 h 157" name="T63"/>
              <a:gd fmla="*/ 52 w 199" name="T64"/>
              <a:gd fmla="*/ 59 h 157" name="T65"/>
              <a:gd fmla="*/ 57 w 199" name="T66"/>
              <a:gd fmla="*/ 65 h 157" name="T67"/>
              <a:gd fmla="*/ 57 w 199" name="T68"/>
              <a:gd fmla="*/ 148 h 157" name="T69"/>
              <a:gd fmla="*/ 59 w 199" name="T70"/>
              <a:gd fmla="*/ 149 h 157" name="T71"/>
              <a:gd fmla="*/ 140 w 199" name="T72"/>
              <a:gd fmla="*/ 149 h 157" name="T73"/>
              <a:gd fmla="*/ 141 w 199" name="T74"/>
              <a:gd fmla="*/ 148 h 157" name="T75"/>
              <a:gd fmla="*/ 141 w 199" name="T76"/>
              <a:gd fmla="*/ 65 h 157" name="T77"/>
              <a:gd fmla="*/ 147 w 199" name="T78"/>
              <a:gd fmla="*/ 59 h 157" name="T79"/>
              <a:gd fmla="*/ 152 w 199" name="T80"/>
              <a:gd fmla="*/ 61 h 157" name="T81"/>
              <a:gd fmla="*/ 164 w 199" name="T82"/>
              <a:gd fmla="*/ 74 h 157" name="T83"/>
              <a:gd fmla="*/ 166 w 199" name="T84"/>
              <a:gd fmla="*/ 74 h 157" name="T85"/>
              <a:gd fmla="*/ 190 w 199" name="T86"/>
              <a:gd fmla="*/ 51 h 157" name="T87"/>
              <a:gd fmla="*/ 190 w 199" name="T88"/>
              <a:gd fmla="*/ 50 h 157" name="T89"/>
              <a:gd fmla="*/ 190 w 199" name="T90"/>
              <a:gd fmla="*/ 49 h 157" name="T91"/>
              <a:gd fmla="*/ 153 w 199" name="T92"/>
              <a:gd fmla="*/ 10 h 157" name="T93"/>
              <a:gd fmla="*/ 150 w 199" name="T94"/>
              <a:gd fmla="*/ 8 h 157" name="T95"/>
              <a:gd fmla="*/ 127 w 199" name="T96"/>
              <a:gd fmla="*/ 8 h 157" name="T97"/>
              <a:gd fmla="*/ 125 w 199" name="T98"/>
              <a:gd fmla="*/ 8 h 157" name="T99"/>
              <a:gd fmla="*/ 99 w 199" name="T100"/>
              <a:gd fmla="*/ 29 h 157" name="T101"/>
              <a:gd fmla="*/ 73 w 199" name="T102"/>
              <a:gd fmla="*/ 8 h 157" name="T103"/>
              <a:gd fmla="*/ 71 w 199" name="T104"/>
              <a:gd fmla="*/ 8 h 157" name="T105"/>
              <a:gd fmla="*/ 49 w 199" name="T106"/>
              <a:gd fmla="*/ 8 h 157" name="T107"/>
              <a:gd fmla="*/ 46 w 199" name="T108"/>
              <a:gd fmla="*/ 10 h 157" name="T109"/>
              <a:gd fmla="*/ 8 w 199" name="T110"/>
              <a:gd fmla="*/ 49 h 157" name="T111"/>
              <a:gd fmla="*/ 8 w 199" name="T112"/>
              <a:gd fmla="*/ 50 h 157" name="T113"/>
              <a:gd fmla="*/ 8 w 199" name="T114"/>
              <a:gd fmla="*/ 51 h 157" name="T115"/>
              <a:gd fmla="*/ 32 w 199" name="T116"/>
              <a:gd fmla="*/ 74 h 157" name="T117"/>
              <a:gd fmla="*/ 34 w 199" name="T118"/>
              <a:gd fmla="*/ 74 h 157" name="T119"/>
              <a:gd fmla="*/ 47 w 199" name="T120"/>
              <a:gd fmla="*/ 61 h 157" name="T121"/>
              <a:gd fmla="*/ 52 w 199" name="T122"/>
              <a:gd fmla="*/ 59 h 15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57" w="199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7" name="Freeform 139"/>
          <p:cNvSpPr>
            <a:spLocks noEditPoints="1"/>
          </p:cNvSpPr>
          <p:nvPr/>
        </p:nvSpPr>
        <p:spPr bwMode="auto">
          <a:xfrm>
            <a:off x="1824038" y="4151313"/>
            <a:ext cx="388938" cy="392113"/>
          </a:xfrm>
          <a:custGeom>
            <a:gdLst>
              <a:gd fmla="*/ 67 w 164" name="T0"/>
              <a:gd fmla="*/ 164 h 165" name="T1"/>
              <a:gd fmla="*/ 33 w 164" name="T2"/>
              <a:gd fmla="*/ 155 h 165" name="T3"/>
              <a:gd fmla="*/ 22 w 164" name="T4"/>
              <a:gd fmla="*/ 158 h 165" name="T5"/>
              <a:gd fmla="*/ 11 w 164" name="T6"/>
              <a:gd fmla="*/ 154 h 165" name="T7"/>
              <a:gd fmla="*/ 0 w 164" name="T8"/>
              <a:gd fmla="*/ 87 h 165" name="T9"/>
              <a:gd fmla="*/ 25 w 164" name="T10"/>
              <a:gd fmla="*/ 63 h 165" name="T11"/>
              <a:gd fmla="*/ 33 w 164" name="T12"/>
              <a:gd fmla="*/ 66 h 165" name="T13"/>
              <a:gd fmla="*/ 54 w 164" name="T14"/>
              <a:gd fmla="*/ 53 h 165" name="T15"/>
              <a:gd fmla="*/ 68 w 164" name="T16"/>
              <a:gd fmla="*/ 36 h 165" name="T17"/>
              <a:gd fmla="*/ 75 w 164" name="T18"/>
              <a:gd fmla="*/ 23 h 165" name="T19"/>
              <a:gd fmla="*/ 80 w 164" name="T20"/>
              <a:gd fmla="*/ 13 h 165" name="T21"/>
              <a:gd fmla="*/ 97 w 164" name="T22"/>
              <a:gd fmla="*/ 0 h 165" name="T23"/>
              <a:gd fmla="*/ 107 w 164" name="T24"/>
              <a:gd fmla="*/ 38 h 165" name="T25"/>
              <a:gd fmla="*/ 98 w 164" name="T26"/>
              <a:gd fmla="*/ 56 h 165" name="T27"/>
              <a:gd fmla="*/ 99 w 164" name="T28"/>
              <a:gd fmla="*/ 59 h 165" name="T29"/>
              <a:gd fmla="*/ 115 w 164" name="T30"/>
              <a:gd fmla="*/ 58 h 165" name="T31"/>
              <a:gd fmla="*/ 164 w 164" name="T32"/>
              <a:gd fmla="*/ 74 h 165" name="T33"/>
              <a:gd fmla="*/ 157 w 164" name="T34"/>
              <a:gd fmla="*/ 99 h 165" name="T35"/>
              <a:gd fmla="*/ 148 w 164" name="T36"/>
              <a:gd fmla="*/ 124 h 165" name="T37"/>
              <a:gd fmla="*/ 135 w 164" name="T38"/>
              <a:gd fmla="*/ 148 h 165" name="T39"/>
              <a:gd fmla="*/ 104 w 164" name="T40"/>
              <a:gd fmla="*/ 165 h 165" name="T41"/>
              <a:gd fmla="*/ 38 w 164" name="T42"/>
              <a:gd fmla="*/ 146 h 165" name="T43"/>
              <a:gd fmla="*/ 68 w 164" name="T44"/>
              <a:gd fmla="*/ 156 h 165" name="T45"/>
              <a:gd fmla="*/ 104 w 164" name="T46"/>
              <a:gd fmla="*/ 157 h 165" name="T47"/>
              <a:gd fmla="*/ 127 w 164" name="T48"/>
              <a:gd fmla="*/ 148 h 165" name="T49"/>
              <a:gd fmla="*/ 119 w 164" name="T50"/>
              <a:gd fmla="*/ 132 h 165" name="T51"/>
              <a:gd fmla="*/ 140 w 164" name="T52"/>
              <a:gd fmla="*/ 124 h 165" name="T53"/>
              <a:gd fmla="*/ 132 w 164" name="T54"/>
              <a:gd fmla="*/ 107 h 165" name="T55"/>
              <a:gd fmla="*/ 149 w 164" name="T56"/>
              <a:gd fmla="*/ 99 h 165" name="T57"/>
              <a:gd fmla="*/ 141 w 164" name="T58"/>
              <a:gd fmla="*/ 83 h 165" name="T59"/>
              <a:gd fmla="*/ 156 w 164" name="T60"/>
              <a:gd fmla="*/ 74 h 165" name="T61"/>
              <a:gd fmla="*/ 115 w 164" name="T62"/>
              <a:gd fmla="*/ 66 h 165" name="T63"/>
              <a:gd fmla="*/ 99 w 164" name="T64"/>
              <a:gd fmla="*/ 67 h 165" name="T65"/>
              <a:gd fmla="*/ 92 w 164" name="T66"/>
              <a:gd fmla="*/ 64 h 165" name="T67"/>
              <a:gd fmla="*/ 97 w 164" name="T68"/>
              <a:gd fmla="*/ 41 h 165" name="T69"/>
              <a:gd fmla="*/ 103 w 164" name="T70"/>
              <a:gd fmla="*/ 11 h 165" name="T71"/>
              <a:gd fmla="*/ 87 w 164" name="T72"/>
              <a:gd fmla="*/ 17 h 165" name="T73"/>
              <a:gd fmla="*/ 83 w 164" name="T74"/>
              <a:gd fmla="*/ 26 h 165" name="T75"/>
              <a:gd fmla="*/ 75 w 164" name="T76"/>
              <a:gd fmla="*/ 41 h 165" name="T77"/>
              <a:gd fmla="*/ 60 w 164" name="T78"/>
              <a:gd fmla="*/ 59 h 165" name="T79"/>
              <a:gd fmla="*/ 30 w 164" name="T80"/>
              <a:gd fmla="*/ 73 h 165" name="T81"/>
              <a:gd fmla="*/ 25 w 164" name="T82"/>
              <a:gd fmla="*/ 71 h 165" name="T83"/>
              <a:gd fmla="*/ 15 w 164" name="T84"/>
              <a:gd fmla="*/ 74 h 165" name="T85"/>
              <a:gd fmla="*/ 8 w 164" name="T86"/>
              <a:gd fmla="*/ 133 h 165" name="T87"/>
              <a:gd fmla="*/ 22 w 164" name="T88"/>
              <a:gd fmla="*/ 150 h 165" name="T89"/>
              <a:gd fmla="*/ 27 w 164" name="T90"/>
              <a:gd fmla="*/ 149 h 165" name="T91"/>
              <a:gd fmla="*/ 38 w 164" name="T92"/>
              <a:gd fmla="*/ 146 h 165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65" w="164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8" name="Freeform 140"/>
          <p:cNvSpPr/>
          <p:nvPr/>
        </p:nvSpPr>
        <p:spPr bwMode="auto">
          <a:xfrm>
            <a:off x="4498976" y="5245101"/>
            <a:ext cx="461963" cy="9525"/>
          </a:xfrm>
          <a:custGeom>
            <a:gdLst>
              <a:gd fmla="*/ 193 w 195" name="T0"/>
              <a:gd fmla="*/ 4 h 4" name="T1"/>
              <a:gd fmla="*/ 2 w 195" name="T2"/>
              <a:gd fmla="*/ 4 h 4" name="T3"/>
              <a:gd fmla="*/ 0 w 195" name="T4"/>
              <a:gd fmla="*/ 2 h 4" name="T5"/>
              <a:gd fmla="*/ 2 w 195" name="T6"/>
              <a:gd fmla="*/ 0 h 4" name="T7"/>
              <a:gd fmla="*/ 193 w 195" name="T8"/>
              <a:gd fmla="*/ 0 h 4" name="T9"/>
              <a:gd fmla="*/ 195 w 195" name="T10"/>
              <a:gd fmla="*/ 2 h 4" name="T11"/>
              <a:gd fmla="*/ 193 w 195" name="T12"/>
              <a:gd fmla="*/ 4 h 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" w="195">
                <a:moveTo>
                  <a:pt x="193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4" y="0"/>
                  <a:pt x="195" y="1"/>
                  <a:pt x="195" y="2"/>
                </a:cubicBezTo>
                <a:cubicBezTo>
                  <a:pt x="195" y="3"/>
                  <a:pt x="194" y="4"/>
                  <a:pt x="193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59" name="Freeform 141"/>
          <p:cNvSpPr/>
          <p:nvPr/>
        </p:nvSpPr>
        <p:spPr bwMode="auto">
          <a:xfrm>
            <a:off x="4838701" y="5143501"/>
            <a:ext cx="122238" cy="111125"/>
          </a:xfrm>
          <a:custGeom>
            <a:gdLst>
              <a:gd fmla="*/ 50 w 52" name="T0"/>
              <a:gd fmla="*/ 47 h 47" name="T1"/>
              <a:gd fmla="*/ 48 w 52" name="T2"/>
              <a:gd fmla="*/ 46 h 47" name="T3"/>
              <a:gd fmla="*/ 1 w 52" name="T4"/>
              <a:gd fmla="*/ 4 h 47" name="T5"/>
              <a:gd fmla="*/ 1 w 52" name="T6"/>
              <a:gd fmla="*/ 1 h 47" name="T7"/>
              <a:gd fmla="*/ 4 w 52" name="T8"/>
              <a:gd fmla="*/ 1 h 47" name="T9"/>
              <a:gd fmla="*/ 51 w 52" name="T10"/>
              <a:gd fmla="*/ 43 h 47" name="T11"/>
              <a:gd fmla="*/ 51 w 52" name="T12"/>
              <a:gd fmla="*/ 46 h 47" name="T13"/>
              <a:gd fmla="*/ 50 w 52" name="T14"/>
              <a:gd fmla="*/ 47 h 4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7" w="52">
                <a:moveTo>
                  <a:pt x="50" y="47"/>
                </a:moveTo>
                <a:cubicBezTo>
                  <a:pt x="49" y="47"/>
                  <a:pt x="49" y="47"/>
                  <a:pt x="48" y="4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51" y="43"/>
                  <a:pt x="51" y="43"/>
                  <a:pt x="51" y="43"/>
                </a:cubicBezTo>
                <a:cubicBezTo>
                  <a:pt x="52" y="44"/>
                  <a:pt x="52" y="45"/>
                  <a:pt x="51" y="46"/>
                </a:cubicBezTo>
                <a:cubicBezTo>
                  <a:pt x="51" y="47"/>
                  <a:pt x="50" y="47"/>
                  <a:pt x="50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0" name="Freeform 142"/>
          <p:cNvSpPr/>
          <p:nvPr/>
        </p:nvSpPr>
        <p:spPr bwMode="auto">
          <a:xfrm>
            <a:off x="4838701" y="5245101"/>
            <a:ext cx="122238" cy="111125"/>
          </a:xfrm>
          <a:custGeom>
            <a:gdLst>
              <a:gd fmla="*/ 3 w 52" name="T0"/>
              <a:gd fmla="*/ 47 h 47" name="T1"/>
              <a:gd fmla="*/ 1 w 52" name="T2"/>
              <a:gd fmla="*/ 46 h 47" name="T3"/>
              <a:gd fmla="*/ 1 w 52" name="T4"/>
              <a:gd fmla="*/ 43 h 47" name="T5"/>
              <a:gd fmla="*/ 48 w 52" name="T6"/>
              <a:gd fmla="*/ 0 h 47" name="T7"/>
              <a:gd fmla="*/ 51 w 52" name="T8"/>
              <a:gd fmla="*/ 0 h 47" name="T9"/>
              <a:gd fmla="*/ 51 w 52" name="T10"/>
              <a:gd fmla="*/ 3 h 47" name="T11"/>
              <a:gd fmla="*/ 4 w 52" name="T12"/>
              <a:gd fmla="*/ 46 h 47" name="T13"/>
              <a:gd fmla="*/ 3 w 52" name="T14"/>
              <a:gd fmla="*/ 47 h 4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7" w="52">
                <a:moveTo>
                  <a:pt x="3" y="47"/>
                </a:moveTo>
                <a:cubicBezTo>
                  <a:pt x="2" y="47"/>
                  <a:pt x="2" y="46"/>
                  <a:pt x="1" y="46"/>
                </a:cubicBezTo>
                <a:cubicBezTo>
                  <a:pt x="0" y="45"/>
                  <a:pt x="0" y="44"/>
                  <a:pt x="1" y="43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1" y="0"/>
                  <a:pt x="51" y="0"/>
                </a:cubicBezTo>
                <a:cubicBezTo>
                  <a:pt x="52" y="1"/>
                  <a:pt x="52" y="3"/>
                  <a:pt x="51" y="3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3" y="47"/>
                  <a:pt x="3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1" name="Freeform 143"/>
          <p:cNvSpPr/>
          <p:nvPr/>
        </p:nvSpPr>
        <p:spPr bwMode="auto">
          <a:xfrm>
            <a:off x="3589338" y="5245101"/>
            <a:ext cx="458788" cy="9525"/>
          </a:xfrm>
          <a:custGeom>
            <a:gdLst>
              <a:gd fmla="*/ 192 w 194" name="T0"/>
              <a:gd fmla="*/ 4 h 4" name="T1"/>
              <a:gd fmla="*/ 2 w 194" name="T2"/>
              <a:gd fmla="*/ 4 h 4" name="T3"/>
              <a:gd fmla="*/ 0 w 194" name="T4"/>
              <a:gd fmla="*/ 2 h 4" name="T5"/>
              <a:gd fmla="*/ 2 w 194" name="T6"/>
              <a:gd fmla="*/ 0 h 4" name="T7"/>
              <a:gd fmla="*/ 192 w 194" name="T8"/>
              <a:gd fmla="*/ 0 h 4" name="T9"/>
              <a:gd fmla="*/ 194 w 194" name="T10"/>
              <a:gd fmla="*/ 2 h 4" name="T11"/>
              <a:gd fmla="*/ 192 w 194" name="T12"/>
              <a:gd fmla="*/ 4 h 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" w="194">
                <a:moveTo>
                  <a:pt x="19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3" y="0"/>
                  <a:pt x="194" y="1"/>
                  <a:pt x="194" y="2"/>
                </a:cubicBezTo>
                <a:cubicBezTo>
                  <a:pt x="194" y="3"/>
                  <a:pt x="193" y="4"/>
                  <a:pt x="192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2" name="Freeform 144"/>
          <p:cNvSpPr/>
          <p:nvPr/>
        </p:nvSpPr>
        <p:spPr bwMode="auto">
          <a:xfrm>
            <a:off x="3589338" y="5143501"/>
            <a:ext cx="120650" cy="111125"/>
          </a:xfrm>
          <a:custGeom>
            <a:gdLst>
              <a:gd fmla="*/ 2 w 51" name="T0"/>
              <a:gd fmla="*/ 47 h 47" name="T1"/>
              <a:gd fmla="*/ 0 w 51" name="T2"/>
              <a:gd fmla="*/ 46 h 47" name="T3"/>
              <a:gd fmla="*/ 0 w 51" name="T4"/>
              <a:gd fmla="*/ 43 h 47" name="T5"/>
              <a:gd fmla="*/ 48 w 51" name="T6"/>
              <a:gd fmla="*/ 1 h 47" name="T7"/>
              <a:gd fmla="*/ 50 w 51" name="T8"/>
              <a:gd fmla="*/ 1 h 47" name="T9"/>
              <a:gd fmla="*/ 50 w 51" name="T10"/>
              <a:gd fmla="*/ 4 h 47" name="T11"/>
              <a:gd fmla="*/ 3 w 51" name="T12"/>
              <a:gd fmla="*/ 46 h 47" name="T13"/>
              <a:gd fmla="*/ 2 w 51" name="T14"/>
              <a:gd fmla="*/ 47 h 4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7" w="51">
                <a:moveTo>
                  <a:pt x="2" y="47"/>
                </a:moveTo>
                <a:cubicBezTo>
                  <a:pt x="1" y="47"/>
                  <a:pt x="1" y="47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0"/>
                  <a:pt x="50" y="0"/>
                  <a:pt x="50" y="1"/>
                </a:cubicBezTo>
                <a:cubicBezTo>
                  <a:pt x="51" y="2"/>
                  <a:pt x="51" y="3"/>
                  <a:pt x="50" y="4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7"/>
                  <a:pt x="2" y="47"/>
                  <a:pt x="2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3" name="Freeform 145"/>
          <p:cNvSpPr/>
          <p:nvPr/>
        </p:nvSpPr>
        <p:spPr bwMode="auto">
          <a:xfrm>
            <a:off x="3589338" y="5245101"/>
            <a:ext cx="120650" cy="111125"/>
          </a:xfrm>
          <a:custGeom>
            <a:gdLst>
              <a:gd fmla="*/ 49 w 51" name="T0"/>
              <a:gd fmla="*/ 47 h 47" name="T1"/>
              <a:gd fmla="*/ 48 w 51" name="T2"/>
              <a:gd fmla="*/ 46 h 47" name="T3"/>
              <a:gd fmla="*/ 0 w 51" name="T4"/>
              <a:gd fmla="*/ 3 h 47" name="T5"/>
              <a:gd fmla="*/ 0 w 51" name="T6"/>
              <a:gd fmla="*/ 0 h 47" name="T7"/>
              <a:gd fmla="*/ 3 w 51" name="T8"/>
              <a:gd fmla="*/ 0 h 47" name="T9"/>
              <a:gd fmla="*/ 50 w 51" name="T10"/>
              <a:gd fmla="*/ 43 h 47" name="T11"/>
              <a:gd fmla="*/ 50 w 51" name="T12"/>
              <a:gd fmla="*/ 46 h 47" name="T13"/>
              <a:gd fmla="*/ 49 w 51" name="T14"/>
              <a:gd fmla="*/ 47 h 4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7" w="51">
                <a:moveTo>
                  <a:pt x="49" y="47"/>
                </a:moveTo>
                <a:cubicBezTo>
                  <a:pt x="49" y="47"/>
                  <a:pt x="48" y="46"/>
                  <a:pt x="48" y="46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1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4"/>
                  <a:pt x="51" y="45"/>
                  <a:pt x="50" y="46"/>
                </a:cubicBezTo>
                <a:cubicBezTo>
                  <a:pt x="50" y="46"/>
                  <a:pt x="50" y="47"/>
                  <a:pt x="49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4" name="Freeform 146"/>
          <p:cNvSpPr/>
          <p:nvPr/>
        </p:nvSpPr>
        <p:spPr bwMode="auto">
          <a:xfrm>
            <a:off x="6421438" y="5024438"/>
            <a:ext cx="254000" cy="230188"/>
          </a:xfrm>
          <a:custGeom>
            <a:gdLst>
              <a:gd fmla="*/ 3 w 107" name="T0"/>
              <a:gd fmla="*/ 97 h 97" name="T1"/>
              <a:gd fmla="*/ 1 w 107" name="T2"/>
              <a:gd fmla="*/ 96 h 97" name="T3"/>
              <a:gd fmla="*/ 1 w 107" name="T4"/>
              <a:gd fmla="*/ 93 h 97" name="T5"/>
              <a:gd fmla="*/ 103 w 107" name="T6"/>
              <a:gd fmla="*/ 1 h 97" name="T7"/>
              <a:gd fmla="*/ 106 w 107" name="T8"/>
              <a:gd fmla="*/ 1 h 97" name="T9"/>
              <a:gd fmla="*/ 106 w 107" name="T10"/>
              <a:gd fmla="*/ 4 h 97" name="T11"/>
              <a:gd fmla="*/ 4 w 107" name="T12"/>
              <a:gd fmla="*/ 96 h 97" name="T13"/>
              <a:gd fmla="*/ 3 w 107" name="T14"/>
              <a:gd fmla="*/ 97 h 9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7" w="107">
                <a:moveTo>
                  <a:pt x="3" y="97"/>
                </a:moveTo>
                <a:cubicBezTo>
                  <a:pt x="2" y="97"/>
                  <a:pt x="2" y="97"/>
                  <a:pt x="1" y="96"/>
                </a:cubicBezTo>
                <a:cubicBezTo>
                  <a:pt x="0" y="95"/>
                  <a:pt x="1" y="94"/>
                  <a:pt x="1" y="93"/>
                </a:cubicBezTo>
                <a:cubicBezTo>
                  <a:pt x="103" y="1"/>
                  <a:pt x="103" y="1"/>
                  <a:pt x="103" y="1"/>
                </a:cubicBezTo>
                <a:cubicBezTo>
                  <a:pt x="104" y="0"/>
                  <a:pt x="105" y="0"/>
                  <a:pt x="106" y="1"/>
                </a:cubicBezTo>
                <a:cubicBezTo>
                  <a:pt x="107" y="2"/>
                  <a:pt x="107" y="3"/>
                  <a:pt x="106" y="4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3" y="97"/>
                  <a:pt x="3" y="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5" name="Freeform 147"/>
          <p:cNvSpPr/>
          <p:nvPr/>
        </p:nvSpPr>
        <p:spPr bwMode="auto">
          <a:xfrm>
            <a:off x="6421438" y="5245101"/>
            <a:ext cx="254000" cy="228600"/>
          </a:xfrm>
          <a:custGeom>
            <a:gdLst>
              <a:gd fmla="*/ 104 w 107" name="T0"/>
              <a:gd fmla="*/ 96 h 96" name="T1"/>
              <a:gd fmla="*/ 103 w 107" name="T2"/>
              <a:gd fmla="*/ 95 h 96" name="T3"/>
              <a:gd fmla="*/ 1 w 107" name="T4"/>
              <a:gd fmla="*/ 3 h 96" name="T5"/>
              <a:gd fmla="*/ 1 w 107" name="T6"/>
              <a:gd fmla="*/ 0 h 96" name="T7"/>
              <a:gd fmla="*/ 4 w 107" name="T8"/>
              <a:gd fmla="*/ 0 h 96" name="T9"/>
              <a:gd fmla="*/ 106 w 107" name="T10"/>
              <a:gd fmla="*/ 93 h 96" name="T11"/>
              <a:gd fmla="*/ 106 w 107" name="T12"/>
              <a:gd fmla="*/ 95 h 96" name="T13"/>
              <a:gd fmla="*/ 104 w 107" name="T14"/>
              <a:gd fmla="*/ 96 h 9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6" w="107">
                <a:moveTo>
                  <a:pt x="104" y="96"/>
                </a:moveTo>
                <a:cubicBezTo>
                  <a:pt x="104" y="96"/>
                  <a:pt x="104" y="96"/>
                  <a:pt x="103" y="95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1"/>
                  <a:pt x="1" y="0"/>
                </a:cubicBezTo>
                <a:cubicBezTo>
                  <a:pt x="2" y="0"/>
                  <a:pt x="3" y="0"/>
                  <a:pt x="4" y="0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07" y="93"/>
                  <a:pt x="107" y="95"/>
                  <a:pt x="106" y="95"/>
                </a:cubicBezTo>
                <a:cubicBezTo>
                  <a:pt x="106" y="96"/>
                  <a:pt x="105" y="96"/>
                  <a:pt x="104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6" name="Freeform 148"/>
          <p:cNvSpPr/>
          <p:nvPr/>
        </p:nvSpPr>
        <p:spPr bwMode="auto">
          <a:xfrm>
            <a:off x="5516563" y="5024438"/>
            <a:ext cx="254000" cy="230188"/>
          </a:xfrm>
          <a:custGeom>
            <a:gdLst>
              <a:gd fmla="*/ 104 w 107" name="T0"/>
              <a:gd fmla="*/ 97 h 97" name="T1"/>
              <a:gd fmla="*/ 103 w 107" name="T2"/>
              <a:gd fmla="*/ 96 h 97" name="T3"/>
              <a:gd fmla="*/ 1 w 107" name="T4"/>
              <a:gd fmla="*/ 4 h 97" name="T5"/>
              <a:gd fmla="*/ 1 w 107" name="T6"/>
              <a:gd fmla="*/ 1 h 97" name="T7"/>
              <a:gd fmla="*/ 4 w 107" name="T8"/>
              <a:gd fmla="*/ 1 h 97" name="T9"/>
              <a:gd fmla="*/ 106 w 107" name="T10"/>
              <a:gd fmla="*/ 93 h 97" name="T11"/>
              <a:gd fmla="*/ 106 w 107" name="T12"/>
              <a:gd fmla="*/ 96 h 97" name="T13"/>
              <a:gd fmla="*/ 104 w 107" name="T14"/>
              <a:gd fmla="*/ 97 h 9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7" w="107">
                <a:moveTo>
                  <a:pt x="104" y="97"/>
                </a:moveTo>
                <a:cubicBezTo>
                  <a:pt x="104" y="97"/>
                  <a:pt x="103" y="97"/>
                  <a:pt x="103" y="9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07" y="94"/>
                  <a:pt x="107" y="95"/>
                  <a:pt x="106" y="96"/>
                </a:cubicBezTo>
                <a:cubicBezTo>
                  <a:pt x="106" y="97"/>
                  <a:pt x="105" y="97"/>
                  <a:pt x="104" y="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7" name="Freeform 149"/>
          <p:cNvSpPr/>
          <p:nvPr/>
        </p:nvSpPr>
        <p:spPr bwMode="auto">
          <a:xfrm>
            <a:off x="5516563" y="5245101"/>
            <a:ext cx="254000" cy="228600"/>
          </a:xfrm>
          <a:custGeom>
            <a:gdLst>
              <a:gd fmla="*/ 3 w 107" name="T0"/>
              <a:gd fmla="*/ 96 h 96" name="T1"/>
              <a:gd fmla="*/ 1 w 107" name="T2"/>
              <a:gd fmla="*/ 95 h 96" name="T3"/>
              <a:gd fmla="*/ 1 w 107" name="T4"/>
              <a:gd fmla="*/ 93 h 96" name="T5"/>
              <a:gd fmla="*/ 103 w 107" name="T6"/>
              <a:gd fmla="*/ 0 h 96" name="T7"/>
              <a:gd fmla="*/ 106 w 107" name="T8"/>
              <a:gd fmla="*/ 0 h 96" name="T9"/>
              <a:gd fmla="*/ 106 w 107" name="T10"/>
              <a:gd fmla="*/ 3 h 96" name="T11"/>
              <a:gd fmla="*/ 4 w 107" name="T12"/>
              <a:gd fmla="*/ 95 h 96" name="T13"/>
              <a:gd fmla="*/ 3 w 107" name="T14"/>
              <a:gd fmla="*/ 96 h 9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6" w="107">
                <a:moveTo>
                  <a:pt x="3" y="96"/>
                </a:moveTo>
                <a:cubicBezTo>
                  <a:pt x="2" y="96"/>
                  <a:pt x="2" y="96"/>
                  <a:pt x="1" y="95"/>
                </a:cubicBezTo>
                <a:cubicBezTo>
                  <a:pt x="0" y="95"/>
                  <a:pt x="0" y="93"/>
                  <a:pt x="1" y="93"/>
                </a:cubicBezTo>
                <a:cubicBezTo>
                  <a:pt x="103" y="0"/>
                  <a:pt x="103" y="0"/>
                  <a:pt x="103" y="0"/>
                </a:cubicBezTo>
                <a:cubicBezTo>
                  <a:pt x="104" y="0"/>
                  <a:pt x="105" y="0"/>
                  <a:pt x="106" y="0"/>
                </a:cubicBezTo>
                <a:cubicBezTo>
                  <a:pt x="107" y="1"/>
                  <a:pt x="107" y="3"/>
                  <a:pt x="106" y="3"/>
                </a:cubicBezTo>
                <a:cubicBezTo>
                  <a:pt x="4" y="95"/>
                  <a:pt x="4" y="95"/>
                  <a:pt x="4" y="95"/>
                </a:cubicBezTo>
                <a:cubicBezTo>
                  <a:pt x="4" y="96"/>
                  <a:pt x="3" y="96"/>
                  <a:pt x="3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8" name="Freeform 150"/>
          <p:cNvSpPr/>
          <p:nvPr/>
        </p:nvSpPr>
        <p:spPr bwMode="auto">
          <a:xfrm>
            <a:off x="8247063" y="5019676"/>
            <a:ext cx="261938" cy="239713"/>
          </a:xfrm>
          <a:custGeom>
            <a:gdLst>
              <a:gd fmla="*/ 4 w 110" name="T0"/>
              <a:gd fmla="*/ 101 h 101" name="T1"/>
              <a:gd fmla="*/ 1 w 110" name="T2"/>
              <a:gd fmla="*/ 100 h 101" name="T3"/>
              <a:gd fmla="*/ 2 w 110" name="T4"/>
              <a:gd fmla="*/ 94 h 101" name="T5"/>
              <a:gd fmla="*/ 103 w 110" name="T6"/>
              <a:gd fmla="*/ 2 h 101" name="T7"/>
              <a:gd fmla="*/ 109 w 110" name="T8"/>
              <a:gd fmla="*/ 2 h 101" name="T9"/>
              <a:gd fmla="*/ 109 w 110" name="T10"/>
              <a:gd fmla="*/ 8 h 101" name="T11"/>
              <a:gd fmla="*/ 7 w 110" name="T12"/>
              <a:gd fmla="*/ 100 h 101" name="T13"/>
              <a:gd fmla="*/ 4 w 110" name="T14"/>
              <a:gd fmla="*/ 101 h 10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0" w="110">
                <a:moveTo>
                  <a:pt x="4" y="101"/>
                </a:moveTo>
                <a:cubicBezTo>
                  <a:pt x="3" y="101"/>
                  <a:pt x="2" y="100"/>
                  <a:pt x="1" y="100"/>
                </a:cubicBezTo>
                <a:cubicBezTo>
                  <a:pt x="0" y="98"/>
                  <a:pt x="0" y="95"/>
                  <a:pt x="2" y="9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5" y="0"/>
                  <a:pt x="107" y="0"/>
                  <a:pt x="109" y="2"/>
                </a:cubicBezTo>
                <a:cubicBezTo>
                  <a:pt x="110" y="4"/>
                  <a:pt x="110" y="6"/>
                  <a:pt x="109" y="8"/>
                </a:cubicBezTo>
                <a:cubicBezTo>
                  <a:pt x="7" y="100"/>
                  <a:pt x="7" y="100"/>
                  <a:pt x="7" y="100"/>
                </a:cubicBezTo>
                <a:cubicBezTo>
                  <a:pt x="6" y="101"/>
                  <a:pt x="5" y="101"/>
                  <a:pt x="4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69" name="Freeform 151"/>
          <p:cNvSpPr/>
          <p:nvPr/>
        </p:nvSpPr>
        <p:spPr bwMode="auto">
          <a:xfrm>
            <a:off x="8247063" y="5238751"/>
            <a:ext cx="261938" cy="239713"/>
          </a:xfrm>
          <a:custGeom>
            <a:gdLst>
              <a:gd fmla="*/ 106 w 110" name="T0"/>
              <a:gd fmla="*/ 101 h 101" name="T1"/>
              <a:gd fmla="*/ 103 w 110" name="T2"/>
              <a:gd fmla="*/ 100 h 101" name="T3"/>
              <a:gd fmla="*/ 2 w 110" name="T4"/>
              <a:gd fmla="*/ 8 h 101" name="T5"/>
              <a:gd fmla="*/ 1 w 110" name="T6"/>
              <a:gd fmla="*/ 2 h 101" name="T7"/>
              <a:gd fmla="*/ 7 w 110" name="T8"/>
              <a:gd fmla="*/ 2 h 101" name="T9"/>
              <a:gd fmla="*/ 109 w 110" name="T10"/>
              <a:gd fmla="*/ 94 h 101" name="T11"/>
              <a:gd fmla="*/ 109 w 110" name="T12"/>
              <a:gd fmla="*/ 100 h 101" name="T13"/>
              <a:gd fmla="*/ 106 w 110" name="T14"/>
              <a:gd fmla="*/ 101 h 10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0" w="110">
                <a:moveTo>
                  <a:pt x="106" y="101"/>
                </a:moveTo>
                <a:cubicBezTo>
                  <a:pt x="105" y="101"/>
                  <a:pt x="104" y="101"/>
                  <a:pt x="103" y="100"/>
                </a:cubicBezTo>
                <a:cubicBezTo>
                  <a:pt x="2" y="8"/>
                  <a:pt x="2" y="8"/>
                  <a:pt x="2" y="8"/>
                </a:cubicBezTo>
                <a:cubicBezTo>
                  <a:pt x="0" y="6"/>
                  <a:pt x="0" y="4"/>
                  <a:pt x="1" y="2"/>
                </a:cubicBezTo>
                <a:cubicBezTo>
                  <a:pt x="3" y="1"/>
                  <a:pt x="5" y="0"/>
                  <a:pt x="7" y="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10" y="96"/>
                  <a:pt x="110" y="98"/>
                  <a:pt x="109" y="100"/>
                </a:cubicBezTo>
                <a:cubicBezTo>
                  <a:pt x="108" y="101"/>
                  <a:pt x="107" y="101"/>
                  <a:pt x="106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70" name="Freeform 152"/>
          <p:cNvSpPr/>
          <p:nvPr/>
        </p:nvSpPr>
        <p:spPr bwMode="auto">
          <a:xfrm>
            <a:off x="7323138" y="5019676"/>
            <a:ext cx="263525" cy="239713"/>
          </a:xfrm>
          <a:custGeom>
            <a:gdLst>
              <a:gd fmla="*/ 107 w 111" name="T0"/>
              <a:gd fmla="*/ 101 h 101" name="T1"/>
              <a:gd fmla="*/ 104 w 111" name="T2"/>
              <a:gd fmla="*/ 100 h 101" name="T3"/>
              <a:gd fmla="*/ 2 w 111" name="T4"/>
              <a:gd fmla="*/ 8 h 101" name="T5"/>
              <a:gd fmla="*/ 2 w 111" name="T6"/>
              <a:gd fmla="*/ 2 h 101" name="T7"/>
              <a:gd fmla="*/ 7 w 111" name="T8"/>
              <a:gd fmla="*/ 2 h 101" name="T9"/>
              <a:gd fmla="*/ 109 w 111" name="T10"/>
              <a:gd fmla="*/ 94 h 101" name="T11"/>
              <a:gd fmla="*/ 110 w 111" name="T12"/>
              <a:gd fmla="*/ 100 h 101" name="T13"/>
              <a:gd fmla="*/ 107 w 111" name="T14"/>
              <a:gd fmla="*/ 101 h 10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0" w="110">
                <a:moveTo>
                  <a:pt x="107" y="101"/>
                </a:moveTo>
                <a:cubicBezTo>
                  <a:pt x="106" y="101"/>
                  <a:pt x="105" y="101"/>
                  <a:pt x="104" y="100"/>
                </a:cubicBezTo>
                <a:cubicBezTo>
                  <a:pt x="2" y="8"/>
                  <a:pt x="2" y="8"/>
                  <a:pt x="2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0"/>
                  <a:pt x="6" y="0"/>
                  <a:pt x="7" y="2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11" y="95"/>
                  <a:pt x="111" y="98"/>
                  <a:pt x="110" y="100"/>
                </a:cubicBezTo>
                <a:cubicBezTo>
                  <a:pt x="109" y="100"/>
                  <a:pt x="108" y="101"/>
                  <a:pt x="107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71" name="Freeform 153"/>
          <p:cNvSpPr/>
          <p:nvPr/>
        </p:nvSpPr>
        <p:spPr bwMode="auto">
          <a:xfrm>
            <a:off x="7323138" y="5238751"/>
            <a:ext cx="263525" cy="239713"/>
          </a:xfrm>
          <a:custGeom>
            <a:gdLst>
              <a:gd fmla="*/ 5 w 111" name="T0"/>
              <a:gd fmla="*/ 101 h 101" name="T1"/>
              <a:gd fmla="*/ 2 w 111" name="T2"/>
              <a:gd fmla="*/ 100 h 101" name="T3"/>
              <a:gd fmla="*/ 2 w 111" name="T4"/>
              <a:gd fmla="*/ 94 h 101" name="T5"/>
              <a:gd fmla="*/ 104 w 111" name="T6"/>
              <a:gd fmla="*/ 2 h 101" name="T7"/>
              <a:gd fmla="*/ 110 w 111" name="T8"/>
              <a:gd fmla="*/ 2 h 101" name="T9"/>
              <a:gd fmla="*/ 109 w 111" name="T10"/>
              <a:gd fmla="*/ 8 h 101" name="T11"/>
              <a:gd fmla="*/ 7 w 111" name="T12"/>
              <a:gd fmla="*/ 100 h 101" name="T13"/>
              <a:gd fmla="*/ 5 w 111" name="T14"/>
              <a:gd fmla="*/ 101 h 10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0" w="110">
                <a:moveTo>
                  <a:pt x="5" y="101"/>
                </a:moveTo>
                <a:cubicBezTo>
                  <a:pt x="4" y="101"/>
                  <a:pt x="3" y="101"/>
                  <a:pt x="2" y="100"/>
                </a:cubicBezTo>
                <a:cubicBezTo>
                  <a:pt x="0" y="98"/>
                  <a:pt x="0" y="96"/>
                  <a:pt x="2" y="94"/>
                </a:cubicBezTo>
                <a:cubicBezTo>
                  <a:pt x="104" y="2"/>
                  <a:pt x="104" y="2"/>
                  <a:pt x="104" y="2"/>
                </a:cubicBezTo>
                <a:cubicBezTo>
                  <a:pt x="106" y="0"/>
                  <a:pt x="108" y="1"/>
                  <a:pt x="110" y="2"/>
                </a:cubicBezTo>
                <a:cubicBezTo>
                  <a:pt x="111" y="4"/>
                  <a:pt x="111" y="6"/>
                  <a:pt x="109" y="8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1"/>
                  <a:pt x="6" y="101"/>
                  <a:pt x="5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72" name="Freeform 154"/>
          <p:cNvSpPr/>
          <p:nvPr/>
        </p:nvSpPr>
        <p:spPr bwMode="auto">
          <a:xfrm>
            <a:off x="11117263" y="4187826"/>
            <a:ext cx="93663" cy="93663"/>
          </a:xfrm>
          <a:custGeom>
            <a:gdLst>
              <a:gd fmla="*/ 59 w 59" name="T0"/>
              <a:gd fmla="*/ 59 h 59" name="T1"/>
              <a:gd fmla="*/ 0 w 59" name="T2"/>
              <a:gd fmla="*/ 59 h 59" name="T3"/>
              <a:gd fmla="*/ 0 w 59" name="T4"/>
              <a:gd fmla="*/ 0 h 59" name="T5"/>
              <a:gd fmla="*/ 10 w 59" name="T6"/>
              <a:gd fmla="*/ 0 h 59" name="T7"/>
              <a:gd fmla="*/ 10 w 59" name="T8"/>
              <a:gd fmla="*/ 49 h 59" name="T9"/>
              <a:gd fmla="*/ 59 w 59" name="T10"/>
              <a:gd fmla="*/ 49 h 59" name="T11"/>
              <a:gd fmla="*/ 59 w 59" name="T12"/>
              <a:gd fmla="*/ 59 h 5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9" w="59">
                <a:moveTo>
                  <a:pt x="59" y="59"/>
                </a:moveTo>
                <a:lnTo>
                  <a:pt x="0" y="59"/>
                </a:lnTo>
                <a:lnTo>
                  <a:pt x="0" y="0"/>
                </a:lnTo>
                <a:lnTo>
                  <a:pt x="10" y="0"/>
                </a:lnTo>
                <a:lnTo>
                  <a:pt x="10" y="49"/>
                </a:lnTo>
                <a:lnTo>
                  <a:pt x="59" y="49"/>
                </a:lnTo>
                <a:lnTo>
                  <a:pt x="59" y="5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73" name="Freeform 155"/>
          <p:cNvSpPr>
            <a:spLocks noEditPoints="1"/>
          </p:cNvSpPr>
          <p:nvPr/>
        </p:nvSpPr>
        <p:spPr bwMode="auto">
          <a:xfrm>
            <a:off x="10948988" y="4178301"/>
            <a:ext cx="271463" cy="381000"/>
          </a:xfrm>
          <a:custGeom>
            <a:gdLst>
              <a:gd fmla="*/ 171 w 171" name="T0"/>
              <a:gd fmla="*/ 240 h 240" name="T1"/>
              <a:gd fmla="*/ 0 w 171" name="T2"/>
              <a:gd fmla="*/ 240 h 240" name="T3"/>
              <a:gd fmla="*/ 0 w 171" name="T4"/>
              <a:gd fmla="*/ 0 h 240" name="T5"/>
              <a:gd fmla="*/ 115 w 171" name="T6"/>
              <a:gd fmla="*/ 0 h 240" name="T7"/>
              <a:gd fmla="*/ 171 w 171" name="T8"/>
              <a:gd fmla="*/ 56 h 240" name="T9"/>
              <a:gd fmla="*/ 171 w 171" name="T10"/>
              <a:gd fmla="*/ 240 h 240" name="T11"/>
              <a:gd fmla="*/ 10 w 171" name="T12"/>
              <a:gd fmla="*/ 230 h 240" name="T13"/>
              <a:gd fmla="*/ 161 w 171" name="T14"/>
              <a:gd fmla="*/ 230 h 240" name="T15"/>
              <a:gd fmla="*/ 161 w 171" name="T16"/>
              <a:gd fmla="*/ 61 h 240" name="T17"/>
              <a:gd fmla="*/ 110 w 171" name="T18"/>
              <a:gd fmla="*/ 10 h 240" name="T19"/>
              <a:gd fmla="*/ 10 w 171" name="T20"/>
              <a:gd fmla="*/ 10 h 240" name="T21"/>
              <a:gd fmla="*/ 10 w 171" name="T22"/>
              <a:gd fmla="*/ 230 h 24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40" w="171">
                <a:moveTo>
                  <a:pt x="171" y="240"/>
                </a:moveTo>
                <a:lnTo>
                  <a:pt x="0" y="240"/>
                </a:lnTo>
                <a:lnTo>
                  <a:pt x="0" y="0"/>
                </a:lnTo>
                <a:lnTo>
                  <a:pt x="115" y="0"/>
                </a:lnTo>
                <a:lnTo>
                  <a:pt x="171" y="56"/>
                </a:lnTo>
                <a:lnTo>
                  <a:pt x="171" y="240"/>
                </a:lnTo>
                <a:close/>
                <a:moveTo>
                  <a:pt x="10" y="230"/>
                </a:moveTo>
                <a:lnTo>
                  <a:pt x="161" y="230"/>
                </a:lnTo>
                <a:lnTo>
                  <a:pt x="161" y="61"/>
                </a:lnTo>
                <a:lnTo>
                  <a:pt x="110" y="10"/>
                </a:lnTo>
                <a:lnTo>
                  <a:pt x="10" y="10"/>
                </a:lnTo>
                <a:lnTo>
                  <a:pt x="10" y="2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74" name="Freeform 156"/>
          <p:cNvSpPr/>
          <p:nvPr/>
        </p:nvSpPr>
        <p:spPr bwMode="auto">
          <a:xfrm>
            <a:off x="11172826" y="4127501"/>
            <a:ext cx="95250" cy="95250"/>
          </a:xfrm>
          <a:custGeom>
            <a:gdLst>
              <a:gd fmla="*/ 60 w 60" name="T0"/>
              <a:gd fmla="*/ 60 h 60" name="T1"/>
              <a:gd fmla="*/ 0 w 60" name="T2"/>
              <a:gd fmla="*/ 60 h 60" name="T3"/>
              <a:gd fmla="*/ 0 w 60" name="T4"/>
              <a:gd fmla="*/ 0 h 60" name="T5"/>
              <a:gd fmla="*/ 11 w 60" name="T6"/>
              <a:gd fmla="*/ 0 h 60" name="T7"/>
              <a:gd fmla="*/ 11 w 60" name="T8"/>
              <a:gd fmla="*/ 50 h 60" name="T9"/>
              <a:gd fmla="*/ 60 w 60" name="T10"/>
              <a:gd fmla="*/ 50 h 60" name="T11"/>
              <a:gd fmla="*/ 60 w 60" name="T12"/>
              <a:gd fmla="*/ 60 h 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0" w="60">
                <a:moveTo>
                  <a:pt x="60" y="60"/>
                </a:moveTo>
                <a:lnTo>
                  <a:pt x="0" y="60"/>
                </a:lnTo>
                <a:lnTo>
                  <a:pt x="0" y="0"/>
                </a:lnTo>
                <a:lnTo>
                  <a:pt x="11" y="0"/>
                </a:lnTo>
                <a:lnTo>
                  <a:pt x="11" y="50"/>
                </a:lnTo>
                <a:lnTo>
                  <a:pt x="60" y="50"/>
                </a:lnTo>
                <a:lnTo>
                  <a:pt x="60" y="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75" name="Freeform 157"/>
          <p:cNvSpPr/>
          <p:nvPr/>
        </p:nvSpPr>
        <p:spPr bwMode="auto">
          <a:xfrm>
            <a:off x="11004551" y="4117976"/>
            <a:ext cx="273050" cy="382588"/>
          </a:xfrm>
          <a:custGeom>
            <a:gdLst>
              <a:gd fmla="*/ 172 w 172" name="T0"/>
              <a:gd fmla="*/ 241 h 241" name="T1"/>
              <a:gd fmla="*/ 130 w 172" name="T2"/>
              <a:gd fmla="*/ 241 h 241" name="T3"/>
              <a:gd fmla="*/ 130 w 172" name="T4"/>
              <a:gd fmla="*/ 230 h 241" name="T5"/>
              <a:gd fmla="*/ 162 w 172" name="T6"/>
              <a:gd fmla="*/ 230 h 241" name="T7"/>
              <a:gd fmla="*/ 162 w 172" name="T8"/>
              <a:gd fmla="*/ 62 h 241" name="T9"/>
              <a:gd fmla="*/ 111 w 172" name="T10"/>
              <a:gd fmla="*/ 11 h 241" name="T11"/>
              <a:gd fmla="*/ 11 w 172" name="T12"/>
              <a:gd fmla="*/ 11 h 241" name="T13"/>
              <a:gd fmla="*/ 11 w 172" name="T14"/>
              <a:gd fmla="*/ 44 h 241" name="T15"/>
              <a:gd fmla="*/ 0 w 172" name="T16"/>
              <a:gd fmla="*/ 44 h 241" name="T17"/>
              <a:gd fmla="*/ 0 w 172" name="T18"/>
              <a:gd fmla="*/ 0 h 241" name="T19"/>
              <a:gd fmla="*/ 115 w 172" name="T20"/>
              <a:gd fmla="*/ 0 h 241" name="T21"/>
              <a:gd fmla="*/ 172 w 172" name="T22"/>
              <a:gd fmla="*/ 57 h 241" name="T23"/>
              <a:gd fmla="*/ 172 w 172" name="T24"/>
              <a:gd fmla="*/ 241 h 24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41" w="172">
                <a:moveTo>
                  <a:pt x="172" y="241"/>
                </a:moveTo>
                <a:lnTo>
                  <a:pt x="130" y="241"/>
                </a:lnTo>
                <a:lnTo>
                  <a:pt x="130" y="230"/>
                </a:lnTo>
                <a:lnTo>
                  <a:pt x="162" y="230"/>
                </a:lnTo>
                <a:lnTo>
                  <a:pt x="162" y="62"/>
                </a:lnTo>
                <a:lnTo>
                  <a:pt x="111" y="11"/>
                </a:lnTo>
                <a:lnTo>
                  <a:pt x="11" y="11"/>
                </a:lnTo>
                <a:lnTo>
                  <a:pt x="11" y="44"/>
                </a:lnTo>
                <a:lnTo>
                  <a:pt x="0" y="44"/>
                </a:lnTo>
                <a:lnTo>
                  <a:pt x="0" y="0"/>
                </a:lnTo>
                <a:lnTo>
                  <a:pt x="115" y="0"/>
                </a:lnTo>
                <a:lnTo>
                  <a:pt x="172" y="57"/>
                </a:lnTo>
                <a:lnTo>
                  <a:pt x="172" y="24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9980613" y="4125913"/>
            <a:ext cx="427038" cy="428626"/>
            <a:chOff x="9980613" y="4125913"/>
            <a:chExt cx="427038" cy="428626"/>
          </a:xfrm>
          <a:solidFill>
            <a:schemeClr val="bg1">
              <a:lumMod val="50000"/>
            </a:schemeClr>
          </a:solidFill>
        </p:grpSpPr>
        <p:sp>
          <p:nvSpPr>
            <p:cNvPr id="277" name="Freeform 158"/>
            <p:cNvSpPr>
              <a:spLocks noEditPoints="1"/>
            </p:cNvSpPr>
            <p:nvPr/>
          </p:nvSpPr>
          <p:spPr bwMode="auto">
            <a:xfrm>
              <a:off x="10258426" y="4125913"/>
              <a:ext cx="149225" cy="125413"/>
            </a:xfrm>
            <a:custGeom>
              <a:gdLst>
                <a:gd fmla="*/ 50 w 63" name="T0"/>
                <a:gd fmla="*/ 53 h 53" name="T1"/>
                <a:gd fmla="*/ 47 w 63" name="T2"/>
                <a:gd fmla="*/ 49 h 53" name="T3"/>
                <a:gd fmla="*/ 4 w 63" name="T4"/>
                <a:gd fmla="*/ 15 h 53" name="T5"/>
                <a:gd fmla="*/ 0 w 63" name="T6"/>
                <a:gd fmla="*/ 14 h 53" name="T7"/>
                <a:gd fmla="*/ 2 w 63" name="T8"/>
                <a:gd fmla="*/ 10 h 53" name="T9"/>
                <a:gd fmla="*/ 19 w 63" name="T10"/>
                <a:gd fmla="*/ 0 h 53" name="T11"/>
                <a:gd fmla="*/ 42 w 63" name="T12"/>
                <a:gd fmla="*/ 11 h 53" name="T13"/>
                <a:gd fmla="*/ 52 w 63" name="T14"/>
                <a:gd fmla="*/ 50 h 53" name="T15"/>
                <a:gd fmla="*/ 50 w 63" name="T16"/>
                <a:gd fmla="*/ 53 h 53" name="T17"/>
                <a:gd fmla="*/ 10 w 63" name="T18"/>
                <a:gd fmla="*/ 11 h 53" name="T19"/>
                <a:gd fmla="*/ 50 w 63" name="T20"/>
                <a:gd fmla="*/ 42 h 53" name="T21"/>
                <a:gd fmla="*/ 39 w 63" name="T22"/>
                <a:gd fmla="*/ 16 h 53" name="T23"/>
                <a:gd fmla="*/ 19 w 63" name="T24"/>
                <a:gd fmla="*/ 6 h 53" name="T25"/>
                <a:gd fmla="*/ 10 w 63" name="T26"/>
                <a:gd fmla="*/ 11 h 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62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78" name="Freeform 159"/>
            <p:cNvSpPr>
              <a:spLocks noEditPoints="1"/>
            </p:cNvSpPr>
            <p:nvPr/>
          </p:nvSpPr>
          <p:spPr bwMode="auto">
            <a:xfrm>
              <a:off x="9980613" y="4125913"/>
              <a:ext cx="149225" cy="125413"/>
            </a:xfrm>
            <a:custGeom>
              <a:gdLst>
                <a:gd fmla="*/ 13 w 63" name="T0"/>
                <a:gd fmla="*/ 53 h 53" name="T1"/>
                <a:gd fmla="*/ 10 w 63" name="T2"/>
                <a:gd fmla="*/ 50 h 53" name="T3"/>
                <a:gd fmla="*/ 20 w 63" name="T4"/>
                <a:gd fmla="*/ 11 h 53" name="T5"/>
                <a:gd fmla="*/ 44 w 63" name="T6"/>
                <a:gd fmla="*/ 0 h 53" name="T7"/>
                <a:gd fmla="*/ 60 w 63" name="T8"/>
                <a:gd fmla="*/ 10 h 53" name="T9"/>
                <a:gd fmla="*/ 63 w 63" name="T10"/>
                <a:gd fmla="*/ 14 h 53" name="T11"/>
                <a:gd fmla="*/ 59 w 63" name="T12"/>
                <a:gd fmla="*/ 15 h 53" name="T13"/>
                <a:gd fmla="*/ 15 w 63" name="T14"/>
                <a:gd fmla="*/ 49 h 53" name="T15"/>
                <a:gd fmla="*/ 13 w 63" name="T16"/>
                <a:gd fmla="*/ 53 h 53" name="T17"/>
                <a:gd fmla="*/ 44 w 63" name="T18"/>
                <a:gd fmla="*/ 6 h 53" name="T19"/>
                <a:gd fmla="*/ 24 w 63" name="T20"/>
                <a:gd fmla="*/ 16 h 53" name="T21"/>
                <a:gd fmla="*/ 13 w 63" name="T22"/>
                <a:gd fmla="*/ 42 h 53" name="T23"/>
                <a:gd fmla="*/ 53 w 63" name="T24"/>
                <a:gd fmla="*/ 11 h 53" name="T25"/>
                <a:gd fmla="*/ 44 w 63" name="T26"/>
                <a:gd fmla="*/ 6 h 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62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79" name="Freeform 160"/>
            <p:cNvSpPr/>
            <p:nvPr/>
          </p:nvSpPr>
          <p:spPr bwMode="auto">
            <a:xfrm>
              <a:off x="10031413" y="4497388"/>
              <a:ext cx="53975" cy="55563"/>
            </a:xfrm>
            <a:custGeom>
              <a:gdLst>
                <a:gd fmla="*/ 6 w 34" name="T0"/>
                <a:gd fmla="*/ 35 h 35" name="T1"/>
                <a:gd fmla="*/ 0 w 34" name="T2"/>
                <a:gd fmla="*/ 29 h 35" name="T3"/>
                <a:gd fmla="*/ 28 w 34" name="T4"/>
                <a:gd fmla="*/ 0 h 35" name="T5"/>
                <a:gd fmla="*/ 34 w 34" name="T6"/>
                <a:gd fmla="*/ 8 h 35" name="T7"/>
                <a:gd fmla="*/ 6 w 34" name="T8"/>
                <a:gd fmla="*/ 35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34">
                  <a:moveTo>
                    <a:pt x="6" y="35"/>
                  </a:moveTo>
                  <a:lnTo>
                    <a:pt x="0" y="29"/>
                  </a:lnTo>
                  <a:lnTo>
                    <a:pt x="28" y="0"/>
                  </a:lnTo>
                  <a:lnTo>
                    <a:pt x="34" y="8"/>
                  </a:lnTo>
                  <a:lnTo>
                    <a:pt x="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80" name="Freeform 161"/>
            <p:cNvSpPr/>
            <p:nvPr/>
          </p:nvSpPr>
          <p:spPr bwMode="auto">
            <a:xfrm>
              <a:off x="10301288" y="4497388"/>
              <a:ext cx="57150" cy="57150"/>
            </a:xfrm>
            <a:custGeom>
              <a:gdLst>
                <a:gd fmla="*/ 28 w 36" name="T0"/>
                <a:gd fmla="*/ 36 h 36" name="T1"/>
                <a:gd fmla="*/ 0 w 36" name="T2"/>
                <a:gd fmla="*/ 8 h 36" name="T3"/>
                <a:gd fmla="*/ 6 w 36" name="T4"/>
                <a:gd fmla="*/ 0 h 36" name="T5"/>
                <a:gd fmla="*/ 36 w 36" name="T6"/>
                <a:gd fmla="*/ 30 h 36" name="T7"/>
                <a:gd fmla="*/ 28 w 36" name="T8"/>
                <a:gd fmla="*/ 36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6">
                  <a:moveTo>
                    <a:pt x="28" y="36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36" y="30"/>
                  </a:lnTo>
                  <a:lnTo>
                    <a:pt x="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81" name="Freeform 162"/>
            <p:cNvSpPr>
              <a:spLocks noEditPoints="1"/>
            </p:cNvSpPr>
            <p:nvPr/>
          </p:nvSpPr>
          <p:spPr bwMode="auto">
            <a:xfrm>
              <a:off x="9994901" y="4156076"/>
              <a:ext cx="398463" cy="398463"/>
            </a:xfrm>
            <a:custGeom>
              <a:gdLst>
                <a:gd fmla="*/ 84 w 168" name="T0"/>
                <a:gd fmla="*/ 168 h 168" name="T1"/>
                <a:gd fmla="*/ 0 w 168" name="T2"/>
                <a:gd fmla="*/ 84 h 168" name="T3"/>
                <a:gd fmla="*/ 84 w 168" name="T4"/>
                <a:gd fmla="*/ 0 h 168" name="T5"/>
                <a:gd fmla="*/ 168 w 168" name="T6"/>
                <a:gd fmla="*/ 84 h 168" name="T7"/>
                <a:gd fmla="*/ 84 w 168" name="T8"/>
                <a:gd fmla="*/ 168 h 168" name="T9"/>
                <a:gd fmla="*/ 84 w 168" name="T10"/>
                <a:gd fmla="*/ 6 h 168" name="T11"/>
                <a:gd fmla="*/ 6 w 168" name="T12"/>
                <a:gd fmla="*/ 84 h 168" name="T13"/>
                <a:gd fmla="*/ 84 w 168" name="T14"/>
                <a:gd fmla="*/ 162 h 168" name="T15"/>
                <a:gd fmla="*/ 162 w 168" name="T16"/>
                <a:gd fmla="*/ 84 h 168" name="T17"/>
                <a:gd fmla="*/ 84 w 168" name="T18"/>
                <a:gd fmla="*/ 6 h 1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8" w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82" name="Freeform 163"/>
            <p:cNvSpPr/>
            <p:nvPr/>
          </p:nvSpPr>
          <p:spPr bwMode="auto">
            <a:xfrm>
              <a:off x="10077451" y="4217988"/>
              <a:ext cx="127000" cy="157163"/>
            </a:xfrm>
            <a:custGeom>
              <a:gdLst>
                <a:gd fmla="*/ 80 w 80" name="T0"/>
                <a:gd fmla="*/ 99 h 99" name="T1"/>
                <a:gd fmla="*/ 0 w 80" name="T2"/>
                <a:gd fmla="*/ 99 h 99" name="T3"/>
                <a:gd fmla="*/ 0 w 80" name="T4"/>
                <a:gd fmla="*/ 90 h 99" name="T5"/>
                <a:gd fmla="*/ 71 w 80" name="T6"/>
                <a:gd fmla="*/ 90 h 99" name="T7"/>
                <a:gd fmla="*/ 71 w 80" name="T8"/>
                <a:gd fmla="*/ 0 h 99" name="T9"/>
                <a:gd fmla="*/ 80 w 80" name="T10"/>
                <a:gd fmla="*/ 0 h 99" name="T11"/>
                <a:gd fmla="*/ 80 w 80" name="T12"/>
                <a:gd fmla="*/ 99 h 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9" w="80">
                  <a:moveTo>
                    <a:pt x="80" y="99"/>
                  </a:moveTo>
                  <a:lnTo>
                    <a:pt x="0" y="99"/>
                  </a:lnTo>
                  <a:lnTo>
                    <a:pt x="0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8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9099551" y="4117976"/>
            <a:ext cx="390525" cy="434975"/>
            <a:chOff x="9099551" y="4117976"/>
            <a:chExt cx="390525" cy="434975"/>
          </a:xfrm>
          <a:solidFill>
            <a:schemeClr val="bg1">
              <a:lumMod val="50000"/>
            </a:schemeClr>
          </a:solidFill>
        </p:grpSpPr>
        <p:sp>
          <p:nvSpPr>
            <p:cNvPr id="284" name="Freeform 164"/>
            <p:cNvSpPr/>
            <p:nvPr/>
          </p:nvSpPr>
          <p:spPr bwMode="auto">
            <a:xfrm>
              <a:off x="9099551" y="4160838"/>
              <a:ext cx="390525" cy="392113"/>
            </a:xfrm>
            <a:custGeom>
              <a:gdLst>
                <a:gd fmla="*/ 83 w 165" name="T0"/>
                <a:gd fmla="*/ 165 h 165" name="T1"/>
                <a:gd fmla="*/ 0 w 165" name="T2"/>
                <a:gd fmla="*/ 82 h 165" name="T3"/>
                <a:gd fmla="*/ 6 w 165" name="T4"/>
                <a:gd fmla="*/ 82 h 165" name="T5"/>
                <a:gd fmla="*/ 83 w 165" name="T6"/>
                <a:gd fmla="*/ 159 h 165" name="T7"/>
                <a:gd fmla="*/ 159 w 165" name="T8"/>
                <a:gd fmla="*/ 82 h 165" name="T9"/>
                <a:gd fmla="*/ 83 w 165" name="T10"/>
                <a:gd fmla="*/ 6 h 165" name="T11"/>
                <a:gd fmla="*/ 83 w 165" name="T12"/>
                <a:gd fmla="*/ 0 h 165" name="T13"/>
                <a:gd fmla="*/ 165 w 165" name="T14"/>
                <a:gd fmla="*/ 82 h 165" name="T15"/>
                <a:gd fmla="*/ 83 w 165" name="T16"/>
                <a:gd fmla="*/ 165 h 1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5" w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85" name="Freeform 165"/>
            <p:cNvSpPr/>
            <p:nvPr/>
          </p:nvSpPr>
          <p:spPr bwMode="auto">
            <a:xfrm>
              <a:off x="9207501" y="4117976"/>
              <a:ext cx="88900" cy="103188"/>
            </a:xfrm>
            <a:custGeom>
              <a:gdLst>
                <a:gd fmla="*/ 56 w 56" name="T0"/>
                <a:gd fmla="*/ 65 h 65" name="T1"/>
                <a:gd fmla="*/ 0 w 56" name="T2"/>
                <a:gd fmla="*/ 33 h 65" name="T3"/>
                <a:gd fmla="*/ 56 w 56" name="T4"/>
                <a:gd fmla="*/ 0 h 65" name="T5"/>
                <a:gd fmla="*/ 56 w 56" name="T6"/>
                <a:gd fmla="*/ 65 h 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5" w="56">
                  <a:moveTo>
                    <a:pt x="56" y="65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5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86" name="Freeform 166"/>
            <p:cNvSpPr/>
            <p:nvPr/>
          </p:nvSpPr>
          <p:spPr bwMode="auto">
            <a:xfrm>
              <a:off x="9278938" y="4267201"/>
              <a:ext cx="100013" cy="190500"/>
            </a:xfrm>
            <a:custGeom>
              <a:gdLst>
                <a:gd fmla="*/ 57 w 63" name="T0"/>
                <a:gd fmla="*/ 120 h 120" name="T1"/>
                <a:gd fmla="*/ 0 w 63" name="T2"/>
                <a:gd fmla="*/ 65 h 120" name="T3"/>
                <a:gd fmla="*/ 0 w 63" name="T4"/>
                <a:gd fmla="*/ 0 h 120" name="T5"/>
                <a:gd fmla="*/ 9 w 63" name="T6"/>
                <a:gd fmla="*/ 0 h 120" name="T7"/>
                <a:gd fmla="*/ 9 w 63" name="T8"/>
                <a:gd fmla="*/ 62 h 120" name="T9"/>
                <a:gd fmla="*/ 63 w 63" name="T10"/>
                <a:gd fmla="*/ 114 h 120" name="T11"/>
                <a:gd fmla="*/ 57 w 63" name="T12"/>
                <a:gd fmla="*/ 120 h 1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0" w="62">
                  <a:moveTo>
                    <a:pt x="57" y="120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62"/>
                  </a:lnTo>
                  <a:lnTo>
                    <a:pt x="63" y="114"/>
                  </a:lnTo>
                  <a:lnTo>
                    <a:pt x="5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287" name="Freeform 167"/>
          <p:cNvSpPr>
            <a:spLocks noEditPoints="1"/>
          </p:cNvSpPr>
          <p:nvPr/>
        </p:nvSpPr>
        <p:spPr bwMode="auto">
          <a:xfrm>
            <a:off x="8164513" y="4117976"/>
            <a:ext cx="433388" cy="436563"/>
          </a:xfrm>
          <a:custGeom>
            <a:gdLst>
              <a:gd fmla="*/ 91 w 183" name="T0"/>
              <a:gd fmla="*/ 184 h 184" name="T1"/>
              <a:gd fmla="*/ 27 w 183" name="T2"/>
              <a:gd fmla="*/ 157 h 184" name="T3"/>
              <a:gd fmla="*/ 0 w 183" name="T4"/>
              <a:gd fmla="*/ 92 h 184" name="T5"/>
              <a:gd fmla="*/ 27 w 183" name="T6"/>
              <a:gd fmla="*/ 27 h 184" name="T7"/>
              <a:gd fmla="*/ 91 w 183" name="T8"/>
              <a:gd fmla="*/ 0 h 184" name="T9"/>
              <a:gd fmla="*/ 156 w 183" name="T10"/>
              <a:gd fmla="*/ 27 h 184" name="T11"/>
              <a:gd fmla="*/ 183 w 183" name="T12"/>
              <a:gd fmla="*/ 92 h 184" name="T13"/>
              <a:gd fmla="*/ 156 w 183" name="T14"/>
              <a:gd fmla="*/ 157 h 184" name="T15"/>
              <a:gd fmla="*/ 91 w 183" name="T16"/>
              <a:gd fmla="*/ 184 h 184" name="T17"/>
              <a:gd fmla="*/ 91 w 183" name="T18"/>
              <a:gd fmla="*/ 6 h 184" name="T19"/>
              <a:gd fmla="*/ 31 w 183" name="T20"/>
              <a:gd fmla="*/ 31 h 184" name="T21"/>
              <a:gd fmla="*/ 6 w 183" name="T22"/>
              <a:gd fmla="*/ 92 h 184" name="T23"/>
              <a:gd fmla="*/ 31 w 183" name="T24"/>
              <a:gd fmla="*/ 152 h 184" name="T25"/>
              <a:gd fmla="*/ 91 w 183" name="T26"/>
              <a:gd fmla="*/ 177 h 184" name="T27"/>
              <a:gd fmla="*/ 152 w 183" name="T28"/>
              <a:gd fmla="*/ 152 h 184" name="T29"/>
              <a:gd fmla="*/ 177 w 183" name="T30"/>
              <a:gd fmla="*/ 92 h 184" name="T31"/>
              <a:gd fmla="*/ 152 w 183" name="T32"/>
              <a:gd fmla="*/ 31 h 184" name="T33"/>
              <a:gd fmla="*/ 91 w 183" name="T34"/>
              <a:gd fmla="*/ 6 h 18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84" w="183">
                <a:moveTo>
                  <a:pt x="91" y="184"/>
                </a:moveTo>
                <a:cubicBezTo>
                  <a:pt x="67" y="184"/>
                  <a:pt x="44" y="174"/>
                  <a:pt x="27" y="157"/>
                </a:cubicBezTo>
                <a:cubicBezTo>
                  <a:pt x="9" y="139"/>
                  <a:pt x="0" y="116"/>
                  <a:pt x="0" y="92"/>
                </a:cubicBezTo>
                <a:cubicBezTo>
                  <a:pt x="0" y="67"/>
                  <a:pt x="9" y="44"/>
                  <a:pt x="27" y="27"/>
                </a:cubicBezTo>
                <a:cubicBezTo>
                  <a:pt x="44" y="9"/>
                  <a:pt x="67" y="0"/>
                  <a:pt x="91" y="0"/>
                </a:cubicBezTo>
                <a:cubicBezTo>
                  <a:pt x="116" y="0"/>
                  <a:pt x="139" y="9"/>
                  <a:pt x="156" y="27"/>
                </a:cubicBezTo>
                <a:cubicBezTo>
                  <a:pt x="174" y="44"/>
                  <a:pt x="183" y="67"/>
                  <a:pt x="183" y="92"/>
                </a:cubicBezTo>
                <a:cubicBezTo>
                  <a:pt x="183" y="116"/>
                  <a:pt x="174" y="139"/>
                  <a:pt x="156" y="157"/>
                </a:cubicBezTo>
                <a:cubicBezTo>
                  <a:pt x="139" y="174"/>
                  <a:pt x="116" y="184"/>
                  <a:pt x="91" y="184"/>
                </a:cubicBezTo>
                <a:close/>
                <a:moveTo>
                  <a:pt x="91" y="6"/>
                </a:moveTo>
                <a:cubicBezTo>
                  <a:pt x="69" y="6"/>
                  <a:pt x="47" y="15"/>
                  <a:pt x="31" y="31"/>
                </a:cubicBezTo>
                <a:cubicBezTo>
                  <a:pt x="15" y="48"/>
                  <a:pt x="6" y="69"/>
                  <a:pt x="6" y="92"/>
                </a:cubicBezTo>
                <a:cubicBezTo>
                  <a:pt x="6" y="114"/>
                  <a:pt x="15" y="136"/>
                  <a:pt x="31" y="152"/>
                </a:cubicBezTo>
                <a:cubicBezTo>
                  <a:pt x="47" y="168"/>
                  <a:pt x="69" y="177"/>
                  <a:pt x="91" y="177"/>
                </a:cubicBezTo>
                <a:cubicBezTo>
                  <a:pt x="114" y="177"/>
                  <a:pt x="136" y="168"/>
                  <a:pt x="152" y="152"/>
                </a:cubicBezTo>
                <a:cubicBezTo>
                  <a:pt x="168" y="136"/>
                  <a:pt x="177" y="114"/>
                  <a:pt x="177" y="92"/>
                </a:cubicBezTo>
                <a:cubicBezTo>
                  <a:pt x="177" y="69"/>
                  <a:pt x="168" y="48"/>
                  <a:pt x="152" y="31"/>
                </a:cubicBezTo>
                <a:cubicBezTo>
                  <a:pt x="136" y="15"/>
                  <a:pt x="114" y="6"/>
                  <a:pt x="91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88" name="Freeform 168"/>
          <p:cNvSpPr/>
          <p:nvPr/>
        </p:nvSpPr>
        <p:spPr bwMode="auto">
          <a:xfrm>
            <a:off x="8228013" y="4183063"/>
            <a:ext cx="306388" cy="307975"/>
          </a:xfrm>
          <a:custGeom>
            <a:gdLst>
              <a:gd fmla="*/ 187 w 193" name="T0"/>
              <a:gd fmla="*/ 194 h 194" name="T1"/>
              <a:gd fmla="*/ 0 w 193" name="T2"/>
              <a:gd fmla="*/ 6 h 194" name="T3"/>
              <a:gd fmla="*/ 6 w 193" name="T4"/>
              <a:gd fmla="*/ 0 h 194" name="T5"/>
              <a:gd fmla="*/ 193 w 193" name="T6"/>
              <a:gd fmla="*/ 186 h 194" name="T7"/>
              <a:gd fmla="*/ 187 w 193" name="T8"/>
              <a:gd fmla="*/ 194 h 19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4" w="193">
                <a:moveTo>
                  <a:pt x="187" y="194"/>
                </a:moveTo>
                <a:lnTo>
                  <a:pt x="0" y="6"/>
                </a:lnTo>
                <a:lnTo>
                  <a:pt x="6" y="0"/>
                </a:lnTo>
                <a:lnTo>
                  <a:pt x="193" y="186"/>
                </a:lnTo>
                <a:lnTo>
                  <a:pt x="187" y="19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89" name="Freeform 169"/>
          <p:cNvSpPr>
            <a:spLocks noEditPoints="1"/>
          </p:cNvSpPr>
          <p:nvPr/>
        </p:nvSpPr>
        <p:spPr bwMode="auto">
          <a:xfrm>
            <a:off x="2708276" y="4217988"/>
            <a:ext cx="422275" cy="258763"/>
          </a:xfrm>
          <a:custGeom>
            <a:gdLst>
              <a:gd fmla="*/ 89 w 178" name="T0"/>
              <a:gd fmla="*/ 109 h 109" name="T1"/>
              <a:gd fmla="*/ 1 w 178" name="T2"/>
              <a:gd fmla="*/ 56 h 109" name="T3"/>
              <a:gd fmla="*/ 0 w 178" name="T4"/>
              <a:gd fmla="*/ 55 h 109" name="T5"/>
              <a:gd fmla="*/ 1 w 178" name="T6"/>
              <a:gd fmla="*/ 53 h 109" name="T7"/>
              <a:gd fmla="*/ 89 w 178" name="T8"/>
              <a:gd fmla="*/ 0 h 109" name="T9"/>
              <a:gd fmla="*/ 177 w 178" name="T10"/>
              <a:gd fmla="*/ 53 h 109" name="T11"/>
              <a:gd fmla="*/ 178 w 178" name="T12"/>
              <a:gd fmla="*/ 55 h 109" name="T13"/>
              <a:gd fmla="*/ 177 w 178" name="T14"/>
              <a:gd fmla="*/ 56 h 109" name="T15"/>
              <a:gd fmla="*/ 89 w 178" name="T16"/>
              <a:gd fmla="*/ 109 h 109" name="T17"/>
              <a:gd fmla="*/ 7 w 178" name="T18"/>
              <a:gd fmla="*/ 55 h 109" name="T19"/>
              <a:gd fmla="*/ 89 w 178" name="T20"/>
              <a:gd fmla="*/ 103 h 109" name="T21"/>
              <a:gd fmla="*/ 172 w 178" name="T22"/>
              <a:gd fmla="*/ 55 h 109" name="T23"/>
              <a:gd fmla="*/ 89 w 178" name="T24"/>
              <a:gd fmla="*/ 6 h 109" name="T25"/>
              <a:gd fmla="*/ 7 w 178" name="T26"/>
              <a:gd fmla="*/ 55 h 10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09" w="178">
                <a:moveTo>
                  <a:pt x="89" y="109"/>
                </a:moveTo>
                <a:cubicBezTo>
                  <a:pt x="41" y="109"/>
                  <a:pt x="3" y="58"/>
                  <a:pt x="1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1" y="53"/>
                  <a:pt x="1" y="53"/>
                  <a:pt x="1" y="53"/>
                </a:cubicBezTo>
                <a:cubicBezTo>
                  <a:pt x="3" y="51"/>
                  <a:pt x="41" y="0"/>
                  <a:pt x="89" y="0"/>
                </a:cubicBezTo>
                <a:cubicBezTo>
                  <a:pt x="137" y="0"/>
                  <a:pt x="176" y="51"/>
                  <a:pt x="177" y="53"/>
                </a:cubicBezTo>
                <a:cubicBezTo>
                  <a:pt x="178" y="55"/>
                  <a:pt x="178" y="55"/>
                  <a:pt x="178" y="55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6" y="58"/>
                  <a:pt x="137" y="109"/>
                  <a:pt x="89" y="109"/>
                </a:cubicBezTo>
                <a:close/>
                <a:moveTo>
                  <a:pt x="7" y="55"/>
                </a:moveTo>
                <a:cubicBezTo>
                  <a:pt x="14" y="63"/>
                  <a:pt x="49" y="103"/>
                  <a:pt x="89" y="103"/>
                </a:cubicBezTo>
                <a:cubicBezTo>
                  <a:pt x="130" y="103"/>
                  <a:pt x="165" y="63"/>
                  <a:pt x="172" y="55"/>
                </a:cubicBezTo>
                <a:cubicBezTo>
                  <a:pt x="165" y="46"/>
                  <a:pt x="130" y="6"/>
                  <a:pt x="89" y="6"/>
                </a:cubicBezTo>
                <a:cubicBezTo>
                  <a:pt x="49" y="6"/>
                  <a:pt x="14" y="46"/>
                  <a:pt x="7" y="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90" name="Freeform 170"/>
          <p:cNvSpPr>
            <a:spLocks noEditPoints="1"/>
          </p:cNvSpPr>
          <p:nvPr/>
        </p:nvSpPr>
        <p:spPr bwMode="auto">
          <a:xfrm>
            <a:off x="2825751" y="4251326"/>
            <a:ext cx="192088" cy="192088"/>
          </a:xfrm>
          <a:custGeom>
            <a:gdLst>
              <a:gd fmla="*/ 40 w 81" name="T0"/>
              <a:gd fmla="*/ 81 h 81" name="T1"/>
              <a:gd fmla="*/ 0 w 81" name="T2"/>
              <a:gd fmla="*/ 41 h 81" name="T3"/>
              <a:gd fmla="*/ 40 w 81" name="T4"/>
              <a:gd fmla="*/ 0 h 81" name="T5"/>
              <a:gd fmla="*/ 81 w 81" name="T6"/>
              <a:gd fmla="*/ 41 h 81" name="T7"/>
              <a:gd fmla="*/ 40 w 81" name="T8"/>
              <a:gd fmla="*/ 81 h 81" name="T9"/>
              <a:gd fmla="*/ 40 w 81" name="T10"/>
              <a:gd fmla="*/ 6 h 81" name="T11"/>
              <a:gd fmla="*/ 5 w 81" name="T12"/>
              <a:gd fmla="*/ 41 h 81" name="T13"/>
              <a:gd fmla="*/ 40 w 81" name="T14"/>
              <a:gd fmla="*/ 76 h 81" name="T15"/>
              <a:gd fmla="*/ 75 w 81" name="T16"/>
              <a:gd fmla="*/ 41 h 81" name="T17"/>
              <a:gd fmla="*/ 40 w 81" name="T18"/>
              <a:gd fmla="*/ 6 h 8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1" w="81">
                <a:moveTo>
                  <a:pt x="40" y="81"/>
                </a:move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ubicBezTo>
                  <a:pt x="81" y="63"/>
                  <a:pt x="63" y="81"/>
                  <a:pt x="40" y="81"/>
                </a:cubicBezTo>
                <a:close/>
                <a:moveTo>
                  <a:pt x="40" y="6"/>
                </a:moveTo>
                <a:cubicBezTo>
                  <a:pt x="21" y="6"/>
                  <a:pt x="5" y="21"/>
                  <a:pt x="5" y="41"/>
                </a:cubicBezTo>
                <a:cubicBezTo>
                  <a:pt x="5" y="60"/>
                  <a:pt x="21" y="76"/>
                  <a:pt x="40" y="76"/>
                </a:cubicBezTo>
                <a:cubicBezTo>
                  <a:pt x="60" y="76"/>
                  <a:pt x="75" y="60"/>
                  <a:pt x="75" y="41"/>
                </a:cubicBezTo>
                <a:cubicBezTo>
                  <a:pt x="75" y="21"/>
                  <a:pt x="60" y="6"/>
                  <a:pt x="40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5213" y="4116388"/>
            <a:ext cx="436563" cy="436563"/>
            <a:chOff x="3605213" y="4116388"/>
            <a:chExt cx="436563" cy="436563"/>
          </a:xfrm>
          <a:solidFill>
            <a:schemeClr val="bg1">
              <a:lumMod val="50000"/>
            </a:schemeClr>
          </a:solidFill>
        </p:grpSpPr>
        <p:sp>
          <p:nvSpPr>
            <p:cNvPr id="291" name="Freeform 171"/>
            <p:cNvSpPr/>
            <p:nvPr/>
          </p:nvSpPr>
          <p:spPr bwMode="auto">
            <a:xfrm>
              <a:off x="3657601" y="4324351"/>
              <a:ext cx="331788" cy="228600"/>
            </a:xfrm>
            <a:custGeom>
              <a:gdLst>
                <a:gd fmla="*/ 209 w 209" name="T0"/>
                <a:gd fmla="*/ 144 h 144" name="T1"/>
                <a:gd fmla="*/ 0 w 209" name="T2"/>
                <a:gd fmla="*/ 144 h 144" name="T3"/>
                <a:gd fmla="*/ 0 w 209" name="T4"/>
                <a:gd fmla="*/ 0 h 144" name="T5"/>
                <a:gd fmla="*/ 10 w 209" name="T6"/>
                <a:gd fmla="*/ 0 h 144" name="T7"/>
                <a:gd fmla="*/ 10 w 209" name="T8"/>
                <a:gd fmla="*/ 133 h 144" name="T9"/>
                <a:gd fmla="*/ 200 w 209" name="T10"/>
                <a:gd fmla="*/ 133 h 144" name="T11"/>
                <a:gd fmla="*/ 200 w 209" name="T12"/>
                <a:gd fmla="*/ 0 h 144" name="T13"/>
                <a:gd fmla="*/ 209 w 209" name="T14"/>
                <a:gd fmla="*/ 0 h 144" name="T15"/>
                <a:gd fmla="*/ 209 w 209" name="T16"/>
                <a:gd fmla="*/ 144 h 1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4" w="209">
                  <a:moveTo>
                    <a:pt x="209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33"/>
                  </a:lnTo>
                  <a:lnTo>
                    <a:pt x="200" y="133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09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92" name="Freeform 172"/>
            <p:cNvSpPr/>
            <p:nvPr/>
          </p:nvSpPr>
          <p:spPr bwMode="auto">
            <a:xfrm>
              <a:off x="3605213" y="4116388"/>
              <a:ext cx="436563" cy="225425"/>
            </a:xfrm>
            <a:custGeom>
              <a:gdLst>
                <a:gd fmla="*/ 8 w 275" name="T0"/>
                <a:gd fmla="*/ 142 h 142" name="T1"/>
                <a:gd fmla="*/ 0 w 275" name="T2"/>
                <a:gd fmla="*/ 136 h 142" name="T3"/>
                <a:gd fmla="*/ 137 w 275" name="T4"/>
                <a:gd fmla="*/ 0 h 142" name="T5"/>
                <a:gd fmla="*/ 275 w 275" name="T6"/>
                <a:gd fmla="*/ 136 h 142" name="T7"/>
                <a:gd fmla="*/ 269 w 275" name="T8"/>
                <a:gd fmla="*/ 142 h 142" name="T9"/>
                <a:gd fmla="*/ 137 w 275" name="T10"/>
                <a:gd fmla="*/ 13 h 142" name="T11"/>
                <a:gd fmla="*/ 8 w 275" name="T12"/>
                <a:gd fmla="*/ 142 h 1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2" w="275">
                  <a:moveTo>
                    <a:pt x="8" y="142"/>
                  </a:moveTo>
                  <a:lnTo>
                    <a:pt x="0" y="136"/>
                  </a:lnTo>
                  <a:lnTo>
                    <a:pt x="137" y="0"/>
                  </a:lnTo>
                  <a:lnTo>
                    <a:pt x="275" y="136"/>
                  </a:lnTo>
                  <a:lnTo>
                    <a:pt x="269" y="142"/>
                  </a:lnTo>
                  <a:lnTo>
                    <a:pt x="137" y="13"/>
                  </a:lnTo>
                  <a:lnTo>
                    <a:pt x="8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293" name="Freeform 173"/>
            <p:cNvSpPr/>
            <p:nvPr/>
          </p:nvSpPr>
          <p:spPr bwMode="auto">
            <a:xfrm>
              <a:off x="3757613" y="4346576"/>
              <a:ext cx="131763" cy="198438"/>
            </a:xfrm>
            <a:custGeom>
              <a:gdLst>
                <a:gd fmla="*/ 56 w 56" name="T0"/>
                <a:gd fmla="*/ 84 h 84" name="T1"/>
                <a:gd fmla="*/ 50 w 56" name="T2"/>
                <a:gd fmla="*/ 84 h 84" name="T3"/>
                <a:gd fmla="*/ 50 w 56" name="T4"/>
                <a:gd fmla="*/ 14 h 84" name="T5"/>
                <a:gd fmla="*/ 42 w 56" name="T6"/>
                <a:gd fmla="*/ 6 h 84" name="T7"/>
                <a:gd fmla="*/ 14 w 56" name="T8"/>
                <a:gd fmla="*/ 6 h 84" name="T9"/>
                <a:gd fmla="*/ 6 w 56" name="T10"/>
                <a:gd fmla="*/ 14 h 84" name="T11"/>
                <a:gd fmla="*/ 6 w 56" name="T12"/>
                <a:gd fmla="*/ 84 h 84" name="T13"/>
                <a:gd fmla="*/ 0 w 56" name="T14"/>
                <a:gd fmla="*/ 84 h 84" name="T15"/>
                <a:gd fmla="*/ 0 w 56" name="T16"/>
                <a:gd fmla="*/ 14 h 84" name="T17"/>
                <a:gd fmla="*/ 14 w 56" name="T18"/>
                <a:gd fmla="*/ 0 h 84" name="T19"/>
                <a:gd fmla="*/ 42 w 56" name="T20"/>
                <a:gd fmla="*/ 0 h 84" name="T21"/>
                <a:gd fmla="*/ 56 w 56" name="T22"/>
                <a:gd fmla="*/ 14 h 84" name="T23"/>
                <a:gd fmla="*/ 56 w 56" name="T24"/>
                <a:gd fmla="*/ 84 h 8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4" w="56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294" name="Freeform 174"/>
          <p:cNvSpPr/>
          <p:nvPr/>
        </p:nvSpPr>
        <p:spPr bwMode="auto">
          <a:xfrm>
            <a:off x="4681538" y="4398963"/>
            <a:ext cx="77788" cy="77788"/>
          </a:xfrm>
          <a:custGeom>
            <a:gdLst>
              <a:gd fmla="*/ 42 w 49" name="T0"/>
              <a:gd fmla="*/ 49 h 49" name="T1"/>
              <a:gd fmla="*/ 0 w 49" name="T2"/>
              <a:gd fmla="*/ 6 h 49" name="T3"/>
              <a:gd fmla="*/ 6 w 49" name="T4"/>
              <a:gd fmla="*/ 0 h 49" name="T5"/>
              <a:gd fmla="*/ 49 w 49" name="T6"/>
              <a:gd fmla="*/ 41 h 49" name="T7"/>
              <a:gd fmla="*/ 42 w 49" name="T8"/>
              <a:gd fmla="*/ 49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49">
                <a:moveTo>
                  <a:pt x="42" y="49"/>
                </a:moveTo>
                <a:lnTo>
                  <a:pt x="0" y="6"/>
                </a:lnTo>
                <a:lnTo>
                  <a:pt x="6" y="0"/>
                </a:lnTo>
                <a:lnTo>
                  <a:pt x="49" y="41"/>
                </a:lnTo>
                <a:lnTo>
                  <a:pt x="42" y="4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95" name="Freeform 175"/>
          <p:cNvSpPr>
            <a:spLocks noEditPoints="1"/>
          </p:cNvSpPr>
          <p:nvPr/>
        </p:nvSpPr>
        <p:spPr bwMode="auto">
          <a:xfrm>
            <a:off x="4613276" y="4238626"/>
            <a:ext cx="63500" cy="61913"/>
          </a:xfrm>
          <a:custGeom>
            <a:gdLst>
              <a:gd fmla="*/ 14 w 27" name="T0"/>
              <a:gd fmla="*/ 26 h 26" name="T1"/>
              <a:gd fmla="*/ 0 w 27" name="T2"/>
              <a:gd fmla="*/ 13 h 26" name="T3"/>
              <a:gd fmla="*/ 14 w 27" name="T4"/>
              <a:gd fmla="*/ 0 h 26" name="T5"/>
              <a:gd fmla="*/ 27 w 27" name="T6"/>
              <a:gd fmla="*/ 13 h 26" name="T7"/>
              <a:gd fmla="*/ 14 w 27" name="T8"/>
              <a:gd fmla="*/ 26 h 26" name="T9"/>
              <a:gd fmla="*/ 14 w 27" name="T10"/>
              <a:gd fmla="*/ 6 h 26" name="T11"/>
              <a:gd fmla="*/ 7 w 27" name="T12"/>
              <a:gd fmla="*/ 13 h 26" name="T13"/>
              <a:gd fmla="*/ 14 w 27" name="T14"/>
              <a:gd fmla="*/ 20 h 26" name="T15"/>
              <a:gd fmla="*/ 21 w 27" name="T16"/>
              <a:gd fmla="*/ 13 h 26" name="T17"/>
              <a:gd fmla="*/ 14 w 27" name="T18"/>
              <a:gd fmla="*/ 6 h 2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6" w="27">
                <a:moveTo>
                  <a:pt x="14" y="26"/>
                </a:move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21" y="0"/>
                  <a:pt x="27" y="6"/>
                  <a:pt x="27" y="13"/>
                </a:cubicBezTo>
                <a:cubicBezTo>
                  <a:pt x="27" y="20"/>
                  <a:pt x="21" y="26"/>
                  <a:pt x="14" y="26"/>
                </a:cubicBezTo>
                <a:close/>
                <a:moveTo>
                  <a:pt x="14" y="6"/>
                </a:moveTo>
                <a:cubicBezTo>
                  <a:pt x="10" y="6"/>
                  <a:pt x="7" y="9"/>
                  <a:pt x="7" y="13"/>
                </a:cubicBezTo>
                <a:cubicBezTo>
                  <a:pt x="7" y="17"/>
                  <a:pt x="10" y="20"/>
                  <a:pt x="14" y="20"/>
                </a:cubicBezTo>
                <a:cubicBezTo>
                  <a:pt x="17" y="20"/>
                  <a:pt x="21" y="17"/>
                  <a:pt x="21" y="13"/>
                </a:cubicBezTo>
                <a:cubicBezTo>
                  <a:pt x="21" y="9"/>
                  <a:pt x="17" y="6"/>
                  <a:pt x="14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96" name="Rectangle 176"/>
          <p:cNvSpPr>
            <a:spLocks noChangeArrowheads="1"/>
          </p:cNvSpPr>
          <p:nvPr/>
        </p:nvSpPr>
        <p:spPr bwMode="auto">
          <a:xfrm>
            <a:off x="4951413" y="4452938"/>
            <a:ext cx="17463" cy="428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97" name="Rectangle 177"/>
          <p:cNvSpPr>
            <a:spLocks noChangeArrowheads="1"/>
          </p:cNvSpPr>
          <p:nvPr/>
        </p:nvSpPr>
        <p:spPr bwMode="auto">
          <a:xfrm>
            <a:off x="4521201" y="4468813"/>
            <a:ext cx="14288" cy="269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98" name="Freeform 178"/>
          <p:cNvSpPr>
            <a:spLocks noEditPoints="1"/>
          </p:cNvSpPr>
          <p:nvPr/>
        </p:nvSpPr>
        <p:spPr bwMode="auto">
          <a:xfrm>
            <a:off x="4521201" y="4203701"/>
            <a:ext cx="447675" cy="284163"/>
          </a:xfrm>
          <a:custGeom>
            <a:gdLst>
              <a:gd fmla="*/ 0 w 282" name="T0"/>
              <a:gd fmla="*/ 179 h 179" name="T1"/>
              <a:gd fmla="*/ 0 w 282" name="T2"/>
              <a:gd fmla="*/ 0 h 179" name="T3"/>
              <a:gd fmla="*/ 282 w 282" name="T4"/>
              <a:gd fmla="*/ 0 h 179" name="T5"/>
              <a:gd fmla="*/ 282 w 282" name="T6"/>
              <a:gd fmla="*/ 169 h 179" name="T7"/>
              <a:gd fmla="*/ 176 w 282" name="T8"/>
              <a:gd fmla="*/ 61 h 179" name="T9"/>
              <a:gd fmla="*/ 106 w 282" name="T10"/>
              <a:gd fmla="*/ 133 h 179" name="T11"/>
              <a:gd fmla="*/ 74 w 282" name="T12"/>
              <a:gd fmla="*/ 102 h 179" name="T13"/>
              <a:gd fmla="*/ 0 w 282" name="T14"/>
              <a:gd fmla="*/ 179 h 179" name="T15"/>
              <a:gd fmla="*/ 9 w 282" name="T16"/>
              <a:gd fmla="*/ 9 h 179" name="T17"/>
              <a:gd fmla="*/ 9 w 282" name="T18"/>
              <a:gd fmla="*/ 155 h 179" name="T19"/>
              <a:gd fmla="*/ 74 w 282" name="T20"/>
              <a:gd fmla="*/ 88 h 179" name="T21"/>
              <a:gd fmla="*/ 106 w 282" name="T22"/>
              <a:gd fmla="*/ 120 h 179" name="T23"/>
              <a:gd fmla="*/ 176 w 282" name="T24"/>
              <a:gd fmla="*/ 46 h 179" name="T25"/>
              <a:gd fmla="*/ 271 w 282" name="T26"/>
              <a:gd fmla="*/ 145 h 179" name="T27"/>
              <a:gd fmla="*/ 271 w 282" name="T28"/>
              <a:gd fmla="*/ 9 h 179" name="T29"/>
              <a:gd fmla="*/ 9 w 282" name="T30"/>
              <a:gd fmla="*/ 9 h 179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79" w="282">
                <a:moveTo>
                  <a:pt x="0" y="179"/>
                </a:moveTo>
                <a:lnTo>
                  <a:pt x="0" y="0"/>
                </a:lnTo>
                <a:lnTo>
                  <a:pt x="282" y="0"/>
                </a:lnTo>
                <a:lnTo>
                  <a:pt x="282" y="169"/>
                </a:lnTo>
                <a:lnTo>
                  <a:pt x="176" y="61"/>
                </a:lnTo>
                <a:lnTo>
                  <a:pt x="106" y="133"/>
                </a:lnTo>
                <a:lnTo>
                  <a:pt x="74" y="102"/>
                </a:lnTo>
                <a:lnTo>
                  <a:pt x="0" y="179"/>
                </a:lnTo>
                <a:close/>
                <a:moveTo>
                  <a:pt x="9" y="9"/>
                </a:moveTo>
                <a:lnTo>
                  <a:pt x="9" y="155"/>
                </a:lnTo>
                <a:lnTo>
                  <a:pt x="74" y="88"/>
                </a:lnTo>
                <a:lnTo>
                  <a:pt x="106" y="120"/>
                </a:lnTo>
                <a:lnTo>
                  <a:pt x="176" y="46"/>
                </a:lnTo>
                <a:lnTo>
                  <a:pt x="271" y="145"/>
                </a:lnTo>
                <a:lnTo>
                  <a:pt x="271" y="9"/>
                </a:lnTo>
                <a:lnTo>
                  <a:pt x="9" y="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299" name="Freeform 179"/>
          <p:cNvSpPr>
            <a:spLocks noEditPoints="1"/>
          </p:cNvSpPr>
          <p:nvPr/>
        </p:nvSpPr>
        <p:spPr bwMode="auto">
          <a:xfrm>
            <a:off x="4521201" y="4276726"/>
            <a:ext cx="447675" cy="225425"/>
          </a:xfrm>
          <a:custGeom>
            <a:gdLst>
              <a:gd fmla="*/ 282 w 282" name="T0"/>
              <a:gd fmla="*/ 142 h 142" name="T1"/>
              <a:gd fmla="*/ 0 w 282" name="T2"/>
              <a:gd fmla="*/ 142 h 142" name="T3"/>
              <a:gd fmla="*/ 0 w 282" name="T4"/>
              <a:gd fmla="*/ 120 h 142" name="T5"/>
              <a:gd fmla="*/ 74 w 282" name="T6"/>
              <a:gd fmla="*/ 42 h 142" name="T7"/>
              <a:gd fmla="*/ 106 w 282" name="T8"/>
              <a:gd fmla="*/ 74 h 142" name="T9"/>
              <a:gd fmla="*/ 176 w 282" name="T10"/>
              <a:gd fmla="*/ 0 h 142" name="T11"/>
              <a:gd fmla="*/ 282 w 282" name="T12"/>
              <a:gd fmla="*/ 109 h 142" name="T13"/>
              <a:gd fmla="*/ 282 w 282" name="T14"/>
              <a:gd fmla="*/ 142 h 142" name="T15"/>
              <a:gd fmla="*/ 9 w 282" name="T16"/>
              <a:gd fmla="*/ 133 h 142" name="T17"/>
              <a:gd fmla="*/ 271 w 282" name="T18"/>
              <a:gd fmla="*/ 133 h 142" name="T19"/>
              <a:gd fmla="*/ 271 w 282" name="T20"/>
              <a:gd fmla="*/ 112 h 142" name="T21"/>
              <a:gd fmla="*/ 176 w 282" name="T22"/>
              <a:gd fmla="*/ 15 h 142" name="T23"/>
              <a:gd fmla="*/ 106 w 282" name="T24"/>
              <a:gd fmla="*/ 87 h 142" name="T25"/>
              <a:gd fmla="*/ 74 w 282" name="T26"/>
              <a:gd fmla="*/ 56 h 142" name="T27"/>
              <a:gd fmla="*/ 9 w 282" name="T28"/>
              <a:gd fmla="*/ 123 h 142" name="T29"/>
              <a:gd fmla="*/ 9 w 282" name="T30"/>
              <a:gd fmla="*/ 133 h 14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42" w="282">
                <a:moveTo>
                  <a:pt x="282" y="142"/>
                </a:moveTo>
                <a:lnTo>
                  <a:pt x="0" y="142"/>
                </a:lnTo>
                <a:lnTo>
                  <a:pt x="0" y="120"/>
                </a:lnTo>
                <a:lnTo>
                  <a:pt x="74" y="42"/>
                </a:lnTo>
                <a:lnTo>
                  <a:pt x="106" y="74"/>
                </a:lnTo>
                <a:lnTo>
                  <a:pt x="176" y="0"/>
                </a:lnTo>
                <a:lnTo>
                  <a:pt x="282" y="109"/>
                </a:lnTo>
                <a:lnTo>
                  <a:pt x="282" y="142"/>
                </a:lnTo>
                <a:close/>
                <a:moveTo>
                  <a:pt x="9" y="133"/>
                </a:moveTo>
                <a:lnTo>
                  <a:pt x="271" y="133"/>
                </a:lnTo>
                <a:lnTo>
                  <a:pt x="271" y="112"/>
                </a:lnTo>
                <a:lnTo>
                  <a:pt x="176" y="15"/>
                </a:lnTo>
                <a:lnTo>
                  <a:pt x="106" y="87"/>
                </a:lnTo>
                <a:lnTo>
                  <a:pt x="74" y="56"/>
                </a:lnTo>
                <a:lnTo>
                  <a:pt x="9" y="123"/>
                </a:lnTo>
                <a:lnTo>
                  <a:pt x="9" y="1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00" name="Freeform 180"/>
          <p:cNvSpPr/>
          <p:nvPr/>
        </p:nvSpPr>
        <p:spPr bwMode="auto">
          <a:xfrm>
            <a:off x="5824538" y="4121151"/>
            <a:ext cx="44450" cy="44450"/>
          </a:xfrm>
          <a:custGeom>
            <a:gdLst>
              <a:gd fmla="*/ 0 w 19" name="T0"/>
              <a:gd fmla="*/ 9 h 19" name="T1"/>
              <a:gd fmla="*/ 10 w 19" name="T2"/>
              <a:gd fmla="*/ 19 h 19" name="T3"/>
              <a:gd fmla="*/ 14 w 19" name="T4"/>
              <a:gd fmla="*/ 5 h 19" name="T5"/>
              <a:gd fmla="*/ 0 w 19" name="T6"/>
              <a:gd fmla="*/ 9 h 1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9" w="19">
                <a:moveTo>
                  <a:pt x="0" y="9"/>
                </a:moveTo>
                <a:cubicBezTo>
                  <a:pt x="10" y="19"/>
                  <a:pt x="10" y="19"/>
                  <a:pt x="10" y="19"/>
                </a:cubicBezTo>
                <a:cubicBezTo>
                  <a:pt x="17" y="12"/>
                  <a:pt x="19" y="10"/>
                  <a:pt x="14" y="5"/>
                </a:cubicBezTo>
                <a:cubicBezTo>
                  <a:pt x="9" y="0"/>
                  <a:pt x="7" y="2"/>
                  <a:pt x="0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01" name="Freeform 181"/>
          <p:cNvSpPr>
            <a:spLocks noEditPoints="1"/>
          </p:cNvSpPr>
          <p:nvPr/>
        </p:nvSpPr>
        <p:spPr bwMode="auto">
          <a:xfrm>
            <a:off x="5575301" y="4135438"/>
            <a:ext cx="277813" cy="277813"/>
          </a:xfrm>
          <a:custGeom>
            <a:gdLst>
              <a:gd fmla="*/ 0 w 175" name="T0"/>
              <a:gd fmla="*/ 175 h 175" name="T1"/>
              <a:gd fmla="*/ 17 w 175" name="T2"/>
              <a:gd fmla="*/ 137 h 175" name="T3"/>
              <a:gd fmla="*/ 154 w 175" name="T4"/>
              <a:gd fmla="*/ 0 h 175" name="T5"/>
              <a:gd fmla="*/ 175 w 175" name="T6"/>
              <a:gd fmla="*/ 22 h 175" name="T7"/>
              <a:gd fmla="*/ 36 w 175" name="T8"/>
              <a:gd fmla="*/ 161 h 175" name="T9"/>
              <a:gd fmla="*/ 0 w 175" name="T10"/>
              <a:gd fmla="*/ 175 h 175" name="T11"/>
              <a:gd fmla="*/ 24 w 175" name="T12"/>
              <a:gd fmla="*/ 145 h 175" name="T13"/>
              <a:gd fmla="*/ 18 w 175" name="T14"/>
              <a:gd fmla="*/ 158 h 175" name="T15"/>
              <a:gd fmla="*/ 32 w 175" name="T16"/>
              <a:gd fmla="*/ 152 h 175" name="T17"/>
              <a:gd fmla="*/ 161 w 175" name="T18"/>
              <a:gd fmla="*/ 22 h 175" name="T19"/>
              <a:gd fmla="*/ 154 w 175" name="T20"/>
              <a:gd fmla="*/ 13 h 175" name="T21"/>
              <a:gd fmla="*/ 24 w 175" name="T22"/>
              <a:gd fmla="*/ 145 h 17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75" w="175">
                <a:moveTo>
                  <a:pt x="0" y="175"/>
                </a:moveTo>
                <a:lnTo>
                  <a:pt x="17" y="137"/>
                </a:lnTo>
                <a:lnTo>
                  <a:pt x="154" y="0"/>
                </a:lnTo>
                <a:lnTo>
                  <a:pt x="175" y="22"/>
                </a:lnTo>
                <a:lnTo>
                  <a:pt x="36" y="161"/>
                </a:lnTo>
                <a:lnTo>
                  <a:pt x="0" y="175"/>
                </a:lnTo>
                <a:close/>
                <a:moveTo>
                  <a:pt x="24" y="145"/>
                </a:moveTo>
                <a:lnTo>
                  <a:pt x="18" y="158"/>
                </a:lnTo>
                <a:lnTo>
                  <a:pt x="32" y="152"/>
                </a:lnTo>
                <a:lnTo>
                  <a:pt x="161" y="22"/>
                </a:lnTo>
                <a:lnTo>
                  <a:pt x="154" y="13"/>
                </a:lnTo>
                <a:lnTo>
                  <a:pt x="24" y="1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02" name="Freeform 182"/>
          <p:cNvSpPr/>
          <p:nvPr/>
        </p:nvSpPr>
        <p:spPr bwMode="auto">
          <a:xfrm>
            <a:off x="5589588" y="4360863"/>
            <a:ext cx="41275" cy="39688"/>
          </a:xfrm>
          <a:custGeom>
            <a:gdLst>
              <a:gd fmla="*/ 26 w 26" name="T0"/>
              <a:gd fmla="*/ 15 h 25" name="T1"/>
              <a:gd fmla="*/ 0 w 26" name="T2"/>
              <a:gd fmla="*/ 25 h 25" name="T3"/>
              <a:gd fmla="*/ 0 w 26" name="T4"/>
              <a:gd fmla="*/ 25 h 25" name="T5"/>
              <a:gd fmla="*/ 11 w 26" name="T6"/>
              <a:gd fmla="*/ 0 h 25" name="T7"/>
              <a:gd fmla="*/ 26 w 26" name="T8"/>
              <a:gd fmla="*/ 15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26">
                <a:moveTo>
                  <a:pt x="26" y="15"/>
                </a:moveTo>
                <a:lnTo>
                  <a:pt x="0" y="25"/>
                </a:lnTo>
                <a:lnTo>
                  <a:pt x="0" y="25"/>
                </a:lnTo>
                <a:lnTo>
                  <a:pt x="11" y="0"/>
                </a:lnTo>
                <a:lnTo>
                  <a:pt x="26" y="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03" name="Freeform 183"/>
          <p:cNvSpPr/>
          <p:nvPr/>
        </p:nvSpPr>
        <p:spPr bwMode="auto">
          <a:xfrm>
            <a:off x="5434013" y="4222751"/>
            <a:ext cx="331788" cy="331788"/>
          </a:xfrm>
          <a:custGeom>
            <a:gdLst>
              <a:gd fmla="*/ 209 w 209" name="T0"/>
              <a:gd fmla="*/ 209 h 209" name="T1"/>
              <a:gd fmla="*/ 0 w 209" name="T2"/>
              <a:gd fmla="*/ 209 h 209" name="T3"/>
              <a:gd fmla="*/ 0 w 209" name="T4"/>
              <a:gd fmla="*/ 0 h 209" name="T5"/>
              <a:gd fmla="*/ 171 w 209" name="T6"/>
              <a:gd fmla="*/ 0 h 209" name="T7"/>
              <a:gd fmla="*/ 171 w 209" name="T8"/>
              <a:gd fmla="*/ 10 h 209" name="T9"/>
              <a:gd fmla="*/ 10 w 209" name="T10"/>
              <a:gd fmla="*/ 10 h 209" name="T11"/>
              <a:gd fmla="*/ 10 w 209" name="T12"/>
              <a:gd fmla="*/ 199 h 209" name="T13"/>
              <a:gd fmla="*/ 200 w 209" name="T14"/>
              <a:gd fmla="*/ 199 h 209" name="T15"/>
              <a:gd fmla="*/ 200 w 209" name="T16"/>
              <a:gd fmla="*/ 37 h 209" name="T17"/>
              <a:gd fmla="*/ 209 w 209" name="T18"/>
              <a:gd fmla="*/ 37 h 209" name="T19"/>
              <a:gd fmla="*/ 209 w 209" name="T20"/>
              <a:gd fmla="*/ 209 h 20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09" w="209">
                <a:moveTo>
                  <a:pt x="209" y="209"/>
                </a:moveTo>
                <a:lnTo>
                  <a:pt x="0" y="209"/>
                </a:lnTo>
                <a:lnTo>
                  <a:pt x="0" y="0"/>
                </a:lnTo>
                <a:lnTo>
                  <a:pt x="171" y="0"/>
                </a:lnTo>
                <a:lnTo>
                  <a:pt x="171" y="10"/>
                </a:lnTo>
                <a:lnTo>
                  <a:pt x="10" y="10"/>
                </a:lnTo>
                <a:lnTo>
                  <a:pt x="10" y="199"/>
                </a:lnTo>
                <a:lnTo>
                  <a:pt x="200" y="199"/>
                </a:lnTo>
                <a:lnTo>
                  <a:pt x="200" y="37"/>
                </a:lnTo>
                <a:lnTo>
                  <a:pt x="209" y="37"/>
                </a:lnTo>
                <a:lnTo>
                  <a:pt x="209" y="2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04" name="Freeform 184"/>
          <p:cNvSpPr>
            <a:spLocks noEditPoints="1"/>
          </p:cNvSpPr>
          <p:nvPr/>
        </p:nvSpPr>
        <p:spPr bwMode="auto">
          <a:xfrm>
            <a:off x="6488113" y="4127501"/>
            <a:ext cx="133350" cy="314325"/>
          </a:xfrm>
          <a:custGeom>
            <a:gdLst>
              <a:gd fmla="*/ 28 w 56" name="T0"/>
              <a:gd fmla="*/ 132 h 132" name="T1"/>
              <a:gd fmla="*/ 0 w 56" name="T2"/>
              <a:gd fmla="*/ 104 h 132" name="T3"/>
              <a:gd fmla="*/ 0 w 56" name="T4"/>
              <a:gd fmla="*/ 28 h 132" name="T5"/>
              <a:gd fmla="*/ 28 w 56" name="T6"/>
              <a:gd fmla="*/ 0 h 132" name="T7"/>
              <a:gd fmla="*/ 56 w 56" name="T8"/>
              <a:gd fmla="*/ 28 h 132" name="T9"/>
              <a:gd fmla="*/ 56 w 56" name="T10"/>
              <a:gd fmla="*/ 104 h 132" name="T11"/>
              <a:gd fmla="*/ 28 w 56" name="T12"/>
              <a:gd fmla="*/ 132 h 132" name="T13"/>
              <a:gd fmla="*/ 28 w 56" name="T14"/>
              <a:gd fmla="*/ 6 h 132" name="T15"/>
              <a:gd fmla="*/ 6 w 56" name="T16"/>
              <a:gd fmla="*/ 28 h 132" name="T17"/>
              <a:gd fmla="*/ 6 w 56" name="T18"/>
              <a:gd fmla="*/ 104 h 132" name="T19"/>
              <a:gd fmla="*/ 28 w 56" name="T20"/>
              <a:gd fmla="*/ 126 h 132" name="T21"/>
              <a:gd fmla="*/ 50 w 56" name="T22"/>
              <a:gd fmla="*/ 104 h 132" name="T23"/>
              <a:gd fmla="*/ 50 w 56" name="T24"/>
              <a:gd fmla="*/ 28 h 132" name="T25"/>
              <a:gd fmla="*/ 28 w 56" name="T26"/>
              <a:gd fmla="*/ 6 h 13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32" w="56">
                <a:moveTo>
                  <a:pt x="28" y="132"/>
                </a:moveTo>
                <a:cubicBezTo>
                  <a:pt x="12" y="132"/>
                  <a:pt x="0" y="120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43" y="0"/>
                  <a:pt x="56" y="12"/>
                  <a:pt x="56" y="2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20"/>
                  <a:pt x="43" y="132"/>
                  <a:pt x="28" y="132"/>
                </a:cubicBezTo>
                <a:close/>
                <a:moveTo>
                  <a:pt x="28" y="6"/>
                </a:moveTo>
                <a:cubicBezTo>
                  <a:pt x="16" y="6"/>
                  <a:pt x="6" y="16"/>
                  <a:pt x="6" y="28"/>
                </a:cubicBezTo>
                <a:cubicBezTo>
                  <a:pt x="6" y="104"/>
                  <a:pt x="6" y="104"/>
                  <a:pt x="6" y="104"/>
                </a:cubicBezTo>
                <a:cubicBezTo>
                  <a:pt x="6" y="116"/>
                  <a:pt x="16" y="126"/>
                  <a:pt x="28" y="126"/>
                </a:cubicBezTo>
                <a:cubicBezTo>
                  <a:pt x="40" y="126"/>
                  <a:pt x="50" y="116"/>
                  <a:pt x="50" y="104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16"/>
                  <a:pt x="40" y="6"/>
                  <a:pt x="28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05" name="Freeform 185"/>
          <p:cNvSpPr/>
          <p:nvPr/>
        </p:nvSpPr>
        <p:spPr bwMode="auto">
          <a:xfrm>
            <a:off x="6453188" y="4284663"/>
            <a:ext cx="201613" cy="193675"/>
          </a:xfrm>
          <a:custGeom>
            <a:gdLst>
              <a:gd fmla="*/ 43 w 85" name="T0"/>
              <a:gd fmla="*/ 82 h 82" name="T1"/>
              <a:gd fmla="*/ 0 w 85" name="T2"/>
              <a:gd fmla="*/ 39 h 82" name="T3"/>
              <a:gd fmla="*/ 0 w 85" name="T4"/>
              <a:gd fmla="*/ 0 h 82" name="T5"/>
              <a:gd fmla="*/ 6 w 85" name="T6"/>
              <a:gd fmla="*/ 0 h 82" name="T7"/>
              <a:gd fmla="*/ 6 w 85" name="T8"/>
              <a:gd fmla="*/ 39 h 82" name="T9"/>
              <a:gd fmla="*/ 43 w 85" name="T10"/>
              <a:gd fmla="*/ 76 h 82" name="T11"/>
              <a:gd fmla="*/ 79 w 85" name="T12"/>
              <a:gd fmla="*/ 39 h 82" name="T13"/>
              <a:gd fmla="*/ 79 w 85" name="T14"/>
              <a:gd fmla="*/ 0 h 82" name="T15"/>
              <a:gd fmla="*/ 85 w 85" name="T16"/>
              <a:gd fmla="*/ 0 h 82" name="T17"/>
              <a:gd fmla="*/ 85 w 85" name="T18"/>
              <a:gd fmla="*/ 39 h 82" name="T19"/>
              <a:gd fmla="*/ 43 w 85" name="T20"/>
              <a:gd fmla="*/ 82 h 8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82" w="85">
                <a:moveTo>
                  <a:pt x="43" y="82"/>
                </a:moveTo>
                <a:cubicBezTo>
                  <a:pt x="19" y="82"/>
                  <a:pt x="0" y="63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60"/>
                  <a:pt x="23" y="76"/>
                  <a:pt x="43" y="76"/>
                </a:cubicBezTo>
                <a:cubicBezTo>
                  <a:pt x="63" y="76"/>
                  <a:pt x="79" y="60"/>
                  <a:pt x="79" y="39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63"/>
                  <a:pt x="66" y="82"/>
                  <a:pt x="43" y="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06" name="Rectangle 186"/>
          <p:cNvSpPr>
            <a:spLocks noChangeArrowheads="1"/>
          </p:cNvSpPr>
          <p:nvPr/>
        </p:nvSpPr>
        <p:spPr bwMode="auto">
          <a:xfrm>
            <a:off x="6496051" y="4535488"/>
            <a:ext cx="117475" cy="1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07" name="Rectangle 187"/>
          <p:cNvSpPr>
            <a:spLocks noChangeArrowheads="1"/>
          </p:cNvSpPr>
          <p:nvPr/>
        </p:nvSpPr>
        <p:spPr bwMode="auto">
          <a:xfrm>
            <a:off x="6548438" y="4471988"/>
            <a:ext cx="14288" cy="71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308" name="组合 307"/>
          <p:cNvGrpSpPr/>
          <p:nvPr/>
        </p:nvGrpSpPr>
        <p:grpSpPr>
          <a:xfrm>
            <a:off x="7245351" y="4116388"/>
            <a:ext cx="447675" cy="419100"/>
            <a:chOff x="7245351" y="4116388"/>
            <a:chExt cx="447675" cy="419100"/>
          </a:xfrm>
          <a:solidFill>
            <a:schemeClr val="bg1">
              <a:lumMod val="50000"/>
            </a:schemeClr>
          </a:solidFill>
        </p:grpSpPr>
        <p:sp>
          <p:nvSpPr>
            <p:cNvPr id="309" name="Freeform 188"/>
            <p:cNvSpPr/>
            <p:nvPr/>
          </p:nvSpPr>
          <p:spPr bwMode="auto">
            <a:xfrm>
              <a:off x="7245351" y="4116388"/>
              <a:ext cx="419100" cy="419100"/>
            </a:xfrm>
            <a:custGeom>
              <a:gdLst>
                <a:gd fmla="*/ 88 w 177" name="T0"/>
                <a:gd fmla="*/ 177 h 177" name="T1"/>
                <a:gd fmla="*/ 26 w 177" name="T2"/>
                <a:gd fmla="*/ 151 h 177" name="T3"/>
                <a:gd fmla="*/ 0 w 177" name="T4"/>
                <a:gd fmla="*/ 89 h 177" name="T5"/>
                <a:gd fmla="*/ 26 w 177" name="T6"/>
                <a:gd fmla="*/ 27 h 177" name="T7"/>
                <a:gd fmla="*/ 88 w 177" name="T8"/>
                <a:gd fmla="*/ 0 h 177" name="T9"/>
                <a:gd fmla="*/ 88 w 177" name="T10"/>
                <a:gd fmla="*/ 0 h 177" name="T11"/>
                <a:gd fmla="*/ 177 w 177" name="T12"/>
                <a:gd fmla="*/ 88 h 177" name="T13"/>
                <a:gd fmla="*/ 171 w 177" name="T14"/>
                <a:gd fmla="*/ 88 h 177" name="T15"/>
                <a:gd fmla="*/ 88 w 177" name="T16"/>
                <a:gd fmla="*/ 6 h 177" name="T17"/>
                <a:gd fmla="*/ 88 w 177" name="T18"/>
                <a:gd fmla="*/ 6 h 177" name="T19"/>
                <a:gd fmla="*/ 30 w 177" name="T20"/>
                <a:gd fmla="*/ 31 h 177" name="T21"/>
                <a:gd fmla="*/ 6 w 177" name="T22"/>
                <a:gd fmla="*/ 89 h 177" name="T23"/>
                <a:gd fmla="*/ 31 w 177" name="T24"/>
                <a:gd fmla="*/ 147 h 177" name="T25"/>
                <a:gd fmla="*/ 88 w 177" name="T26"/>
                <a:gd fmla="*/ 171 h 177" name="T27"/>
                <a:gd fmla="*/ 89 w 177" name="T28"/>
                <a:gd fmla="*/ 171 h 177" name="T29"/>
                <a:gd fmla="*/ 155 w 177" name="T30"/>
                <a:gd fmla="*/ 136 h 177" name="T31"/>
                <a:gd fmla="*/ 160 w 177" name="T32"/>
                <a:gd fmla="*/ 140 h 177" name="T33"/>
                <a:gd fmla="*/ 89 w 177" name="T34"/>
                <a:gd fmla="*/ 177 h 177" name="T35"/>
                <a:gd fmla="*/ 88 w 177" name="T36"/>
                <a:gd fmla="*/ 177 h 17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77" w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10" name="Freeform 189"/>
            <p:cNvSpPr/>
            <p:nvPr/>
          </p:nvSpPr>
          <p:spPr bwMode="auto">
            <a:xfrm>
              <a:off x="7600951" y="4271963"/>
              <a:ext cx="92075" cy="84138"/>
            </a:xfrm>
            <a:custGeom>
              <a:gdLst>
                <a:gd fmla="*/ 0 w 58" name="T0"/>
                <a:gd fmla="*/ 0 h 53" name="T1"/>
                <a:gd fmla="*/ 30 w 58" name="T2"/>
                <a:gd fmla="*/ 53 h 53" name="T3"/>
                <a:gd fmla="*/ 58 w 58" name="T4"/>
                <a:gd fmla="*/ 0 h 53" name="T5"/>
                <a:gd fmla="*/ 0 w 58" name="T6"/>
                <a:gd fmla="*/ 0 h 5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" w="57">
                  <a:moveTo>
                    <a:pt x="0" y="0"/>
                  </a:moveTo>
                  <a:lnTo>
                    <a:pt x="30" y="53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11" name="Freeform 190"/>
            <p:cNvSpPr>
              <a:spLocks noEditPoints="1"/>
            </p:cNvSpPr>
            <p:nvPr/>
          </p:nvSpPr>
          <p:spPr bwMode="auto">
            <a:xfrm>
              <a:off x="7396163" y="4225926"/>
              <a:ext cx="114300" cy="93663"/>
            </a:xfrm>
            <a:custGeom>
              <a:gdLst>
                <a:gd fmla="*/ 1 w 48" name="T0"/>
                <a:gd fmla="*/ 40 h 40" name="T1"/>
                <a:gd fmla="*/ 0 w 48" name="T2"/>
                <a:gd fmla="*/ 24 h 40" name="T3"/>
                <a:gd fmla="*/ 24 w 48" name="T4"/>
                <a:gd fmla="*/ 0 h 40" name="T5"/>
                <a:gd fmla="*/ 48 w 48" name="T6"/>
                <a:gd fmla="*/ 23 h 40" name="T7"/>
                <a:gd fmla="*/ 48 w 48" name="T8"/>
                <a:gd fmla="*/ 40 h 40" name="T9"/>
                <a:gd fmla="*/ 1 w 48" name="T10"/>
                <a:gd fmla="*/ 40 h 40" name="T11"/>
                <a:gd fmla="*/ 24 w 48" name="T12"/>
                <a:gd fmla="*/ 6 h 40" name="T13"/>
                <a:gd fmla="*/ 6 w 48" name="T14"/>
                <a:gd fmla="*/ 24 h 40" name="T15"/>
                <a:gd fmla="*/ 7 w 48" name="T16"/>
                <a:gd fmla="*/ 34 h 40" name="T17"/>
                <a:gd fmla="*/ 42 w 48" name="T18"/>
                <a:gd fmla="*/ 34 h 40" name="T19"/>
                <a:gd fmla="*/ 42 w 48" name="T20"/>
                <a:gd fmla="*/ 23 h 40" name="T21"/>
                <a:gd fmla="*/ 24 w 48" name="T22"/>
                <a:gd fmla="*/ 6 h 4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0" w="48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12" name="Freeform 191"/>
            <p:cNvSpPr>
              <a:spLocks noEditPoints="1"/>
            </p:cNvSpPr>
            <p:nvPr/>
          </p:nvSpPr>
          <p:spPr bwMode="auto">
            <a:xfrm>
              <a:off x="7372351" y="4305301"/>
              <a:ext cx="163513" cy="123825"/>
            </a:xfrm>
            <a:custGeom>
              <a:gdLst>
                <a:gd fmla="*/ 5 w 69" name="T0"/>
                <a:gd fmla="*/ 52 h 52" name="T1"/>
                <a:gd fmla="*/ 5 w 69" name="T2"/>
                <a:gd fmla="*/ 52 h 52" name="T3"/>
                <a:gd fmla="*/ 1 w 69" name="T4"/>
                <a:gd fmla="*/ 47 h 52" name="T5"/>
                <a:gd fmla="*/ 0 w 69" name="T6"/>
                <a:gd fmla="*/ 4 h 52" name="T7"/>
                <a:gd fmla="*/ 5 w 69" name="T8"/>
                <a:gd fmla="*/ 0 h 52" name="T9"/>
                <a:gd fmla="*/ 64 w 69" name="T10"/>
                <a:gd fmla="*/ 0 h 52" name="T11"/>
                <a:gd fmla="*/ 68 w 69" name="T12"/>
                <a:gd fmla="*/ 4 h 52" name="T13"/>
                <a:gd fmla="*/ 69 w 69" name="T14"/>
                <a:gd fmla="*/ 47 h 52" name="T15"/>
                <a:gd fmla="*/ 67 w 69" name="T16"/>
                <a:gd fmla="*/ 50 h 52" name="T17"/>
                <a:gd fmla="*/ 64 w 69" name="T18"/>
                <a:gd fmla="*/ 51 h 52" name="T19"/>
                <a:gd fmla="*/ 5 w 69" name="T20"/>
                <a:gd fmla="*/ 52 h 52" name="T21"/>
                <a:gd fmla="*/ 6 w 69" name="T22"/>
                <a:gd fmla="*/ 6 h 52" name="T23"/>
                <a:gd fmla="*/ 7 w 69" name="T24"/>
                <a:gd fmla="*/ 46 h 52" name="T25"/>
                <a:gd fmla="*/ 62 w 69" name="T26"/>
                <a:gd fmla="*/ 45 h 52" name="T27"/>
                <a:gd fmla="*/ 62 w 69" name="T28"/>
                <a:gd fmla="*/ 6 h 52" name="T29"/>
                <a:gd fmla="*/ 6 w 69" name="T30"/>
                <a:gd fmla="*/ 6 h 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2" w="69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313" name="Freeform 192"/>
          <p:cNvSpPr>
            <a:spLocks noEditPoints="1"/>
          </p:cNvSpPr>
          <p:nvPr/>
        </p:nvSpPr>
        <p:spPr bwMode="auto">
          <a:xfrm>
            <a:off x="873126" y="5033963"/>
            <a:ext cx="436563" cy="436563"/>
          </a:xfrm>
          <a:custGeom>
            <a:gdLst>
              <a:gd fmla="*/ 92 w 184" name="T0"/>
              <a:gd fmla="*/ 184 h 184" name="T1"/>
              <a:gd fmla="*/ 0 w 184" name="T2"/>
              <a:gd fmla="*/ 92 h 184" name="T3"/>
              <a:gd fmla="*/ 92 w 184" name="T4"/>
              <a:gd fmla="*/ 0 h 184" name="T5"/>
              <a:gd fmla="*/ 184 w 184" name="T6"/>
              <a:gd fmla="*/ 92 h 184" name="T7"/>
              <a:gd fmla="*/ 92 w 184" name="T8"/>
              <a:gd fmla="*/ 184 h 184" name="T9"/>
              <a:gd fmla="*/ 92 w 184" name="T10"/>
              <a:gd fmla="*/ 6 h 184" name="T11"/>
              <a:gd fmla="*/ 6 w 184" name="T12"/>
              <a:gd fmla="*/ 92 h 184" name="T13"/>
              <a:gd fmla="*/ 92 w 184" name="T14"/>
              <a:gd fmla="*/ 178 h 184" name="T15"/>
              <a:gd fmla="*/ 178 w 184" name="T16"/>
              <a:gd fmla="*/ 92 h 184" name="T17"/>
              <a:gd fmla="*/ 92 w 184" name="T18"/>
              <a:gd fmla="*/ 6 h 18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4" w="184">
                <a:moveTo>
                  <a:pt x="92" y="184"/>
                </a:moveTo>
                <a:cubicBezTo>
                  <a:pt x="41" y="184"/>
                  <a:pt x="0" y="143"/>
                  <a:pt x="0" y="92"/>
                </a:cubicBezTo>
                <a:cubicBezTo>
                  <a:pt x="0" y="41"/>
                  <a:pt x="41" y="0"/>
                  <a:pt x="92" y="0"/>
                </a:cubicBezTo>
                <a:cubicBezTo>
                  <a:pt x="143" y="0"/>
                  <a:pt x="184" y="41"/>
                  <a:pt x="184" y="92"/>
                </a:cubicBezTo>
                <a:cubicBezTo>
                  <a:pt x="184" y="143"/>
                  <a:pt x="143" y="184"/>
                  <a:pt x="92" y="184"/>
                </a:cubicBezTo>
                <a:close/>
                <a:moveTo>
                  <a:pt x="92" y="6"/>
                </a:moveTo>
                <a:cubicBezTo>
                  <a:pt x="45" y="6"/>
                  <a:pt x="6" y="44"/>
                  <a:pt x="6" y="92"/>
                </a:cubicBezTo>
                <a:cubicBezTo>
                  <a:pt x="6" y="139"/>
                  <a:pt x="45" y="178"/>
                  <a:pt x="92" y="178"/>
                </a:cubicBezTo>
                <a:cubicBezTo>
                  <a:pt x="140" y="178"/>
                  <a:pt x="178" y="139"/>
                  <a:pt x="178" y="92"/>
                </a:cubicBezTo>
                <a:cubicBezTo>
                  <a:pt x="178" y="44"/>
                  <a:pt x="140" y="6"/>
                  <a:pt x="92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14" name="Freeform 193"/>
          <p:cNvSpPr>
            <a:spLocks noEditPoints="1"/>
          </p:cNvSpPr>
          <p:nvPr/>
        </p:nvSpPr>
        <p:spPr bwMode="auto">
          <a:xfrm>
            <a:off x="942976" y="5091113"/>
            <a:ext cx="298450" cy="379413"/>
          </a:xfrm>
          <a:custGeom>
            <a:gdLst>
              <a:gd fmla="*/ 2 w 126" name="T0"/>
              <a:gd fmla="*/ 137 h 160" name="T1"/>
              <a:gd fmla="*/ 2 w 126" name="T2"/>
              <a:gd fmla="*/ 133 h 160" name="T3"/>
              <a:gd fmla="*/ 40 w 126" name="T4"/>
              <a:gd fmla="*/ 111 h 160" name="T5"/>
              <a:gd fmla="*/ 43 w 126" name="T6"/>
              <a:gd fmla="*/ 92 h 160" name="T7"/>
              <a:gd fmla="*/ 28 w 126" name="T8"/>
              <a:gd fmla="*/ 66 h 160" name="T9"/>
              <a:gd fmla="*/ 36 w 126" name="T10"/>
              <a:gd fmla="*/ 11 h 160" name="T11"/>
              <a:gd fmla="*/ 65 w 126" name="T12"/>
              <a:gd fmla="*/ 0 h 160" name="T13"/>
              <a:gd fmla="*/ 81 w 126" name="T14"/>
              <a:gd fmla="*/ 7 h 160" name="T15"/>
              <a:gd fmla="*/ 97 w 126" name="T16"/>
              <a:gd fmla="*/ 56 h 160" name="T17"/>
              <a:gd fmla="*/ 91 w 126" name="T18"/>
              <a:gd fmla="*/ 75 h 160" name="T19"/>
              <a:gd fmla="*/ 83 w 126" name="T20"/>
              <a:gd fmla="*/ 105 h 160" name="T21"/>
              <a:gd fmla="*/ 88 w 126" name="T22"/>
              <a:gd fmla="*/ 113 h 160" name="T23"/>
              <a:gd fmla="*/ 124 w 126" name="T24"/>
              <a:gd fmla="*/ 133 h 160" name="T25"/>
              <a:gd fmla="*/ 124 w 126" name="T26"/>
              <a:gd fmla="*/ 137 h 160" name="T27"/>
              <a:gd fmla="*/ 9 w 126" name="T28"/>
              <a:gd fmla="*/ 135 h 160" name="T29"/>
              <a:gd fmla="*/ 117 w 126" name="T30"/>
              <a:gd fmla="*/ 135 h 160" name="T31"/>
              <a:gd fmla="*/ 84 w 126" name="T32"/>
              <a:gd fmla="*/ 117 h 160" name="T33"/>
              <a:gd fmla="*/ 77 w 126" name="T34"/>
              <a:gd fmla="*/ 106 h 160" name="T35"/>
              <a:gd fmla="*/ 78 w 126" name="T36"/>
              <a:gd fmla="*/ 89 h 160" name="T37"/>
              <a:gd fmla="*/ 87 w 126" name="T38"/>
              <a:gd fmla="*/ 67 h 160" name="T39"/>
              <a:gd fmla="*/ 92 w 126" name="T40"/>
              <a:gd fmla="*/ 65 h 160" name="T41"/>
              <a:gd fmla="*/ 90 w 126" name="T42"/>
              <a:gd fmla="*/ 59 h 160" name="T43"/>
              <a:gd fmla="*/ 90 w 126" name="T44"/>
              <a:gd fmla="*/ 17 h 160" name="T45"/>
              <a:gd fmla="*/ 80 w 126" name="T46"/>
              <a:gd fmla="*/ 13 h 160" name="T47"/>
              <a:gd fmla="*/ 75 w 126" name="T48"/>
              <a:gd fmla="*/ 9 h 160" name="T49"/>
              <a:gd fmla="*/ 64 w 126" name="T50"/>
              <a:gd fmla="*/ 7 h 160" name="T51"/>
              <a:gd fmla="*/ 36 w 126" name="T52"/>
              <a:gd fmla="*/ 57 h 160" name="T53"/>
              <a:gd fmla="*/ 34 w 126" name="T54"/>
              <a:gd fmla="*/ 60 h 160" name="T55"/>
              <a:gd fmla="*/ 37 w 126" name="T56"/>
              <a:gd fmla="*/ 70 h 160" name="T57"/>
              <a:gd fmla="*/ 40 w 126" name="T58"/>
              <a:gd fmla="*/ 72 h 160" name="T59"/>
              <a:gd fmla="*/ 49 w 126" name="T60"/>
              <a:gd fmla="*/ 89 h 160" name="T61"/>
              <a:gd fmla="*/ 49 w 126" name="T62"/>
              <a:gd fmla="*/ 107 h 160" name="T63"/>
              <a:gd fmla="*/ 33 w 126" name="T64"/>
              <a:gd fmla="*/ 122 h 16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60" w="125">
                <a:moveTo>
                  <a:pt x="63" y="160"/>
                </a:moveTo>
                <a:cubicBezTo>
                  <a:pt x="41" y="160"/>
                  <a:pt x="19" y="152"/>
                  <a:pt x="2" y="137"/>
                </a:cubicBezTo>
                <a:cubicBezTo>
                  <a:pt x="0" y="135"/>
                  <a:pt x="0" y="135"/>
                  <a:pt x="0" y="135"/>
                </a:cubicBezTo>
                <a:cubicBezTo>
                  <a:pt x="2" y="133"/>
                  <a:pt x="2" y="133"/>
                  <a:pt x="2" y="133"/>
                </a:cubicBezTo>
                <a:cubicBezTo>
                  <a:pt x="8" y="126"/>
                  <a:pt x="18" y="120"/>
                  <a:pt x="31" y="116"/>
                </a:cubicBezTo>
                <a:cubicBezTo>
                  <a:pt x="36" y="114"/>
                  <a:pt x="38" y="113"/>
                  <a:pt x="40" y="111"/>
                </a:cubicBezTo>
                <a:cubicBezTo>
                  <a:pt x="42" y="110"/>
                  <a:pt x="43" y="108"/>
                  <a:pt x="43" y="106"/>
                </a:cubicBezTo>
                <a:cubicBezTo>
                  <a:pt x="43" y="105"/>
                  <a:pt x="43" y="98"/>
                  <a:pt x="43" y="92"/>
                </a:cubicBezTo>
                <a:cubicBezTo>
                  <a:pt x="40" y="88"/>
                  <a:pt x="37" y="83"/>
                  <a:pt x="34" y="75"/>
                </a:cubicBezTo>
                <a:cubicBezTo>
                  <a:pt x="32" y="74"/>
                  <a:pt x="29" y="70"/>
                  <a:pt x="28" y="66"/>
                </a:cubicBezTo>
                <a:cubicBezTo>
                  <a:pt x="27" y="62"/>
                  <a:pt x="28" y="58"/>
                  <a:pt x="29" y="56"/>
                </a:cubicBezTo>
                <a:cubicBezTo>
                  <a:pt x="26" y="36"/>
                  <a:pt x="28" y="21"/>
                  <a:pt x="36" y="11"/>
                </a:cubicBezTo>
                <a:cubicBezTo>
                  <a:pt x="42" y="4"/>
                  <a:pt x="52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5" y="0"/>
                  <a:pt x="78" y="2"/>
                  <a:pt x="80" y="6"/>
                </a:cubicBezTo>
                <a:cubicBezTo>
                  <a:pt x="80" y="6"/>
                  <a:pt x="81" y="7"/>
                  <a:pt x="81" y="7"/>
                </a:cubicBezTo>
                <a:cubicBezTo>
                  <a:pt x="87" y="7"/>
                  <a:pt x="92" y="9"/>
                  <a:pt x="95" y="14"/>
                </a:cubicBezTo>
                <a:cubicBezTo>
                  <a:pt x="101" y="22"/>
                  <a:pt x="102" y="38"/>
                  <a:pt x="97" y="56"/>
                </a:cubicBezTo>
                <a:cubicBezTo>
                  <a:pt x="99" y="58"/>
                  <a:pt x="99" y="62"/>
                  <a:pt x="98" y="66"/>
                </a:cubicBezTo>
                <a:cubicBezTo>
                  <a:pt x="97" y="71"/>
                  <a:pt x="94" y="74"/>
                  <a:pt x="91" y="75"/>
                </a:cubicBezTo>
                <a:cubicBezTo>
                  <a:pt x="89" y="83"/>
                  <a:pt x="87" y="88"/>
                  <a:pt x="83" y="92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4" y="108"/>
                  <a:pt x="85" y="109"/>
                  <a:pt x="87" y="111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4"/>
                  <a:pt x="91" y="114"/>
                  <a:pt x="96" y="116"/>
                </a:cubicBezTo>
                <a:cubicBezTo>
                  <a:pt x="108" y="120"/>
                  <a:pt x="119" y="126"/>
                  <a:pt x="124" y="133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4" y="137"/>
                  <a:pt x="124" y="137"/>
                  <a:pt x="124" y="137"/>
                </a:cubicBezTo>
                <a:cubicBezTo>
                  <a:pt x="107" y="152"/>
                  <a:pt x="86" y="160"/>
                  <a:pt x="63" y="160"/>
                </a:cubicBezTo>
                <a:close/>
                <a:moveTo>
                  <a:pt x="9" y="135"/>
                </a:moveTo>
                <a:cubicBezTo>
                  <a:pt x="24" y="147"/>
                  <a:pt x="43" y="154"/>
                  <a:pt x="63" y="154"/>
                </a:cubicBezTo>
                <a:cubicBezTo>
                  <a:pt x="83" y="154"/>
                  <a:pt x="102" y="147"/>
                  <a:pt x="117" y="135"/>
                </a:cubicBezTo>
                <a:cubicBezTo>
                  <a:pt x="112" y="130"/>
                  <a:pt x="104" y="125"/>
                  <a:pt x="94" y="122"/>
                </a:cubicBezTo>
                <a:cubicBezTo>
                  <a:pt x="88" y="120"/>
                  <a:pt x="86" y="119"/>
                  <a:pt x="84" y="117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0" y="114"/>
                  <a:pt x="78" y="111"/>
                  <a:pt x="77" y="106"/>
                </a:cubicBezTo>
                <a:cubicBezTo>
                  <a:pt x="77" y="90"/>
                  <a:pt x="77" y="90"/>
                  <a:pt x="77" y="90"/>
                </a:cubicBezTo>
                <a:cubicBezTo>
                  <a:pt x="78" y="89"/>
                  <a:pt x="78" y="89"/>
                  <a:pt x="78" y="89"/>
                </a:cubicBezTo>
                <a:cubicBezTo>
                  <a:pt x="82" y="85"/>
                  <a:pt x="84" y="79"/>
                  <a:pt x="86" y="71"/>
                </a:cubicBezTo>
                <a:cubicBezTo>
                  <a:pt x="87" y="67"/>
                  <a:pt x="87" y="67"/>
                  <a:pt x="87" y="67"/>
                </a:cubicBezTo>
                <a:cubicBezTo>
                  <a:pt x="90" y="69"/>
                  <a:pt x="90" y="69"/>
                  <a:pt x="90" y="69"/>
                </a:cubicBezTo>
                <a:cubicBezTo>
                  <a:pt x="91" y="68"/>
                  <a:pt x="92" y="67"/>
                  <a:pt x="92" y="65"/>
                </a:cubicBezTo>
                <a:cubicBezTo>
                  <a:pt x="93" y="63"/>
                  <a:pt x="93" y="61"/>
                  <a:pt x="92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6"/>
                  <a:pt x="90" y="56"/>
                  <a:pt x="90" y="56"/>
                </a:cubicBezTo>
                <a:cubicBezTo>
                  <a:pt x="95" y="39"/>
                  <a:pt x="95" y="24"/>
                  <a:pt x="90" y="17"/>
                </a:cubicBezTo>
                <a:cubicBezTo>
                  <a:pt x="88" y="15"/>
                  <a:pt x="85" y="13"/>
                  <a:pt x="81" y="13"/>
                </a:cubicBezTo>
                <a:cubicBezTo>
                  <a:pt x="80" y="13"/>
                  <a:pt x="80" y="13"/>
                  <a:pt x="80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77" y="12"/>
                  <a:pt x="76" y="10"/>
                  <a:pt x="75" y="9"/>
                </a:cubicBezTo>
                <a:cubicBezTo>
                  <a:pt x="74" y="8"/>
                  <a:pt x="73" y="7"/>
                  <a:pt x="65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54" y="7"/>
                  <a:pt x="46" y="10"/>
                  <a:pt x="41" y="15"/>
                </a:cubicBezTo>
                <a:cubicBezTo>
                  <a:pt x="34" y="24"/>
                  <a:pt x="32" y="38"/>
                  <a:pt x="36" y="57"/>
                </a:cubicBezTo>
                <a:cubicBezTo>
                  <a:pt x="37" y="60"/>
                  <a:pt x="37" y="60"/>
                  <a:pt x="37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1"/>
                  <a:pt x="34" y="63"/>
                  <a:pt x="34" y="65"/>
                </a:cubicBezTo>
                <a:cubicBezTo>
                  <a:pt x="35" y="67"/>
                  <a:pt x="37" y="69"/>
                  <a:pt x="37" y="70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72"/>
                  <a:pt x="40" y="72"/>
                  <a:pt x="40" y="72"/>
                </a:cubicBezTo>
                <a:cubicBezTo>
                  <a:pt x="43" y="80"/>
                  <a:pt x="45" y="85"/>
                  <a:pt x="48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91"/>
                  <a:pt x="49" y="91"/>
                  <a:pt x="49" y="91"/>
                </a:cubicBezTo>
                <a:cubicBezTo>
                  <a:pt x="49" y="94"/>
                  <a:pt x="50" y="105"/>
                  <a:pt x="49" y="107"/>
                </a:cubicBezTo>
                <a:cubicBezTo>
                  <a:pt x="49" y="110"/>
                  <a:pt x="47" y="113"/>
                  <a:pt x="44" y="116"/>
                </a:cubicBezTo>
                <a:cubicBezTo>
                  <a:pt x="42" y="119"/>
                  <a:pt x="38" y="120"/>
                  <a:pt x="33" y="122"/>
                </a:cubicBezTo>
                <a:cubicBezTo>
                  <a:pt x="23" y="125"/>
                  <a:pt x="14" y="129"/>
                  <a:pt x="9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15" name="Freeform 194"/>
          <p:cNvSpPr/>
          <p:nvPr/>
        </p:nvSpPr>
        <p:spPr bwMode="auto">
          <a:xfrm>
            <a:off x="1852613" y="5022851"/>
            <a:ext cx="47625" cy="42863"/>
          </a:xfrm>
          <a:custGeom>
            <a:gdLst>
              <a:gd fmla="*/ 20 w 20" name="T0"/>
              <a:gd fmla="*/ 18 h 18" name="T1"/>
              <a:gd fmla="*/ 14 w 20" name="T2"/>
              <a:gd fmla="*/ 18 h 18" name="T3"/>
              <a:gd fmla="*/ 14 w 20" name="T4"/>
              <a:gd fmla="*/ 10 h 18" name="T5"/>
              <a:gd fmla="*/ 10 w 20" name="T6"/>
              <a:gd fmla="*/ 6 h 18" name="T7"/>
              <a:gd fmla="*/ 6 w 20" name="T8"/>
              <a:gd fmla="*/ 10 h 18" name="T9"/>
              <a:gd fmla="*/ 6 w 20" name="T10"/>
              <a:gd fmla="*/ 18 h 18" name="T11"/>
              <a:gd fmla="*/ 0 w 20" name="T12"/>
              <a:gd fmla="*/ 18 h 18" name="T13"/>
              <a:gd fmla="*/ 0 w 20" name="T14"/>
              <a:gd fmla="*/ 10 h 18" name="T15"/>
              <a:gd fmla="*/ 10 w 20" name="T16"/>
              <a:gd fmla="*/ 0 h 18" name="T17"/>
              <a:gd fmla="*/ 20 w 20" name="T18"/>
              <a:gd fmla="*/ 10 h 18" name="T19"/>
              <a:gd fmla="*/ 20 w 20" name="T20"/>
              <a:gd fmla="*/ 18 h 1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" w="20">
                <a:moveTo>
                  <a:pt x="20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8"/>
                  <a:pt x="12" y="6"/>
                  <a:pt x="10" y="6"/>
                </a:cubicBezTo>
                <a:cubicBezTo>
                  <a:pt x="8" y="6"/>
                  <a:pt x="6" y="8"/>
                  <a:pt x="6" y="10"/>
                </a:cubicBezTo>
                <a:cubicBezTo>
                  <a:pt x="6" y="18"/>
                  <a:pt x="6" y="18"/>
                  <a:pt x="6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lnTo>
                  <a:pt x="20" y="1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16" name="Freeform 195"/>
          <p:cNvSpPr/>
          <p:nvPr/>
        </p:nvSpPr>
        <p:spPr bwMode="auto">
          <a:xfrm>
            <a:off x="2105026" y="5022851"/>
            <a:ext cx="49213" cy="42863"/>
          </a:xfrm>
          <a:custGeom>
            <a:gdLst>
              <a:gd fmla="*/ 21 w 21" name="T0"/>
              <a:gd fmla="*/ 18 h 18" name="T1"/>
              <a:gd fmla="*/ 14 w 21" name="T2"/>
              <a:gd fmla="*/ 18 h 18" name="T3"/>
              <a:gd fmla="*/ 14 w 21" name="T4"/>
              <a:gd fmla="*/ 10 h 18" name="T5"/>
              <a:gd fmla="*/ 10 w 21" name="T6"/>
              <a:gd fmla="*/ 6 h 18" name="T7"/>
              <a:gd fmla="*/ 7 w 21" name="T8"/>
              <a:gd fmla="*/ 10 h 18" name="T9"/>
              <a:gd fmla="*/ 7 w 21" name="T10"/>
              <a:gd fmla="*/ 18 h 18" name="T11"/>
              <a:gd fmla="*/ 0 w 21" name="T12"/>
              <a:gd fmla="*/ 18 h 18" name="T13"/>
              <a:gd fmla="*/ 0 w 21" name="T14"/>
              <a:gd fmla="*/ 10 h 18" name="T15"/>
              <a:gd fmla="*/ 10 w 21" name="T16"/>
              <a:gd fmla="*/ 0 h 18" name="T17"/>
              <a:gd fmla="*/ 21 w 21" name="T18"/>
              <a:gd fmla="*/ 10 h 18" name="T19"/>
              <a:gd fmla="*/ 21 w 21" name="T20"/>
              <a:gd fmla="*/ 18 h 1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" w="21">
                <a:moveTo>
                  <a:pt x="21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8"/>
                  <a:pt x="13" y="6"/>
                  <a:pt x="10" y="6"/>
                </a:cubicBezTo>
                <a:cubicBezTo>
                  <a:pt x="8" y="6"/>
                  <a:pt x="7" y="8"/>
                  <a:pt x="7" y="10"/>
                </a:cubicBezTo>
                <a:cubicBezTo>
                  <a:pt x="7" y="18"/>
                  <a:pt x="7" y="18"/>
                  <a:pt x="7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lnTo>
                  <a:pt x="21" y="1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17" name="Freeform 196"/>
          <p:cNvSpPr>
            <a:spLocks noEditPoints="1"/>
          </p:cNvSpPr>
          <p:nvPr/>
        </p:nvSpPr>
        <p:spPr bwMode="auto">
          <a:xfrm>
            <a:off x="1795463" y="5057776"/>
            <a:ext cx="412750" cy="403225"/>
          </a:xfrm>
          <a:custGeom>
            <a:gdLst>
              <a:gd fmla="*/ 164 w 174" name="T0"/>
              <a:gd fmla="*/ 170 h 170" name="T1"/>
              <a:gd fmla="*/ 10 w 174" name="T2"/>
              <a:gd fmla="*/ 170 h 170" name="T3"/>
              <a:gd fmla="*/ 0 w 174" name="T4"/>
              <a:gd fmla="*/ 160 h 170" name="T5"/>
              <a:gd fmla="*/ 0 w 174" name="T6"/>
              <a:gd fmla="*/ 10 h 170" name="T7"/>
              <a:gd fmla="*/ 10 w 174" name="T8"/>
              <a:gd fmla="*/ 0 h 170" name="T9"/>
              <a:gd fmla="*/ 30 w 174" name="T10"/>
              <a:gd fmla="*/ 0 h 170" name="T11"/>
              <a:gd fmla="*/ 30 w 174" name="T12"/>
              <a:gd fmla="*/ 14 h 170" name="T13"/>
              <a:gd fmla="*/ 34 w 174" name="T14"/>
              <a:gd fmla="*/ 18 h 170" name="T15"/>
              <a:gd fmla="*/ 38 w 174" name="T16"/>
              <a:gd fmla="*/ 14 h 170" name="T17"/>
              <a:gd fmla="*/ 38 w 174" name="T18"/>
              <a:gd fmla="*/ 0 h 170" name="T19"/>
              <a:gd fmla="*/ 137 w 174" name="T20"/>
              <a:gd fmla="*/ 0 h 170" name="T21"/>
              <a:gd fmla="*/ 137 w 174" name="T22"/>
              <a:gd fmla="*/ 14 h 170" name="T23"/>
              <a:gd fmla="*/ 140 w 174" name="T24"/>
              <a:gd fmla="*/ 18 h 170" name="T25"/>
              <a:gd fmla="*/ 144 w 174" name="T26"/>
              <a:gd fmla="*/ 14 h 170" name="T27"/>
              <a:gd fmla="*/ 144 w 174" name="T28"/>
              <a:gd fmla="*/ 0 h 170" name="T29"/>
              <a:gd fmla="*/ 164 w 174" name="T30"/>
              <a:gd fmla="*/ 0 h 170" name="T31"/>
              <a:gd fmla="*/ 174 w 174" name="T32"/>
              <a:gd fmla="*/ 10 h 170" name="T33"/>
              <a:gd fmla="*/ 174 w 174" name="T34"/>
              <a:gd fmla="*/ 160 h 170" name="T35"/>
              <a:gd fmla="*/ 164 w 174" name="T36"/>
              <a:gd fmla="*/ 170 h 170" name="T37"/>
              <a:gd fmla="*/ 10 w 174" name="T38"/>
              <a:gd fmla="*/ 6 h 170" name="T39"/>
              <a:gd fmla="*/ 6 w 174" name="T40"/>
              <a:gd fmla="*/ 10 h 170" name="T41"/>
              <a:gd fmla="*/ 6 w 174" name="T42"/>
              <a:gd fmla="*/ 160 h 170" name="T43"/>
              <a:gd fmla="*/ 10 w 174" name="T44"/>
              <a:gd fmla="*/ 164 h 170" name="T45"/>
              <a:gd fmla="*/ 164 w 174" name="T46"/>
              <a:gd fmla="*/ 164 h 170" name="T47"/>
              <a:gd fmla="*/ 168 w 174" name="T48"/>
              <a:gd fmla="*/ 160 h 170" name="T49"/>
              <a:gd fmla="*/ 168 w 174" name="T50"/>
              <a:gd fmla="*/ 10 h 170" name="T51"/>
              <a:gd fmla="*/ 164 w 174" name="T52"/>
              <a:gd fmla="*/ 6 h 170" name="T53"/>
              <a:gd fmla="*/ 151 w 174" name="T54"/>
              <a:gd fmla="*/ 6 h 170" name="T55"/>
              <a:gd fmla="*/ 151 w 174" name="T56"/>
              <a:gd fmla="*/ 14 h 170" name="T57"/>
              <a:gd fmla="*/ 140 w 174" name="T58"/>
              <a:gd fmla="*/ 24 h 170" name="T59"/>
              <a:gd fmla="*/ 130 w 174" name="T60"/>
              <a:gd fmla="*/ 14 h 170" name="T61"/>
              <a:gd fmla="*/ 130 w 174" name="T62"/>
              <a:gd fmla="*/ 6 h 170" name="T63"/>
              <a:gd fmla="*/ 44 w 174" name="T64"/>
              <a:gd fmla="*/ 6 h 170" name="T65"/>
              <a:gd fmla="*/ 44 w 174" name="T66"/>
              <a:gd fmla="*/ 14 h 170" name="T67"/>
              <a:gd fmla="*/ 34 w 174" name="T68"/>
              <a:gd fmla="*/ 24 h 170" name="T69"/>
              <a:gd fmla="*/ 24 w 174" name="T70"/>
              <a:gd fmla="*/ 14 h 170" name="T71"/>
              <a:gd fmla="*/ 24 w 174" name="T72"/>
              <a:gd fmla="*/ 6 h 170" name="T73"/>
              <a:gd fmla="*/ 10 w 174" name="T74"/>
              <a:gd fmla="*/ 6 h 170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70" w="174">
                <a:moveTo>
                  <a:pt x="164" y="170"/>
                </a:moveTo>
                <a:cubicBezTo>
                  <a:pt x="10" y="170"/>
                  <a:pt x="10" y="170"/>
                  <a:pt x="10" y="170"/>
                </a:cubicBezTo>
                <a:cubicBezTo>
                  <a:pt x="5" y="170"/>
                  <a:pt x="0" y="166"/>
                  <a:pt x="0" y="16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6"/>
                  <a:pt x="32" y="18"/>
                  <a:pt x="34" y="18"/>
                </a:cubicBezTo>
                <a:cubicBezTo>
                  <a:pt x="36" y="18"/>
                  <a:pt x="38" y="16"/>
                  <a:pt x="38" y="14"/>
                </a:cubicBezTo>
                <a:cubicBezTo>
                  <a:pt x="38" y="0"/>
                  <a:pt x="38" y="0"/>
                  <a:pt x="38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16"/>
                  <a:pt x="138" y="18"/>
                  <a:pt x="140" y="18"/>
                </a:cubicBezTo>
                <a:cubicBezTo>
                  <a:pt x="143" y="18"/>
                  <a:pt x="144" y="16"/>
                  <a:pt x="144" y="14"/>
                </a:cubicBezTo>
                <a:cubicBezTo>
                  <a:pt x="144" y="0"/>
                  <a:pt x="144" y="0"/>
                  <a:pt x="144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70" y="0"/>
                  <a:pt x="174" y="5"/>
                  <a:pt x="174" y="10"/>
                </a:cubicBezTo>
                <a:cubicBezTo>
                  <a:pt x="174" y="160"/>
                  <a:pt x="174" y="160"/>
                  <a:pt x="174" y="160"/>
                </a:cubicBezTo>
                <a:cubicBezTo>
                  <a:pt x="174" y="166"/>
                  <a:pt x="170" y="170"/>
                  <a:pt x="164" y="170"/>
                </a:cubicBezTo>
                <a:close/>
                <a:moveTo>
                  <a:pt x="10" y="6"/>
                </a:moveTo>
                <a:cubicBezTo>
                  <a:pt x="8" y="6"/>
                  <a:pt x="6" y="8"/>
                  <a:pt x="6" y="10"/>
                </a:cubicBezTo>
                <a:cubicBezTo>
                  <a:pt x="6" y="160"/>
                  <a:pt x="6" y="160"/>
                  <a:pt x="6" y="160"/>
                </a:cubicBezTo>
                <a:cubicBezTo>
                  <a:pt x="6" y="162"/>
                  <a:pt x="8" y="164"/>
                  <a:pt x="10" y="164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6" y="164"/>
                  <a:pt x="168" y="162"/>
                  <a:pt x="168" y="160"/>
                </a:cubicBezTo>
                <a:cubicBezTo>
                  <a:pt x="168" y="10"/>
                  <a:pt x="168" y="10"/>
                  <a:pt x="168" y="10"/>
                </a:cubicBezTo>
                <a:cubicBezTo>
                  <a:pt x="168" y="8"/>
                  <a:pt x="166" y="6"/>
                  <a:pt x="164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1" y="20"/>
                  <a:pt x="146" y="24"/>
                  <a:pt x="140" y="24"/>
                </a:cubicBezTo>
                <a:cubicBezTo>
                  <a:pt x="135" y="24"/>
                  <a:pt x="130" y="20"/>
                  <a:pt x="130" y="14"/>
                </a:cubicBezTo>
                <a:cubicBezTo>
                  <a:pt x="130" y="6"/>
                  <a:pt x="130" y="6"/>
                  <a:pt x="130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20"/>
                  <a:pt x="39" y="24"/>
                  <a:pt x="34" y="24"/>
                </a:cubicBezTo>
                <a:cubicBezTo>
                  <a:pt x="28" y="24"/>
                  <a:pt x="24" y="20"/>
                  <a:pt x="24" y="14"/>
                </a:cubicBezTo>
                <a:cubicBezTo>
                  <a:pt x="24" y="6"/>
                  <a:pt x="24" y="6"/>
                  <a:pt x="24" y="6"/>
                </a:cubicBezTo>
                <a:lnTo>
                  <a:pt x="10" y="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18" name="Freeform 197"/>
          <p:cNvSpPr/>
          <p:nvPr/>
        </p:nvSpPr>
        <p:spPr bwMode="auto">
          <a:xfrm>
            <a:off x="2105026" y="5065713"/>
            <a:ext cx="49213" cy="49213"/>
          </a:xfrm>
          <a:custGeom>
            <a:gdLst>
              <a:gd fmla="*/ 10 w 21" name="T0"/>
              <a:gd fmla="*/ 21 h 21" name="T1"/>
              <a:gd fmla="*/ 0 w 21" name="T2"/>
              <a:gd fmla="*/ 11 h 21" name="T3"/>
              <a:gd fmla="*/ 0 w 21" name="T4"/>
              <a:gd fmla="*/ 0 h 21" name="T5"/>
              <a:gd fmla="*/ 7 w 21" name="T6"/>
              <a:gd fmla="*/ 0 h 21" name="T7"/>
              <a:gd fmla="*/ 7 w 21" name="T8"/>
              <a:gd fmla="*/ 11 h 21" name="T9"/>
              <a:gd fmla="*/ 10 w 21" name="T10"/>
              <a:gd fmla="*/ 15 h 21" name="T11"/>
              <a:gd fmla="*/ 14 w 21" name="T12"/>
              <a:gd fmla="*/ 11 h 21" name="T13"/>
              <a:gd fmla="*/ 14 w 21" name="T14"/>
              <a:gd fmla="*/ 0 h 21" name="T15"/>
              <a:gd fmla="*/ 21 w 21" name="T16"/>
              <a:gd fmla="*/ 0 h 21" name="T17"/>
              <a:gd fmla="*/ 21 w 21" name="T18"/>
              <a:gd fmla="*/ 11 h 21" name="T19"/>
              <a:gd fmla="*/ 10 w 21" name="T20"/>
              <a:gd fmla="*/ 21 h 2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1" w="21">
                <a:moveTo>
                  <a:pt x="10" y="21"/>
                </a:moveTo>
                <a:cubicBezTo>
                  <a:pt x="5" y="21"/>
                  <a:pt x="0" y="17"/>
                  <a:pt x="0" y="11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3"/>
                  <a:pt x="8" y="15"/>
                  <a:pt x="10" y="15"/>
                </a:cubicBezTo>
                <a:cubicBezTo>
                  <a:pt x="13" y="15"/>
                  <a:pt x="14" y="13"/>
                  <a:pt x="14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7"/>
                  <a:pt x="16" y="21"/>
                  <a:pt x="10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19" name="Rectangle 198"/>
          <p:cNvSpPr>
            <a:spLocks noChangeArrowheads="1"/>
          </p:cNvSpPr>
          <p:nvPr/>
        </p:nvSpPr>
        <p:spPr bwMode="auto">
          <a:xfrm>
            <a:off x="1803401" y="5153026"/>
            <a:ext cx="398463" cy="1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320" name="组合 319"/>
          <p:cNvGrpSpPr/>
          <p:nvPr/>
        </p:nvGrpSpPr>
        <p:grpSpPr>
          <a:xfrm>
            <a:off x="2686051" y="5094288"/>
            <a:ext cx="454025" cy="338138"/>
            <a:chOff x="2686051" y="5094288"/>
            <a:chExt cx="454025" cy="338138"/>
          </a:xfrm>
          <a:solidFill>
            <a:schemeClr val="bg1">
              <a:lumMod val="50000"/>
            </a:schemeClr>
          </a:solidFill>
        </p:grpSpPr>
        <p:sp>
          <p:nvSpPr>
            <p:cNvPr id="321" name="Freeform 199"/>
            <p:cNvSpPr/>
            <p:nvPr/>
          </p:nvSpPr>
          <p:spPr bwMode="auto">
            <a:xfrm>
              <a:off x="2686051" y="5094288"/>
              <a:ext cx="454025" cy="252413"/>
            </a:xfrm>
            <a:custGeom>
              <a:gdLst>
                <a:gd fmla="*/ 286 w 286" name="T0"/>
                <a:gd fmla="*/ 159 h 159" name="T1"/>
                <a:gd fmla="*/ 230 w 286" name="T2"/>
                <a:gd fmla="*/ 159 h 159" name="T3"/>
                <a:gd fmla="*/ 230 w 286" name="T4"/>
                <a:gd fmla="*/ 150 h 159" name="T5"/>
                <a:gd fmla="*/ 276 w 286" name="T6"/>
                <a:gd fmla="*/ 150 h 159" name="T7"/>
                <a:gd fmla="*/ 276 w 286" name="T8"/>
                <a:gd fmla="*/ 10 h 159" name="T9"/>
                <a:gd fmla="*/ 8 w 286" name="T10"/>
                <a:gd fmla="*/ 10 h 159" name="T11"/>
                <a:gd fmla="*/ 8 w 286" name="T12"/>
                <a:gd fmla="*/ 150 h 159" name="T13"/>
                <a:gd fmla="*/ 55 w 286" name="T14"/>
                <a:gd fmla="*/ 150 h 159" name="T15"/>
                <a:gd fmla="*/ 55 w 286" name="T16"/>
                <a:gd fmla="*/ 159 h 159" name="T17"/>
                <a:gd fmla="*/ 0 w 286" name="T18"/>
                <a:gd fmla="*/ 159 h 159" name="T19"/>
                <a:gd fmla="*/ 0 w 286" name="T20"/>
                <a:gd fmla="*/ 0 h 159" name="T21"/>
                <a:gd fmla="*/ 286 w 286" name="T22"/>
                <a:gd fmla="*/ 0 h 159" name="T23"/>
                <a:gd fmla="*/ 286 w 286" name="T24"/>
                <a:gd fmla="*/ 159 h 1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9" w="286">
                  <a:moveTo>
                    <a:pt x="286" y="159"/>
                  </a:moveTo>
                  <a:lnTo>
                    <a:pt x="230" y="159"/>
                  </a:lnTo>
                  <a:lnTo>
                    <a:pt x="230" y="150"/>
                  </a:lnTo>
                  <a:lnTo>
                    <a:pt x="276" y="150"/>
                  </a:lnTo>
                  <a:lnTo>
                    <a:pt x="276" y="10"/>
                  </a:lnTo>
                  <a:lnTo>
                    <a:pt x="8" y="10"/>
                  </a:lnTo>
                  <a:lnTo>
                    <a:pt x="8" y="150"/>
                  </a:lnTo>
                  <a:lnTo>
                    <a:pt x="55" y="150"/>
                  </a:lnTo>
                  <a:lnTo>
                    <a:pt x="55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286" y="0"/>
                  </a:lnTo>
                  <a:lnTo>
                    <a:pt x="286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22" name="Freeform 200"/>
            <p:cNvSpPr>
              <a:spLocks noEditPoints="1"/>
            </p:cNvSpPr>
            <p:nvPr/>
          </p:nvSpPr>
          <p:spPr bwMode="auto">
            <a:xfrm>
              <a:off x="2768601" y="5243513"/>
              <a:ext cx="287338" cy="188913"/>
            </a:xfrm>
            <a:custGeom>
              <a:gdLst>
                <a:gd fmla="*/ 181 w 181" name="T0"/>
                <a:gd fmla="*/ 119 h 119" name="T1"/>
                <a:gd fmla="*/ 0 w 181" name="T2"/>
                <a:gd fmla="*/ 119 h 119" name="T3"/>
                <a:gd fmla="*/ 91 w 181" name="T4"/>
                <a:gd fmla="*/ 0 h 119" name="T5"/>
                <a:gd fmla="*/ 181 w 181" name="T6"/>
                <a:gd fmla="*/ 119 h 119" name="T7"/>
                <a:gd fmla="*/ 19 w 181" name="T8"/>
                <a:gd fmla="*/ 110 h 119" name="T9"/>
                <a:gd fmla="*/ 161 w 181" name="T10"/>
                <a:gd fmla="*/ 110 h 119" name="T11"/>
                <a:gd fmla="*/ 91 w 181" name="T12"/>
                <a:gd fmla="*/ 15 h 119" name="T13"/>
                <a:gd fmla="*/ 19 w 181" name="T14"/>
                <a:gd fmla="*/ 110 h 11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9" w="181">
                  <a:moveTo>
                    <a:pt x="181" y="119"/>
                  </a:moveTo>
                  <a:lnTo>
                    <a:pt x="0" y="119"/>
                  </a:lnTo>
                  <a:lnTo>
                    <a:pt x="91" y="0"/>
                  </a:lnTo>
                  <a:lnTo>
                    <a:pt x="181" y="119"/>
                  </a:lnTo>
                  <a:close/>
                  <a:moveTo>
                    <a:pt x="19" y="110"/>
                  </a:moveTo>
                  <a:lnTo>
                    <a:pt x="161" y="110"/>
                  </a:lnTo>
                  <a:lnTo>
                    <a:pt x="91" y="15"/>
                  </a:lnTo>
                  <a:lnTo>
                    <a:pt x="1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323" name="Freeform 201"/>
          <p:cNvSpPr>
            <a:spLocks noEditPoints="1"/>
          </p:cNvSpPr>
          <p:nvPr/>
        </p:nvSpPr>
        <p:spPr bwMode="auto">
          <a:xfrm>
            <a:off x="10972801" y="5934076"/>
            <a:ext cx="266700" cy="441325"/>
          </a:xfrm>
          <a:custGeom>
            <a:gdLst>
              <a:gd fmla="*/ 24 w 113" name="T0"/>
              <a:gd fmla="*/ 186 h 186" name="T1"/>
              <a:gd fmla="*/ 0 w 113" name="T2"/>
              <a:gd fmla="*/ 166 h 186" name="T3"/>
              <a:gd fmla="*/ 35 w 113" name="T4"/>
              <a:gd fmla="*/ 129 h 186" name="T5"/>
              <a:gd fmla="*/ 45 w 113" name="T6"/>
              <a:gd fmla="*/ 127 h 186" name="T7"/>
              <a:gd fmla="*/ 45 w 113" name="T8"/>
              <a:gd fmla="*/ 5 h 186" name="T9"/>
              <a:gd fmla="*/ 68 w 113" name="T10"/>
              <a:gd fmla="*/ 0 h 186" name="T11"/>
              <a:gd fmla="*/ 70 w 113" name="T12"/>
              <a:gd fmla="*/ 1 h 186" name="T13"/>
              <a:gd fmla="*/ 113 w 113" name="T14"/>
              <a:gd fmla="*/ 103 h 186" name="T15"/>
              <a:gd fmla="*/ 113 w 113" name="T16"/>
              <a:gd fmla="*/ 105 h 186" name="T17"/>
              <a:gd fmla="*/ 99 w 113" name="T18"/>
              <a:gd fmla="*/ 119 h 186" name="T19"/>
              <a:gd fmla="*/ 97 w 113" name="T20"/>
              <a:gd fmla="*/ 114 h 186" name="T21"/>
              <a:gd fmla="*/ 94 w 113" name="T22"/>
              <a:gd fmla="*/ 107 h 186" name="T23"/>
              <a:gd fmla="*/ 71 w 113" name="T24"/>
              <a:gd fmla="*/ 85 h 186" name="T25"/>
              <a:gd fmla="*/ 71 w 113" name="T26"/>
              <a:gd fmla="*/ 147 h 186" name="T27"/>
              <a:gd fmla="*/ 37 w 113" name="T28"/>
              <a:gd fmla="*/ 184 h 186" name="T29"/>
              <a:gd fmla="*/ 24 w 113" name="T30"/>
              <a:gd fmla="*/ 186 h 186" name="T31"/>
              <a:gd fmla="*/ 47 w 113" name="T32"/>
              <a:gd fmla="*/ 135 h 186" name="T33"/>
              <a:gd fmla="*/ 37 w 113" name="T34"/>
              <a:gd fmla="*/ 136 h 186" name="T35"/>
              <a:gd fmla="*/ 8 w 113" name="T36"/>
              <a:gd fmla="*/ 166 h 186" name="T37"/>
              <a:gd fmla="*/ 24 w 113" name="T38"/>
              <a:gd fmla="*/ 178 h 186" name="T39"/>
              <a:gd fmla="*/ 35 w 113" name="T40"/>
              <a:gd fmla="*/ 177 h 186" name="T41"/>
              <a:gd fmla="*/ 63 w 113" name="T42"/>
              <a:gd fmla="*/ 147 h 186" name="T43"/>
              <a:gd fmla="*/ 63 w 113" name="T44"/>
              <a:gd fmla="*/ 78 h 186" name="T45"/>
              <a:gd fmla="*/ 67 w 113" name="T46"/>
              <a:gd fmla="*/ 77 h 186" name="T47"/>
              <a:gd fmla="*/ 101 w 113" name="T48"/>
              <a:gd fmla="*/ 104 h 186" name="T49"/>
              <a:gd fmla="*/ 102 w 113" name="T50"/>
              <a:gd fmla="*/ 106 h 186" name="T51"/>
              <a:gd fmla="*/ 105 w 113" name="T52"/>
              <a:gd fmla="*/ 102 h 186" name="T53"/>
              <a:gd fmla="*/ 67 w 113" name="T54"/>
              <a:gd fmla="*/ 8 h 186" name="T55"/>
              <a:gd fmla="*/ 53 w 113" name="T56"/>
              <a:gd fmla="*/ 11 h 186" name="T57"/>
              <a:gd fmla="*/ 53 w 113" name="T58"/>
              <a:gd fmla="*/ 135 h 186" name="T59"/>
              <a:gd fmla="*/ 49 w 113" name="T60"/>
              <a:gd fmla="*/ 135 h 186" name="T61"/>
              <a:gd fmla="*/ 47 w 113" name="T62"/>
              <a:gd fmla="*/ 135 h 186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6" w="113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324" name="组合 323"/>
          <p:cNvGrpSpPr/>
          <p:nvPr/>
        </p:nvGrpSpPr>
        <p:grpSpPr>
          <a:xfrm>
            <a:off x="9974263" y="6003926"/>
            <a:ext cx="446088" cy="290513"/>
            <a:chOff x="9974263" y="6003926"/>
            <a:chExt cx="446088" cy="290513"/>
          </a:xfrm>
          <a:solidFill>
            <a:schemeClr val="bg1">
              <a:lumMod val="50000"/>
            </a:schemeClr>
          </a:solidFill>
        </p:grpSpPr>
        <p:sp>
          <p:nvSpPr>
            <p:cNvPr id="325" name="Freeform 202"/>
            <p:cNvSpPr>
              <a:spLocks noEditPoints="1"/>
            </p:cNvSpPr>
            <p:nvPr/>
          </p:nvSpPr>
          <p:spPr bwMode="auto">
            <a:xfrm>
              <a:off x="9975851" y="6007101"/>
              <a:ext cx="441325" cy="284163"/>
            </a:xfrm>
            <a:custGeom>
              <a:gdLst>
                <a:gd fmla="*/ 179 w 186" name="T0"/>
                <a:gd fmla="*/ 120 h 120" name="T1"/>
                <a:gd fmla="*/ 6 w 186" name="T2"/>
                <a:gd fmla="*/ 120 h 120" name="T3"/>
                <a:gd fmla="*/ 0 w 186" name="T4"/>
                <a:gd fmla="*/ 114 h 120" name="T5"/>
                <a:gd fmla="*/ 0 w 186" name="T6"/>
                <a:gd fmla="*/ 6 h 120" name="T7"/>
                <a:gd fmla="*/ 6 w 186" name="T8"/>
                <a:gd fmla="*/ 0 h 120" name="T9"/>
                <a:gd fmla="*/ 179 w 186" name="T10"/>
                <a:gd fmla="*/ 0 h 120" name="T11"/>
                <a:gd fmla="*/ 186 w 186" name="T12"/>
                <a:gd fmla="*/ 6 h 120" name="T13"/>
                <a:gd fmla="*/ 186 w 186" name="T14"/>
                <a:gd fmla="*/ 114 h 120" name="T15"/>
                <a:gd fmla="*/ 179 w 186" name="T16"/>
                <a:gd fmla="*/ 120 h 120" name="T17"/>
                <a:gd fmla="*/ 7 w 186" name="T18"/>
                <a:gd fmla="*/ 113 h 120" name="T19"/>
                <a:gd fmla="*/ 178 w 186" name="T20"/>
                <a:gd fmla="*/ 113 h 120" name="T21"/>
                <a:gd fmla="*/ 178 w 186" name="T22"/>
                <a:gd fmla="*/ 7 h 120" name="T23"/>
                <a:gd fmla="*/ 7 w 186" name="T24"/>
                <a:gd fmla="*/ 7 h 120" name="T25"/>
                <a:gd fmla="*/ 7 w 186" name="T26"/>
                <a:gd fmla="*/ 113 h 12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0" w="186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26" name="Freeform 203"/>
            <p:cNvSpPr>
              <a:spLocks noEditPoints="1"/>
            </p:cNvSpPr>
            <p:nvPr/>
          </p:nvSpPr>
          <p:spPr bwMode="auto">
            <a:xfrm>
              <a:off x="9974263" y="6137276"/>
              <a:ext cx="446088" cy="157163"/>
            </a:xfrm>
            <a:custGeom>
              <a:gdLst>
                <a:gd fmla="*/ 180 w 188" name="T0"/>
                <a:gd fmla="*/ 66 h 66" name="T1"/>
                <a:gd fmla="*/ 7 w 188" name="T2"/>
                <a:gd fmla="*/ 66 h 66" name="T3"/>
                <a:gd fmla="*/ 3 w 188" name="T4"/>
                <a:gd fmla="*/ 64 h 66" name="T5"/>
                <a:gd fmla="*/ 0 w 188" name="T6"/>
                <a:gd fmla="*/ 62 h 66" name="T7"/>
                <a:gd fmla="*/ 62 w 188" name="T8"/>
                <a:gd fmla="*/ 0 h 66" name="T9"/>
                <a:gd fmla="*/ 94 w 188" name="T10"/>
                <a:gd fmla="*/ 32 h 66" name="T11"/>
                <a:gd fmla="*/ 126 w 188" name="T12"/>
                <a:gd fmla="*/ 0 h 66" name="T13"/>
                <a:gd fmla="*/ 188 w 188" name="T14"/>
                <a:gd fmla="*/ 62 h 66" name="T15"/>
                <a:gd fmla="*/ 184 w 188" name="T16"/>
                <a:gd fmla="*/ 64 h 66" name="T17"/>
                <a:gd fmla="*/ 180 w 188" name="T18"/>
                <a:gd fmla="*/ 66 h 66" name="T19"/>
                <a:gd fmla="*/ 62 w 188" name="T20"/>
                <a:gd fmla="*/ 10 h 66" name="T21"/>
                <a:gd fmla="*/ 14 w 188" name="T22"/>
                <a:gd fmla="*/ 58 h 66" name="T23"/>
                <a:gd fmla="*/ 173 w 188" name="T24"/>
                <a:gd fmla="*/ 58 h 66" name="T25"/>
                <a:gd fmla="*/ 126 w 188" name="T26"/>
                <a:gd fmla="*/ 10 h 66" name="T27"/>
                <a:gd fmla="*/ 98 w 188" name="T28"/>
                <a:gd fmla="*/ 38 h 66" name="T29"/>
                <a:gd fmla="*/ 89 w 188" name="T30"/>
                <a:gd fmla="*/ 38 h 66" name="T31"/>
                <a:gd fmla="*/ 62 w 188" name="T32"/>
                <a:gd fmla="*/ 10 h 6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6" w="188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27" name="Freeform 204"/>
            <p:cNvSpPr>
              <a:spLocks noEditPoints="1"/>
            </p:cNvSpPr>
            <p:nvPr/>
          </p:nvSpPr>
          <p:spPr bwMode="auto">
            <a:xfrm>
              <a:off x="9974263" y="6003926"/>
              <a:ext cx="442913" cy="225425"/>
            </a:xfrm>
            <a:custGeom>
              <a:gdLst>
                <a:gd fmla="*/ 94 w 187" name="T0"/>
                <a:gd fmla="*/ 95 h 95" name="T1"/>
                <a:gd fmla="*/ 89 w 187" name="T2"/>
                <a:gd fmla="*/ 93 h 95" name="T3"/>
                <a:gd fmla="*/ 0 w 187" name="T4"/>
                <a:gd fmla="*/ 4 h 95" name="T5"/>
                <a:gd fmla="*/ 3 w 187" name="T6"/>
                <a:gd fmla="*/ 2 h 95" name="T7"/>
                <a:gd fmla="*/ 7 w 187" name="T8"/>
                <a:gd fmla="*/ 0 h 95" name="T9"/>
                <a:gd fmla="*/ 180 w 187" name="T10"/>
                <a:gd fmla="*/ 0 h 95" name="T11"/>
                <a:gd fmla="*/ 184 w 187" name="T12"/>
                <a:gd fmla="*/ 2 h 95" name="T13"/>
                <a:gd fmla="*/ 187 w 187" name="T14"/>
                <a:gd fmla="*/ 4 h 95" name="T15"/>
                <a:gd fmla="*/ 98 w 187" name="T16"/>
                <a:gd fmla="*/ 93 h 95" name="T17"/>
                <a:gd fmla="*/ 94 w 187" name="T18"/>
                <a:gd fmla="*/ 95 h 95" name="T19"/>
                <a:gd fmla="*/ 14 w 187" name="T20"/>
                <a:gd fmla="*/ 8 h 95" name="T21"/>
                <a:gd fmla="*/ 94 w 187" name="T22"/>
                <a:gd fmla="*/ 88 h 95" name="T23"/>
                <a:gd fmla="*/ 174 w 187" name="T24"/>
                <a:gd fmla="*/ 8 h 95" name="T25"/>
                <a:gd fmla="*/ 14 w 187" name="T26"/>
                <a:gd fmla="*/ 8 h 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5" w="187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328" name="Freeform 206"/>
          <p:cNvSpPr>
            <a:spLocks noEditPoints="1"/>
          </p:cNvSpPr>
          <p:nvPr/>
        </p:nvSpPr>
        <p:spPr bwMode="auto">
          <a:xfrm>
            <a:off x="9066213" y="5989638"/>
            <a:ext cx="444500" cy="292100"/>
          </a:xfrm>
          <a:custGeom>
            <a:gdLst>
              <a:gd fmla="*/ 5 w 188" name="T0"/>
              <a:gd fmla="*/ 123 h 123" name="T1"/>
              <a:gd fmla="*/ 3 w 188" name="T2"/>
              <a:gd fmla="*/ 123 h 123" name="T3"/>
              <a:gd fmla="*/ 2 w 188" name="T4"/>
              <a:gd fmla="*/ 121 h 123" name="T5"/>
              <a:gd fmla="*/ 13 w 188" name="T6"/>
              <a:gd fmla="*/ 96 h 123" name="T7"/>
              <a:gd fmla="*/ 117 w 188" name="T8"/>
              <a:gd fmla="*/ 32 h 123" name="T9"/>
              <a:gd fmla="*/ 117 w 188" name="T10"/>
              <a:gd fmla="*/ 0 h 123" name="T11"/>
              <a:gd fmla="*/ 188 w 188" name="T12"/>
              <a:gd fmla="*/ 57 h 123" name="T13"/>
              <a:gd fmla="*/ 117 w 188" name="T14"/>
              <a:gd fmla="*/ 114 h 123" name="T15"/>
              <a:gd fmla="*/ 117 w 188" name="T16"/>
              <a:gd fmla="*/ 81 h 123" name="T17"/>
              <a:gd fmla="*/ 38 w 188" name="T18"/>
              <a:gd fmla="*/ 96 h 123" name="T19"/>
              <a:gd fmla="*/ 8 w 188" name="T20"/>
              <a:gd fmla="*/ 121 h 123" name="T21"/>
              <a:gd fmla="*/ 5 w 188" name="T22"/>
              <a:gd fmla="*/ 123 h 123" name="T23"/>
              <a:gd fmla="*/ 123 w 188" name="T24"/>
              <a:gd fmla="*/ 14 h 123" name="T25"/>
              <a:gd fmla="*/ 123 w 188" name="T26"/>
              <a:gd fmla="*/ 38 h 123" name="T27"/>
              <a:gd fmla="*/ 118 w 188" name="T28"/>
              <a:gd fmla="*/ 38 h 123" name="T29"/>
              <a:gd fmla="*/ 19 w 188" name="T30"/>
              <a:gd fmla="*/ 100 h 123" name="T31"/>
              <a:gd fmla="*/ 16 w 188" name="T32"/>
              <a:gd fmla="*/ 105 h 123" name="T33"/>
              <a:gd fmla="*/ 35 w 188" name="T34"/>
              <a:gd fmla="*/ 90 h 123" name="T35"/>
              <a:gd fmla="*/ 104 w 188" name="T36"/>
              <a:gd fmla="*/ 74 h 123" name="T37"/>
              <a:gd fmla="*/ 120 w 188" name="T38"/>
              <a:gd fmla="*/ 74 h 123" name="T39"/>
              <a:gd fmla="*/ 123 w 188" name="T40"/>
              <a:gd fmla="*/ 75 h 123" name="T41"/>
              <a:gd fmla="*/ 123 w 188" name="T42"/>
              <a:gd fmla="*/ 100 h 123" name="T43"/>
              <a:gd fmla="*/ 178 w 188" name="T44"/>
              <a:gd fmla="*/ 57 h 123" name="T45"/>
              <a:gd fmla="*/ 123 w 188" name="T46"/>
              <a:gd fmla="*/ 14 h 12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23" w="188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29" name="Freeform 207"/>
          <p:cNvSpPr>
            <a:spLocks noEditPoints="1"/>
          </p:cNvSpPr>
          <p:nvPr/>
        </p:nvSpPr>
        <p:spPr bwMode="auto">
          <a:xfrm>
            <a:off x="8158163" y="5989638"/>
            <a:ext cx="444500" cy="292100"/>
          </a:xfrm>
          <a:custGeom>
            <a:gdLst>
              <a:gd fmla="*/ 183 w 188" name="T0"/>
              <a:gd fmla="*/ 123 h 123" name="T1"/>
              <a:gd fmla="*/ 180 w 188" name="T2"/>
              <a:gd fmla="*/ 121 h 123" name="T3"/>
              <a:gd fmla="*/ 149 w 188" name="T4"/>
              <a:gd fmla="*/ 96 h 123" name="T5"/>
              <a:gd fmla="*/ 71 w 188" name="T6"/>
              <a:gd fmla="*/ 81 h 123" name="T7"/>
              <a:gd fmla="*/ 71 w 188" name="T8"/>
              <a:gd fmla="*/ 114 h 123" name="T9"/>
              <a:gd fmla="*/ 0 w 188" name="T10"/>
              <a:gd fmla="*/ 57 h 123" name="T11"/>
              <a:gd fmla="*/ 71 w 188" name="T12"/>
              <a:gd fmla="*/ 0 h 123" name="T13"/>
              <a:gd fmla="*/ 71 w 188" name="T14"/>
              <a:gd fmla="*/ 32 h 123" name="T15"/>
              <a:gd fmla="*/ 174 w 188" name="T16"/>
              <a:gd fmla="*/ 96 h 123" name="T17"/>
              <a:gd fmla="*/ 186 w 188" name="T18"/>
              <a:gd fmla="*/ 121 h 123" name="T19"/>
              <a:gd fmla="*/ 185 w 188" name="T20"/>
              <a:gd fmla="*/ 123 h 123" name="T21"/>
              <a:gd fmla="*/ 183 w 188" name="T22"/>
              <a:gd fmla="*/ 123 h 123" name="T23"/>
              <a:gd fmla="*/ 84 w 188" name="T24"/>
              <a:gd fmla="*/ 74 h 123" name="T25"/>
              <a:gd fmla="*/ 152 w 188" name="T26"/>
              <a:gd fmla="*/ 90 h 123" name="T27"/>
              <a:gd fmla="*/ 172 w 188" name="T28"/>
              <a:gd fmla="*/ 105 h 123" name="T29"/>
              <a:gd fmla="*/ 169 w 188" name="T30"/>
              <a:gd fmla="*/ 100 h 123" name="T31"/>
              <a:gd fmla="*/ 69 w 188" name="T32"/>
              <a:gd fmla="*/ 38 h 123" name="T33"/>
              <a:gd fmla="*/ 64 w 188" name="T34"/>
              <a:gd fmla="*/ 38 h 123" name="T35"/>
              <a:gd fmla="*/ 64 w 188" name="T36"/>
              <a:gd fmla="*/ 14 h 123" name="T37"/>
              <a:gd fmla="*/ 10 w 188" name="T38"/>
              <a:gd fmla="*/ 57 h 123" name="T39"/>
              <a:gd fmla="*/ 64 w 188" name="T40"/>
              <a:gd fmla="*/ 100 h 123" name="T41"/>
              <a:gd fmla="*/ 64 w 188" name="T42"/>
              <a:gd fmla="*/ 75 h 123" name="T43"/>
              <a:gd fmla="*/ 67 w 188" name="T44"/>
              <a:gd fmla="*/ 74 h 123" name="T45"/>
              <a:gd fmla="*/ 84 w 188" name="T46"/>
              <a:gd fmla="*/ 74 h 12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23" w="188">
                <a:moveTo>
                  <a:pt x="183" y="123"/>
                </a:moveTo>
                <a:cubicBezTo>
                  <a:pt x="182" y="123"/>
                  <a:pt x="180" y="122"/>
                  <a:pt x="180" y="121"/>
                </a:cubicBezTo>
                <a:cubicBezTo>
                  <a:pt x="176" y="117"/>
                  <a:pt x="160" y="102"/>
                  <a:pt x="149" y="96"/>
                </a:cubicBezTo>
                <a:cubicBezTo>
                  <a:pt x="127" y="84"/>
                  <a:pt x="100" y="78"/>
                  <a:pt x="71" y="81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0" y="57"/>
                  <a:pt x="0" y="57"/>
                  <a:pt x="0" y="57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32"/>
                  <a:pt x="71" y="32"/>
                  <a:pt x="71" y="32"/>
                </a:cubicBezTo>
                <a:cubicBezTo>
                  <a:pt x="116" y="36"/>
                  <a:pt x="151" y="58"/>
                  <a:pt x="174" y="96"/>
                </a:cubicBezTo>
                <a:cubicBezTo>
                  <a:pt x="188" y="119"/>
                  <a:pt x="187" y="120"/>
                  <a:pt x="186" y="121"/>
                </a:cubicBezTo>
                <a:cubicBezTo>
                  <a:pt x="185" y="123"/>
                  <a:pt x="185" y="123"/>
                  <a:pt x="185" y="123"/>
                </a:cubicBezTo>
                <a:lnTo>
                  <a:pt x="183" y="123"/>
                </a:lnTo>
                <a:close/>
                <a:moveTo>
                  <a:pt x="84" y="74"/>
                </a:moveTo>
                <a:cubicBezTo>
                  <a:pt x="110" y="74"/>
                  <a:pt x="133" y="79"/>
                  <a:pt x="152" y="90"/>
                </a:cubicBezTo>
                <a:cubicBezTo>
                  <a:pt x="158" y="94"/>
                  <a:pt x="165" y="99"/>
                  <a:pt x="172" y="105"/>
                </a:cubicBezTo>
                <a:cubicBezTo>
                  <a:pt x="171" y="103"/>
                  <a:pt x="170" y="101"/>
                  <a:pt x="169" y="100"/>
                </a:cubicBezTo>
                <a:cubicBezTo>
                  <a:pt x="146" y="62"/>
                  <a:pt x="114" y="42"/>
                  <a:pt x="69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14"/>
                  <a:pt x="64" y="14"/>
                  <a:pt x="64" y="14"/>
                </a:cubicBezTo>
                <a:cubicBezTo>
                  <a:pt x="10" y="57"/>
                  <a:pt x="10" y="57"/>
                  <a:pt x="10" y="57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75"/>
                  <a:pt x="64" y="75"/>
                  <a:pt x="64" y="75"/>
                </a:cubicBezTo>
                <a:cubicBezTo>
                  <a:pt x="67" y="74"/>
                  <a:pt x="67" y="74"/>
                  <a:pt x="67" y="74"/>
                </a:cubicBezTo>
                <a:cubicBezTo>
                  <a:pt x="73" y="74"/>
                  <a:pt x="79" y="74"/>
                  <a:pt x="84" y="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30" name="Freeform 208"/>
          <p:cNvSpPr>
            <a:spLocks noEditPoints="1"/>
          </p:cNvSpPr>
          <p:nvPr/>
        </p:nvSpPr>
        <p:spPr bwMode="auto">
          <a:xfrm>
            <a:off x="4513263" y="5980113"/>
            <a:ext cx="442913" cy="282575"/>
          </a:xfrm>
          <a:custGeom>
            <a:gdLst>
              <a:gd fmla="*/ 158 w 187" name="T0"/>
              <a:gd fmla="*/ 119 h 119" name="T1"/>
              <a:gd fmla="*/ 39 w 187" name="T2"/>
              <a:gd fmla="*/ 119 h 119" name="T3"/>
              <a:gd fmla="*/ 0 w 187" name="T4"/>
              <a:gd fmla="*/ 76 h 119" name="T5"/>
              <a:gd fmla="*/ 42 w 187" name="T6"/>
              <a:gd fmla="*/ 33 h 119" name="T7"/>
              <a:gd fmla="*/ 70 w 187" name="T8"/>
              <a:gd fmla="*/ 10 h 119" name="T9"/>
              <a:gd fmla="*/ 87 w 187" name="T10"/>
              <a:gd fmla="*/ 16 h 119" name="T11"/>
              <a:gd fmla="*/ 121 w 187" name="T12"/>
              <a:gd fmla="*/ 0 h 119" name="T13"/>
              <a:gd fmla="*/ 166 w 187" name="T14"/>
              <a:gd fmla="*/ 45 h 119" name="T15"/>
              <a:gd fmla="*/ 163 w 187" name="T16"/>
              <a:gd fmla="*/ 61 h 119" name="T17"/>
              <a:gd fmla="*/ 187 w 187" name="T18"/>
              <a:gd fmla="*/ 90 h 119" name="T19"/>
              <a:gd fmla="*/ 158 w 187" name="T20"/>
              <a:gd fmla="*/ 119 h 119" name="T21"/>
              <a:gd fmla="*/ 43 w 187" name="T22"/>
              <a:gd fmla="*/ 113 h 119" name="T23"/>
              <a:gd fmla="*/ 158 w 187" name="T24"/>
              <a:gd fmla="*/ 113 h 119" name="T25"/>
              <a:gd fmla="*/ 181 w 187" name="T26"/>
              <a:gd fmla="*/ 90 h 119" name="T27"/>
              <a:gd fmla="*/ 159 w 187" name="T28"/>
              <a:gd fmla="*/ 67 h 119" name="T29"/>
              <a:gd fmla="*/ 154 w 187" name="T30"/>
              <a:gd fmla="*/ 67 h 119" name="T31"/>
              <a:gd fmla="*/ 156 w 187" name="T32"/>
              <a:gd fmla="*/ 62 h 119" name="T33"/>
              <a:gd fmla="*/ 160 w 187" name="T34"/>
              <a:gd fmla="*/ 45 h 119" name="T35"/>
              <a:gd fmla="*/ 121 w 187" name="T36"/>
              <a:gd fmla="*/ 6 h 119" name="T37"/>
              <a:gd fmla="*/ 90 w 187" name="T38"/>
              <a:gd fmla="*/ 22 h 119" name="T39"/>
              <a:gd fmla="*/ 88 w 187" name="T40"/>
              <a:gd fmla="*/ 25 h 119" name="T41"/>
              <a:gd fmla="*/ 85 w 187" name="T42"/>
              <a:gd fmla="*/ 22 h 119" name="T43"/>
              <a:gd fmla="*/ 70 w 187" name="T44"/>
              <a:gd fmla="*/ 16 h 119" name="T45"/>
              <a:gd fmla="*/ 48 w 187" name="T46"/>
              <a:gd fmla="*/ 36 h 119" name="T47"/>
              <a:gd fmla="*/ 48 w 187" name="T48"/>
              <a:gd fmla="*/ 39 h 119" name="T49"/>
              <a:gd fmla="*/ 43 w 187" name="T50"/>
              <a:gd fmla="*/ 39 h 119" name="T51"/>
              <a:gd fmla="*/ 6 w 187" name="T52"/>
              <a:gd fmla="*/ 76 h 119" name="T53"/>
              <a:gd fmla="*/ 42 w 187" name="T54"/>
              <a:gd fmla="*/ 113 h 119" name="T55"/>
              <a:gd fmla="*/ 43 w 187" name="T56"/>
              <a:gd fmla="*/ 113 h 119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19" w="187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5424488" y="5943601"/>
            <a:ext cx="439738" cy="400050"/>
            <a:chOff x="5424488" y="5943601"/>
            <a:chExt cx="439738" cy="400050"/>
          </a:xfrm>
          <a:solidFill>
            <a:schemeClr val="bg1">
              <a:lumMod val="50000"/>
            </a:schemeClr>
          </a:solidFill>
        </p:grpSpPr>
        <p:sp>
          <p:nvSpPr>
            <p:cNvPr id="332" name="Freeform 209"/>
            <p:cNvSpPr/>
            <p:nvPr/>
          </p:nvSpPr>
          <p:spPr bwMode="auto">
            <a:xfrm>
              <a:off x="5424488" y="5943601"/>
              <a:ext cx="439738" cy="280988"/>
            </a:xfrm>
            <a:custGeom>
              <a:gdLst>
                <a:gd fmla="*/ 157 w 186" name="T0"/>
                <a:gd fmla="*/ 119 h 119" name="T1"/>
                <a:gd fmla="*/ 102 w 186" name="T2"/>
                <a:gd fmla="*/ 119 h 119" name="T3"/>
                <a:gd fmla="*/ 102 w 186" name="T4"/>
                <a:gd fmla="*/ 113 h 119" name="T5"/>
                <a:gd fmla="*/ 157 w 186" name="T6"/>
                <a:gd fmla="*/ 113 h 119" name="T7"/>
                <a:gd fmla="*/ 180 w 186" name="T8"/>
                <a:gd fmla="*/ 90 h 119" name="T9"/>
                <a:gd fmla="*/ 158 w 186" name="T10"/>
                <a:gd fmla="*/ 67 h 119" name="T11"/>
                <a:gd fmla="*/ 153 w 186" name="T12"/>
                <a:gd fmla="*/ 66 h 119" name="T13"/>
                <a:gd fmla="*/ 155 w 186" name="T14"/>
                <a:gd fmla="*/ 62 h 119" name="T15"/>
                <a:gd fmla="*/ 159 w 186" name="T16"/>
                <a:gd fmla="*/ 45 h 119" name="T17"/>
                <a:gd fmla="*/ 121 w 186" name="T18"/>
                <a:gd fmla="*/ 6 h 119" name="T19"/>
                <a:gd fmla="*/ 89 w 186" name="T20"/>
                <a:gd fmla="*/ 22 h 119" name="T21"/>
                <a:gd fmla="*/ 87 w 186" name="T22"/>
                <a:gd fmla="*/ 25 h 119" name="T23"/>
                <a:gd fmla="*/ 85 w 186" name="T24"/>
                <a:gd fmla="*/ 22 h 119" name="T25"/>
                <a:gd fmla="*/ 69 w 186" name="T26"/>
                <a:gd fmla="*/ 16 h 119" name="T27"/>
                <a:gd fmla="*/ 47 w 186" name="T28"/>
                <a:gd fmla="*/ 36 h 119" name="T29"/>
                <a:gd fmla="*/ 47 w 186" name="T30"/>
                <a:gd fmla="*/ 39 h 119" name="T31"/>
                <a:gd fmla="*/ 43 w 186" name="T32"/>
                <a:gd fmla="*/ 39 h 119" name="T33"/>
                <a:gd fmla="*/ 6 w 186" name="T34"/>
                <a:gd fmla="*/ 76 h 119" name="T35"/>
                <a:gd fmla="*/ 41 w 186" name="T36"/>
                <a:gd fmla="*/ 113 h 119" name="T37"/>
                <a:gd fmla="*/ 42 w 186" name="T38"/>
                <a:gd fmla="*/ 113 h 119" name="T39"/>
                <a:gd fmla="*/ 83 w 186" name="T40"/>
                <a:gd fmla="*/ 113 h 119" name="T41"/>
                <a:gd fmla="*/ 83 w 186" name="T42"/>
                <a:gd fmla="*/ 119 h 119" name="T43"/>
                <a:gd fmla="*/ 38 w 186" name="T44"/>
                <a:gd fmla="*/ 119 h 119" name="T45"/>
                <a:gd fmla="*/ 0 w 186" name="T46"/>
                <a:gd fmla="*/ 76 h 119" name="T47"/>
                <a:gd fmla="*/ 42 w 186" name="T48"/>
                <a:gd fmla="*/ 33 h 119" name="T49"/>
                <a:gd fmla="*/ 69 w 186" name="T50"/>
                <a:gd fmla="*/ 10 h 119" name="T51"/>
                <a:gd fmla="*/ 86 w 186" name="T52"/>
                <a:gd fmla="*/ 16 h 119" name="T53"/>
                <a:gd fmla="*/ 121 w 186" name="T54"/>
                <a:gd fmla="*/ 0 h 119" name="T55"/>
                <a:gd fmla="*/ 165 w 186" name="T56"/>
                <a:gd fmla="*/ 45 h 119" name="T57"/>
                <a:gd fmla="*/ 162 w 186" name="T58"/>
                <a:gd fmla="*/ 61 h 119" name="T59"/>
                <a:gd fmla="*/ 186 w 186" name="T60"/>
                <a:gd fmla="*/ 90 h 119" name="T61"/>
                <a:gd fmla="*/ 157 w 186" name="T62"/>
                <a:gd fmla="*/ 119 h 11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9" w="186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33" name="Freeform 210"/>
            <p:cNvSpPr/>
            <p:nvPr/>
          </p:nvSpPr>
          <p:spPr bwMode="auto">
            <a:xfrm>
              <a:off x="5570538" y="6059488"/>
              <a:ext cx="147638" cy="82550"/>
            </a:xfrm>
            <a:custGeom>
              <a:gdLst>
                <a:gd fmla="*/ 6 w 93" name="T0"/>
                <a:gd fmla="*/ 52 h 52" name="T1"/>
                <a:gd fmla="*/ 0 w 93" name="T2"/>
                <a:gd fmla="*/ 46 h 52" name="T3"/>
                <a:gd fmla="*/ 46 w 93" name="T4"/>
                <a:gd fmla="*/ 0 h 52" name="T5"/>
                <a:gd fmla="*/ 93 w 93" name="T6"/>
                <a:gd fmla="*/ 46 h 52" name="T7"/>
                <a:gd fmla="*/ 87 w 93" name="T8"/>
                <a:gd fmla="*/ 52 h 52" name="T9"/>
                <a:gd fmla="*/ 46 w 93" name="T10"/>
                <a:gd fmla="*/ 12 h 52" name="T11"/>
                <a:gd fmla="*/ 6 w 93" name="T12"/>
                <a:gd fmla="*/ 52 h 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93">
                  <a:moveTo>
                    <a:pt x="6" y="52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93" y="46"/>
                  </a:lnTo>
                  <a:lnTo>
                    <a:pt x="87" y="52"/>
                  </a:lnTo>
                  <a:lnTo>
                    <a:pt x="46" y="12"/>
                  </a:lnTo>
                  <a:lnTo>
                    <a:pt x="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34" name="Rectangle 211"/>
            <p:cNvSpPr>
              <a:spLocks noChangeArrowheads="1"/>
            </p:cNvSpPr>
            <p:nvPr/>
          </p:nvSpPr>
          <p:spPr bwMode="auto">
            <a:xfrm>
              <a:off x="5637213" y="6073776"/>
              <a:ext cx="14288" cy="26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335" name="Freeform 212"/>
          <p:cNvSpPr/>
          <p:nvPr/>
        </p:nvSpPr>
        <p:spPr bwMode="auto">
          <a:xfrm>
            <a:off x="6329363" y="5943601"/>
            <a:ext cx="441325" cy="280988"/>
          </a:xfrm>
          <a:custGeom>
            <a:gdLst>
              <a:gd fmla="*/ 157 w 186" name="T0"/>
              <a:gd fmla="*/ 119 h 119" name="T1"/>
              <a:gd fmla="*/ 102 w 186" name="T2"/>
              <a:gd fmla="*/ 119 h 119" name="T3"/>
              <a:gd fmla="*/ 102 w 186" name="T4"/>
              <a:gd fmla="*/ 113 h 119" name="T5"/>
              <a:gd fmla="*/ 157 w 186" name="T6"/>
              <a:gd fmla="*/ 113 h 119" name="T7"/>
              <a:gd fmla="*/ 180 w 186" name="T8"/>
              <a:gd fmla="*/ 90 h 119" name="T9"/>
              <a:gd fmla="*/ 158 w 186" name="T10"/>
              <a:gd fmla="*/ 67 h 119" name="T11"/>
              <a:gd fmla="*/ 153 w 186" name="T12"/>
              <a:gd fmla="*/ 66 h 119" name="T13"/>
              <a:gd fmla="*/ 155 w 186" name="T14"/>
              <a:gd fmla="*/ 62 h 119" name="T15"/>
              <a:gd fmla="*/ 159 w 186" name="T16"/>
              <a:gd fmla="*/ 45 h 119" name="T17"/>
              <a:gd fmla="*/ 121 w 186" name="T18"/>
              <a:gd fmla="*/ 6 h 119" name="T19"/>
              <a:gd fmla="*/ 89 w 186" name="T20"/>
              <a:gd fmla="*/ 22 h 119" name="T21"/>
              <a:gd fmla="*/ 87 w 186" name="T22"/>
              <a:gd fmla="*/ 25 h 119" name="T23"/>
              <a:gd fmla="*/ 85 w 186" name="T24"/>
              <a:gd fmla="*/ 22 h 119" name="T25"/>
              <a:gd fmla="*/ 69 w 186" name="T26"/>
              <a:gd fmla="*/ 16 h 119" name="T27"/>
              <a:gd fmla="*/ 47 w 186" name="T28"/>
              <a:gd fmla="*/ 36 h 119" name="T29"/>
              <a:gd fmla="*/ 47 w 186" name="T30"/>
              <a:gd fmla="*/ 39 h 119" name="T31"/>
              <a:gd fmla="*/ 43 w 186" name="T32"/>
              <a:gd fmla="*/ 39 h 119" name="T33"/>
              <a:gd fmla="*/ 6 w 186" name="T34"/>
              <a:gd fmla="*/ 76 h 119" name="T35"/>
              <a:gd fmla="*/ 41 w 186" name="T36"/>
              <a:gd fmla="*/ 113 h 119" name="T37"/>
              <a:gd fmla="*/ 42 w 186" name="T38"/>
              <a:gd fmla="*/ 113 h 119" name="T39"/>
              <a:gd fmla="*/ 83 w 186" name="T40"/>
              <a:gd fmla="*/ 113 h 119" name="T41"/>
              <a:gd fmla="*/ 83 w 186" name="T42"/>
              <a:gd fmla="*/ 119 h 119" name="T43"/>
              <a:gd fmla="*/ 38 w 186" name="T44"/>
              <a:gd fmla="*/ 119 h 119" name="T45"/>
              <a:gd fmla="*/ 0 w 186" name="T46"/>
              <a:gd fmla="*/ 76 h 119" name="T47"/>
              <a:gd fmla="*/ 42 w 186" name="T48"/>
              <a:gd fmla="*/ 33 h 119" name="T49"/>
              <a:gd fmla="*/ 69 w 186" name="T50"/>
              <a:gd fmla="*/ 10 h 119" name="T51"/>
              <a:gd fmla="*/ 86 w 186" name="T52"/>
              <a:gd fmla="*/ 16 h 119" name="T53"/>
              <a:gd fmla="*/ 121 w 186" name="T54"/>
              <a:gd fmla="*/ 0 h 119" name="T55"/>
              <a:gd fmla="*/ 165 w 186" name="T56"/>
              <a:gd fmla="*/ 45 h 119" name="T57"/>
              <a:gd fmla="*/ 162 w 186" name="T58"/>
              <a:gd fmla="*/ 61 h 119" name="T59"/>
              <a:gd fmla="*/ 186 w 186" name="T60"/>
              <a:gd fmla="*/ 90 h 119" name="T61"/>
              <a:gd fmla="*/ 157 w 186" name="T62"/>
              <a:gd fmla="*/ 119 h 11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19" w="186">
                <a:moveTo>
                  <a:pt x="157" y="119"/>
                </a:moveTo>
                <a:cubicBezTo>
                  <a:pt x="102" y="119"/>
                  <a:pt x="102" y="119"/>
                  <a:pt x="102" y="119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69" y="113"/>
                  <a:pt x="180" y="102"/>
                  <a:pt x="180" y="90"/>
                </a:cubicBezTo>
                <a:cubicBezTo>
                  <a:pt x="180" y="77"/>
                  <a:pt x="170" y="67"/>
                  <a:pt x="158" y="67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8" y="57"/>
                  <a:pt x="159" y="51"/>
                  <a:pt x="159" y="45"/>
                </a:cubicBezTo>
                <a:cubicBezTo>
                  <a:pt x="159" y="23"/>
                  <a:pt x="142" y="6"/>
                  <a:pt x="121" y="6"/>
                </a:cubicBezTo>
                <a:cubicBezTo>
                  <a:pt x="108" y="6"/>
                  <a:pt x="96" y="12"/>
                  <a:pt x="89" y="22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0" y="18"/>
                  <a:pt x="75" y="16"/>
                  <a:pt x="69" y="16"/>
                </a:cubicBezTo>
                <a:cubicBezTo>
                  <a:pt x="58" y="16"/>
                  <a:pt x="48" y="25"/>
                  <a:pt x="47" y="36"/>
                </a:cubicBezTo>
                <a:cubicBezTo>
                  <a:pt x="47" y="39"/>
                  <a:pt x="47" y="39"/>
                  <a:pt x="47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2" y="39"/>
                  <a:pt x="6" y="56"/>
                  <a:pt x="6" y="76"/>
                </a:cubicBezTo>
                <a:cubicBezTo>
                  <a:pt x="6" y="96"/>
                  <a:pt x="21" y="112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19"/>
                  <a:pt x="83" y="119"/>
                  <a:pt x="83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17" y="116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5" y="10"/>
                  <a:pt x="69" y="10"/>
                </a:cubicBezTo>
                <a:cubicBezTo>
                  <a:pt x="75" y="10"/>
                  <a:pt x="81" y="12"/>
                  <a:pt x="86" y="16"/>
                </a:cubicBezTo>
                <a:cubicBezTo>
                  <a:pt x="95" y="6"/>
                  <a:pt x="107" y="0"/>
                  <a:pt x="121" y="0"/>
                </a:cubicBezTo>
                <a:cubicBezTo>
                  <a:pt x="145" y="0"/>
                  <a:pt x="165" y="20"/>
                  <a:pt x="165" y="45"/>
                </a:cubicBezTo>
                <a:cubicBezTo>
                  <a:pt x="165" y="50"/>
                  <a:pt x="164" y="56"/>
                  <a:pt x="162" y="61"/>
                </a:cubicBezTo>
                <a:cubicBezTo>
                  <a:pt x="176" y="64"/>
                  <a:pt x="186" y="75"/>
                  <a:pt x="186" y="90"/>
                </a:cubicBezTo>
                <a:cubicBezTo>
                  <a:pt x="186" y="106"/>
                  <a:pt x="173" y="119"/>
                  <a:pt x="157" y="1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36" name="Freeform 213"/>
          <p:cNvSpPr/>
          <p:nvPr/>
        </p:nvSpPr>
        <p:spPr bwMode="auto">
          <a:xfrm>
            <a:off x="6477000" y="6289676"/>
            <a:ext cx="146050" cy="82550"/>
          </a:xfrm>
          <a:custGeom>
            <a:gdLst>
              <a:gd fmla="*/ 46 w 92" name="T0"/>
              <a:gd fmla="*/ 52 h 52" name="T1"/>
              <a:gd fmla="*/ 0 w 92" name="T2"/>
              <a:gd fmla="*/ 6 h 52" name="T3"/>
              <a:gd fmla="*/ 6 w 92" name="T4"/>
              <a:gd fmla="*/ 0 h 52" name="T5"/>
              <a:gd fmla="*/ 46 w 92" name="T6"/>
              <a:gd fmla="*/ 39 h 52" name="T7"/>
              <a:gd fmla="*/ 86 w 92" name="T8"/>
              <a:gd fmla="*/ 0 h 52" name="T9"/>
              <a:gd fmla="*/ 92 w 92" name="T10"/>
              <a:gd fmla="*/ 6 h 52" name="T11"/>
              <a:gd fmla="*/ 46 w 92" name="T12"/>
              <a:gd fmla="*/ 52 h 5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2" w="92">
                <a:moveTo>
                  <a:pt x="46" y="52"/>
                </a:moveTo>
                <a:lnTo>
                  <a:pt x="0" y="6"/>
                </a:lnTo>
                <a:lnTo>
                  <a:pt x="6" y="0"/>
                </a:lnTo>
                <a:lnTo>
                  <a:pt x="46" y="39"/>
                </a:lnTo>
                <a:lnTo>
                  <a:pt x="86" y="0"/>
                </a:lnTo>
                <a:lnTo>
                  <a:pt x="92" y="6"/>
                </a:lnTo>
                <a:lnTo>
                  <a:pt x="46" y="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37" name="Rectangle 214"/>
          <p:cNvSpPr>
            <a:spLocks noChangeArrowheads="1"/>
          </p:cNvSpPr>
          <p:nvPr/>
        </p:nvSpPr>
        <p:spPr bwMode="auto">
          <a:xfrm>
            <a:off x="6543675" y="6084888"/>
            <a:ext cx="14288" cy="273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38" name="Freeform 215"/>
          <p:cNvSpPr/>
          <p:nvPr/>
        </p:nvSpPr>
        <p:spPr bwMode="auto">
          <a:xfrm>
            <a:off x="1928813" y="6154738"/>
            <a:ext cx="147638" cy="84138"/>
          </a:xfrm>
          <a:custGeom>
            <a:gdLst>
              <a:gd fmla="*/ 46 w 93" name="T0"/>
              <a:gd fmla="*/ 53 h 53" name="T1"/>
              <a:gd fmla="*/ 0 w 93" name="T2"/>
              <a:gd fmla="*/ 6 h 53" name="T3"/>
              <a:gd fmla="*/ 6 w 93" name="T4"/>
              <a:gd fmla="*/ 0 h 53" name="T5"/>
              <a:gd fmla="*/ 46 w 93" name="T6"/>
              <a:gd fmla="*/ 40 h 53" name="T7"/>
              <a:gd fmla="*/ 87 w 93" name="T8"/>
              <a:gd fmla="*/ 0 h 53" name="T9"/>
              <a:gd fmla="*/ 93 w 93" name="T10"/>
              <a:gd fmla="*/ 6 h 53" name="T11"/>
              <a:gd fmla="*/ 46 w 93" name="T12"/>
              <a:gd fmla="*/ 53 h 5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2" w="93">
                <a:moveTo>
                  <a:pt x="46" y="53"/>
                </a:moveTo>
                <a:lnTo>
                  <a:pt x="0" y="6"/>
                </a:lnTo>
                <a:lnTo>
                  <a:pt x="6" y="0"/>
                </a:lnTo>
                <a:lnTo>
                  <a:pt x="46" y="40"/>
                </a:lnTo>
                <a:lnTo>
                  <a:pt x="87" y="0"/>
                </a:lnTo>
                <a:lnTo>
                  <a:pt x="93" y="6"/>
                </a:lnTo>
                <a:lnTo>
                  <a:pt x="46" y="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39" name="Rectangle 216"/>
          <p:cNvSpPr>
            <a:spLocks noChangeArrowheads="1"/>
          </p:cNvSpPr>
          <p:nvPr/>
        </p:nvSpPr>
        <p:spPr bwMode="auto">
          <a:xfrm>
            <a:off x="1995488" y="5949951"/>
            <a:ext cx="14288" cy="273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sp>
        <p:nvSpPr>
          <p:cNvPr id="340" name="Freeform 217"/>
          <p:cNvSpPr/>
          <p:nvPr/>
        </p:nvSpPr>
        <p:spPr bwMode="auto">
          <a:xfrm>
            <a:off x="1841500" y="6059488"/>
            <a:ext cx="322263" cy="322263"/>
          </a:xfrm>
          <a:custGeom>
            <a:gdLst>
              <a:gd fmla="*/ 203 w 203" name="T0"/>
              <a:gd fmla="*/ 203 h 203" name="T1"/>
              <a:gd fmla="*/ 0 w 203" name="T2"/>
              <a:gd fmla="*/ 203 h 203" name="T3"/>
              <a:gd fmla="*/ 0 w 203" name="T4"/>
              <a:gd fmla="*/ 0 h 203" name="T5"/>
              <a:gd fmla="*/ 76 w 203" name="T6"/>
              <a:gd fmla="*/ 0 h 203" name="T7"/>
              <a:gd fmla="*/ 76 w 203" name="T8"/>
              <a:gd fmla="*/ 9 h 203" name="T9"/>
              <a:gd fmla="*/ 10 w 203" name="T10"/>
              <a:gd fmla="*/ 9 h 203" name="T11"/>
              <a:gd fmla="*/ 10 w 203" name="T12"/>
              <a:gd fmla="*/ 193 h 203" name="T13"/>
              <a:gd fmla="*/ 194 w 203" name="T14"/>
              <a:gd fmla="*/ 193 h 203" name="T15"/>
              <a:gd fmla="*/ 194 w 203" name="T16"/>
              <a:gd fmla="*/ 9 h 203" name="T17"/>
              <a:gd fmla="*/ 130 w 203" name="T18"/>
              <a:gd fmla="*/ 9 h 203" name="T19"/>
              <a:gd fmla="*/ 130 w 203" name="T20"/>
              <a:gd fmla="*/ 0 h 203" name="T21"/>
              <a:gd fmla="*/ 203 w 203" name="T22"/>
              <a:gd fmla="*/ 0 h 203" name="T23"/>
              <a:gd fmla="*/ 203 w 203" name="T24"/>
              <a:gd fmla="*/ 203 h 20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03" w="203">
                <a:moveTo>
                  <a:pt x="203" y="203"/>
                </a:moveTo>
                <a:lnTo>
                  <a:pt x="0" y="203"/>
                </a:lnTo>
                <a:lnTo>
                  <a:pt x="0" y="0"/>
                </a:lnTo>
                <a:lnTo>
                  <a:pt x="76" y="0"/>
                </a:lnTo>
                <a:lnTo>
                  <a:pt x="76" y="9"/>
                </a:lnTo>
                <a:lnTo>
                  <a:pt x="10" y="9"/>
                </a:lnTo>
                <a:lnTo>
                  <a:pt x="10" y="193"/>
                </a:lnTo>
                <a:lnTo>
                  <a:pt x="194" y="193"/>
                </a:lnTo>
                <a:lnTo>
                  <a:pt x="194" y="9"/>
                </a:lnTo>
                <a:lnTo>
                  <a:pt x="130" y="9"/>
                </a:lnTo>
                <a:lnTo>
                  <a:pt x="130" y="0"/>
                </a:lnTo>
                <a:lnTo>
                  <a:pt x="203" y="0"/>
                </a:lnTo>
                <a:lnTo>
                  <a:pt x="203" y="20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341" name="组合 340"/>
          <p:cNvGrpSpPr/>
          <p:nvPr/>
        </p:nvGrpSpPr>
        <p:grpSpPr>
          <a:xfrm>
            <a:off x="2741613" y="5934076"/>
            <a:ext cx="330200" cy="452438"/>
            <a:chOff x="2741613" y="5934076"/>
            <a:chExt cx="330200" cy="452438"/>
          </a:xfrm>
          <a:solidFill>
            <a:schemeClr val="bg1">
              <a:lumMod val="50000"/>
            </a:schemeClr>
          </a:solidFill>
        </p:grpSpPr>
        <p:sp>
          <p:nvSpPr>
            <p:cNvPr id="342" name="Freeform 218"/>
            <p:cNvSpPr/>
            <p:nvPr/>
          </p:nvSpPr>
          <p:spPr bwMode="auto">
            <a:xfrm>
              <a:off x="2830513" y="5934076"/>
              <a:ext cx="153988" cy="87313"/>
            </a:xfrm>
            <a:custGeom>
              <a:gdLst>
                <a:gd fmla="*/ 7 w 97" name="T0"/>
                <a:gd fmla="*/ 55 h 55" name="T1"/>
                <a:gd fmla="*/ 0 w 97" name="T2"/>
                <a:gd fmla="*/ 49 h 55" name="T3"/>
                <a:gd fmla="*/ 47 w 97" name="T4"/>
                <a:gd fmla="*/ 0 h 55" name="T5"/>
                <a:gd fmla="*/ 97 w 97" name="T6"/>
                <a:gd fmla="*/ 49 h 55" name="T7"/>
                <a:gd fmla="*/ 89 w 97" name="T8"/>
                <a:gd fmla="*/ 55 h 55" name="T9"/>
                <a:gd fmla="*/ 47 w 97" name="T10"/>
                <a:gd fmla="*/ 15 h 55" name="T11"/>
                <a:gd fmla="*/ 7 w 97" name="T12"/>
                <a:gd fmla="*/ 55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97">
                  <a:moveTo>
                    <a:pt x="7" y="55"/>
                  </a:moveTo>
                  <a:lnTo>
                    <a:pt x="0" y="49"/>
                  </a:lnTo>
                  <a:lnTo>
                    <a:pt x="47" y="0"/>
                  </a:lnTo>
                  <a:lnTo>
                    <a:pt x="97" y="49"/>
                  </a:lnTo>
                  <a:lnTo>
                    <a:pt x="89" y="55"/>
                  </a:lnTo>
                  <a:lnTo>
                    <a:pt x="47" y="15"/>
                  </a:lnTo>
                  <a:lnTo>
                    <a:pt x="7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43" name="Rectangle 219"/>
            <p:cNvSpPr>
              <a:spLocks noChangeArrowheads="1"/>
            </p:cNvSpPr>
            <p:nvPr/>
          </p:nvSpPr>
          <p:spPr bwMode="auto">
            <a:xfrm>
              <a:off x="2898775" y="5949951"/>
              <a:ext cx="15875" cy="279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44" name="Freeform 220"/>
            <p:cNvSpPr/>
            <p:nvPr/>
          </p:nvSpPr>
          <p:spPr bwMode="auto">
            <a:xfrm>
              <a:off x="2741613" y="6054726"/>
              <a:ext cx="330200" cy="331788"/>
            </a:xfrm>
            <a:custGeom>
              <a:gdLst>
                <a:gd fmla="*/ 208 w 208" name="T0"/>
                <a:gd fmla="*/ 209 h 209" name="T1"/>
                <a:gd fmla="*/ 0 w 208" name="T2"/>
                <a:gd fmla="*/ 209 h 209" name="T3"/>
                <a:gd fmla="*/ 0 w 208" name="T4"/>
                <a:gd fmla="*/ 0 h 209" name="T5"/>
                <a:gd fmla="*/ 78 w 208" name="T6"/>
                <a:gd fmla="*/ 0 h 209" name="T7"/>
                <a:gd fmla="*/ 78 w 208" name="T8"/>
                <a:gd fmla="*/ 10 h 209" name="T9"/>
                <a:gd fmla="*/ 9 w 208" name="T10"/>
                <a:gd fmla="*/ 10 h 209" name="T11"/>
                <a:gd fmla="*/ 9 w 208" name="T12"/>
                <a:gd fmla="*/ 200 h 209" name="T13"/>
                <a:gd fmla="*/ 199 w 208" name="T14"/>
                <a:gd fmla="*/ 200 h 209" name="T15"/>
                <a:gd fmla="*/ 199 w 208" name="T16"/>
                <a:gd fmla="*/ 10 h 209" name="T17"/>
                <a:gd fmla="*/ 133 w 208" name="T18"/>
                <a:gd fmla="*/ 10 h 209" name="T19"/>
                <a:gd fmla="*/ 133 w 208" name="T20"/>
                <a:gd fmla="*/ 0 h 209" name="T21"/>
                <a:gd fmla="*/ 208 w 208" name="T22"/>
                <a:gd fmla="*/ 0 h 209" name="T23"/>
                <a:gd fmla="*/ 208 w 208" name="T24"/>
                <a:gd fmla="*/ 209 h 20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9" w="208">
                  <a:moveTo>
                    <a:pt x="208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0"/>
                  </a:lnTo>
                  <a:lnTo>
                    <a:pt x="9" y="10"/>
                  </a:lnTo>
                  <a:lnTo>
                    <a:pt x="9" y="200"/>
                  </a:lnTo>
                  <a:lnTo>
                    <a:pt x="199" y="200"/>
                  </a:lnTo>
                  <a:lnTo>
                    <a:pt x="199" y="10"/>
                  </a:lnTo>
                  <a:lnTo>
                    <a:pt x="133" y="10"/>
                  </a:lnTo>
                  <a:lnTo>
                    <a:pt x="133" y="0"/>
                  </a:lnTo>
                  <a:lnTo>
                    <a:pt x="208" y="0"/>
                  </a:lnTo>
                  <a:lnTo>
                    <a:pt x="208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345" name="Freeform 221"/>
          <p:cNvSpPr>
            <a:spLocks noEditPoints="1"/>
          </p:cNvSpPr>
          <p:nvPr/>
        </p:nvSpPr>
        <p:spPr bwMode="auto">
          <a:xfrm>
            <a:off x="3678238" y="5929313"/>
            <a:ext cx="300038" cy="457200"/>
          </a:xfrm>
          <a:custGeom>
            <a:gdLst>
              <a:gd fmla="*/ 19 w 126" name="T0"/>
              <a:gd fmla="*/ 193 h 193" name="T1"/>
              <a:gd fmla="*/ 14 w 126" name="T2"/>
              <a:gd fmla="*/ 192 h 193" name="T3"/>
              <a:gd fmla="*/ 10 w 126" name="T4"/>
              <a:gd fmla="*/ 180 h 193" name="T5"/>
              <a:gd fmla="*/ 32 w 126" name="T6"/>
              <a:gd fmla="*/ 115 h 193" name="T7"/>
              <a:gd fmla="*/ 10 w 126" name="T8"/>
              <a:gd fmla="*/ 115 h 193" name="T9"/>
              <a:gd fmla="*/ 2 w 126" name="T10"/>
              <a:gd fmla="*/ 111 h 193" name="T11"/>
              <a:gd fmla="*/ 1 w 126" name="T12"/>
              <a:gd fmla="*/ 102 h 193" name="T13"/>
              <a:gd fmla="*/ 37 w 126" name="T14"/>
              <a:gd fmla="*/ 7 h 193" name="T15"/>
              <a:gd fmla="*/ 46 w 126" name="T16"/>
              <a:gd fmla="*/ 0 h 193" name="T17"/>
              <a:gd fmla="*/ 116 w 126" name="T18"/>
              <a:gd fmla="*/ 0 h 193" name="T19"/>
              <a:gd fmla="*/ 126 w 126" name="T20"/>
              <a:gd fmla="*/ 10 h 193" name="T21"/>
              <a:gd fmla="*/ 124 w 126" name="T22"/>
              <a:gd fmla="*/ 15 h 193" name="T23"/>
              <a:gd fmla="*/ 88 w 126" name="T24"/>
              <a:gd fmla="*/ 68 h 193" name="T25"/>
              <a:gd fmla="*/ 106 w 126" name="T26"/>
              <a:gd fmla="*/ 68 h 193" name="T27"/>
              <a:gd fmla="*/ 114 w 126" name="T28"/>
              <a:gd fmla="*/ 74 h 193" name="T29"/>
              <a:gd fmla="*/ 113 w 126" name="T30"/>
              <a:gd fmla="*/ 84 h 193" name="T31"/>
              <a:gd fmla="*/ 26 w 126" name="T32"/>
              <a:gd fmla="*/ 190 h 193" name="T33"/>
              <a:gd fmla="*/ 19 w 126" name="T34"/>
              <a:gd fmla="*/ 193 h 193" name="T35"/>
              <a:gd fmla="*/ 46 w 126" name="T36"/>
              <a:gd fmla="*/ 8 h 193" name="T37"/>
              <a:gd fmla="*/ 44 w 126" name="T38"/>
              <a:gd fmla="*/ 9 h 193" name="T39"/>
              <a:gd fmla="*/ 9 w 126" name="T40"/>
              <a:gd fmla="*/ 105 h 193" name="T41"/>
              <a:gd fmla="*/ 9 w 126" name="T42"/>
              <a:gd fmla="*/ 106 h 193" name="T43"/>
              <a:gd fmla="*/ 10 w 126" name="T44"/>
              <a:gd fmla="*/ 107 h 193" name="T45"/>
              <a:gd fmla="*/ 43 w 126" name="T46"/>
              <a:gd fmla="*/ 107 h 193" name="T47"/>
              <a:gd fmla="*/ 17 w 126" name="T48"/>
              <a:gd fmla="*/ 183 h 193" name="T49"/>
              <a:gd fmla="*/ 18 w 126" name="T50"/>
              <a:gd fmla="*/ 185 h 193" name="T51"/>
              <a:gd fmla="*/ 20 w 126" name="T52"/>
              <a:gd fmla="*/ 185 h 193" name="T53"/>
              <a:gd fmla="*/ 107 w 126" name="T54"/>
              <a:gd fmla="*/ 79 h 193" name="T55"/>
              <a:gd fmla="*/ 107 w 126" name="T56"/>
              <a:gd fmla="*/ 77 h 193" name="T57"/>
              <a:gd fmla="*/ 106 w 126" name="T58"/>
              <a:gd fmla="*/ 76 h 193" name="T59"/>
              <a:gd fmla="*/ 73 w 126" name="T60"/>
              <a:gd fmla="*/ 76 h 193" name="T61"/>
              <a:gd fmla="*/ 117 w 126" name="T62"/>
              <a:gd fmla="*/ 11 h 193" name="T63"/>
              <a:gd fmla="*/ 118 w 126" name="T64"/>
              <a:gd fmla="*/ 10 h 193" name="T65"/>
              <a:gd fmla="*/ 116 w 126" name="T66"/>
              <a:gd fmla="*/ 8 h 193" name="T67"/>
              <a:gd fmla="*/ 46 w 126" name="T68"/>
              <a:gd fmla="*/ 8 h 193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93" w="125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7273925" y="5930901"/>
            <a:ext cx="390526" cy="446088"/>
            <a:chOff x="7273925" y="5930901"/>
            <a:chExt cx="390526" cy="446088"/>
          </a:xfrm>
          <a:solidFill>
            <a:schemeClr val="bg1">
              <a:lumMod val="50000"/>
            </a:schemeClr>
          </a:solidFill>
        </p:grpSpPr>
        <p:sp>
          <p:nvSpPr>
            <p:cNvPr id="347" name="Freeform 222"/>
            <p:cNvSpPr>
              <a:spLocks noEditPoints="1"/>
            </p:cNvSpPr>
            <p:nvPr/>
          </p:nvSpPr>
          <p:spPr bwMode="auto">
            <a:xfrm>
              <a:off x="7273925" y="6064251"/>
              <a:ext cx="125413" cy="312738"/>
            </a:xfrm>
            <a:custGeom>
              <a:gdLst>
                <a:gd fmla="*/ 38 w 53" name="T0"/>
                <a:gd fmla="*/ 132 h 132" name="T1"/>
                <a:gd fmla="*/ 15 w 53" name="T2"/>
                <a:gd fmla="*/ 132 h 132" name="T3"/>
                <a:gd fmla="*/ 0 w 53" name="T4"/>
                <a:gd fmla="*/ 116 h 132" name="T5"/>
                <a:gd fmla="*/ 0 w 53" name="T6"/>
                <a:gd fmla="*/ 16 h 132" name="T7"/>
                <a:gd fmla="*/ 15 w 53" name="T8"/>
                <a:gd fmla="*/ 0 h 132" name="T9"/>
                <a:gd fmla="*/ 38 w 53" name="T10"/>
                <a:gd fmla="*/ 0 h 132" name="T11"/>
                <a:gd fmla="*/ 53 w 53" name="T12"/>
                <a:gd fmla="*/ 16 h 132" name="T13"/>
                <a:gd fmla="*/ 53 w 53" name="T14"/>
                <a:gd fmla="*/ 116 h 132" name="T15"/>
                <a:gd fmla="*/ 38 w 53" name="T16"/>
                <a:gd fmla="*/ 132 h 132" name="T17"/>
                <a:gd fmla="*/ 15 w 53" name="T18"/>
                <a:gd fmla="*/ 8 h 132" name="T19"/>
                <a:gd fmla="*/ 8 w 53" name="T20"/>
                <a:gd fmla="*/ 16 h 132" name="T21"/>
                <a:gd fmla="*/ 8 w 53" name="T22"/>
                <a:gd fmla="*/ 116 h 132" name="T23"/>
                <a:gd fmla="*/ 15 w 53" name="T24"/>
                <a:gd fmla="*/ 124 h 132" name="T25"/>
                <a:gd fmla="*/ 38 w 53" name="T26"/>
                <a:gd fmla="*/ 124 h 132" name="T27"/>
                <a:gd fmla="*/ 45 w 53" name="T28"/>
                <a:gd fmla="*/ 116 h 132" name="T29"/>
                <a:gd fmla="*/ 45 w 53" name="T30"/>
                <a:gd fmla="*/ 16 h 132" name="T31"/>
                <a:gd fmla="*/ 38 w 53" name="T32"/>
                <a:gd fmla="*/ 8 h 132" name="T33"/>
                <a:gd fmla="*/ 15 w 53" name="T34"/>
                <a:gd fmla="*/ 8 h 13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32" w="52">
                  <a:moveTo>
                    <a:pt x="38" y="132"/>
                  </a:moveTo>
                  <a:cubicBezTo>
                    <a:pt x="15" y="132"/>
                    <a:pt x="15" y="132"/>
                    <a:pt x="15" y="132"/>
                  </a:cubicBezTo>
                  <a:cubicBezTo>
                    <a:pt x="7" y="132"/>
                    <a:pt x="0" y="125"/>
                    <a:pt x="0" y="1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6" y="0"/>
                    <a:pt x="53" y="7"/>
                    <a:pt x="53" y="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5"/>
                    <a:pt x="46" y="132"/>
                    <a:pt x="38" y="132"/>
                  </a:cubicBezTo>
                  <a:close/>
                  <a:moveTo>
                    <a:pt x="15" y="8"/>
                  </a:moveTo>
                  <a:cubicBezTo>
                    <a:pt x="11" y="8"/>
                    <a:pt x="8" y="12"/>
                    <a:pt x="8" y="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0"/>
                    <a:pt x="11" y="124"/>
                    <a:pt x="15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42" y="124"/>
                    <a:pt x="45" y="120"/>
                    <a:pt x="45" y="1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2"/>
                    <a:pt x="42" y="8"/>
                    <a:pt x="38" y="8"/>
                  </a:cubicBez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48" name="Freeform 223"/>
            <p:cNvSpPr>
              <a:spLocks noEditPoints="1"/>
            </p:cNvSpPr>
            <p:nvPr/>
          </p:nvSpPr>
          <p:spPr bwMode="auto">
            <a:xfrm>
              <a:off x="7405688" y="5930901"/>
              <a:ext cx="125413" cy="446088"/>
            </a:xfrm>
            <a:custGeom>
              <a:gdLst>
                <a:gd fmla="*/ 38 w 53" name="T0"/>
                <a:gd fmla="*/ 188 h 188" name="T1"/>
                <a:gd fmla="*/ 15 w 53" name="T2"/>
                <a:gd fmla="*/ 188 h 188" name="T3"/>
                <a:gd fmla="*/ 0 w 53" name="T4"/>
                <a:gd fmla="*/ 172 h 188" name="T5"/>
                <a:gd fmla="*/ 0 w 53" name="T6"/>
                <a:gd fmla="*/ 15 h 188" name="T7"/>
                <a:gd fmla="*/ 15 w 53" name="T8"/>
                <a:gd fmla="*/ 0 h 188" name="T9"/>
                <a:gd fmla="*/ 38 w 53" name="T10"/>
                <a:gd fmla="*/ 0 h 188" name="T11"/>
                <a:gd fmla="*/ 53 w 53" name="T12"/>
                <a:gd fmla="*/ 15 h 188" name="T13"/>
                <a:gd fmla="*/ 53 w 53" name="T14"/>
                <a:gd fmla="*/ 172 h 188" name="T15"/>
                <a:gd fmla="*/ 38 w 53" name="T16"/>
                <a:gd fmla="*/ 188 h 188" name="T17"/>
                <a:gd fmla="*/ 15 w 53" name="T18"/>
                <a:gd fmla="*/ 8 h 188" name="T19"/>
                <a:gd fmla="*/ 8 w 53" name="T20"/>
                <a:gd fmla="*/ 15 h 188" name="T21"/>
                <a:gd fmla="*/ 8 w 53" name="T22"/>
                <a:gd fmla="*/ 172 h 188" name="T23"/>
                <a:gd fmla="*/ 15 w 53" name="T24"/>
                <a:gd fmla="*/ 180 h 188" name="T25"/>
                <a:gd fmla="*/ 38 w 53" name="T26"/>
                <a:gd fmla="*/ 180 h 188" name="T27"/>
                <a:gd fmla="*/ 45 w 53" name="T28"/>
                <a:gd fmla="*/ 172 h 188" name="T29"/>
                <a:gd fmla="*/ 45 w 53" name="T30"/>
                <a:gd fmla="*/ 15 h 188" name="T31"/>
                <a:gd fmla="*/ 38 w 53" name="T32"/>
                <a:gd fmla="*/ 8 h 188" name="T33"/>
                <a:gd fmla="*/ 15 w 53" name="T34"/>
                <a:gd fmla="*/ 8 h 18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8" w="52">
                  <a:moveTo>
                    <a:pt x="38" y="188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7" y="188"/>
                    <a:pt x="0" y="181"/>
                    <a:pt x="0" y="17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6" y="0"/>
                    <a:pt x="53" y="7"/>
                    <a:pt x="53" y="15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3" y="181"/>
                    <a:pt x="46" y="188"/>
                    <a:pt x="38" y="188"/>
                  </a:cubicBezTo>
                  <a:close/>
                  <a:moveTo>
                    <a:pt x="15" y="8"/>
                  </a:moveTo>
                  <a:cubicBezTo>
                    <a:pt x="11" y="8"/>
                    <a:pt x="8" y="12"/>
                    <a:pt x="8" y="15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6"/>
                    <a:pt x="11" y="180"/>
                    <a:pt x="15" y="180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42" y="180"/>
                    <a:pt x="45" y="176"/>
                    <a:pt x="45" y="17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2"/>
                    <a:pt x="42" y="8"/>
                    <a:pt x="38" y="8"/>
                  </a:cubicBez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  <p:sp>
          <p:nvSpPr>
            <p:cNvPr id="349" name="Freeform 224"/>
            <p:cNvSpPr>
              <a:spLocks noEditPoints="1"/>
            </p:cNvSpPr>
            <p:nvPr/>
          </p:nvSpPr>
          <p:spPr bwMode="auto">
            <a:xfrm>
              <a:off x="7539038" y="6145213"/>
              <a:ext cx="125413" cy="231775"/>
            </a:xfrm>
            <a:custGeom>
              <a:gdLst>
                <a:gd fmla="*/ 38 w 53" name="T0"/>
                <a:gd fmla="*/ 98 h 98" name="T1"/>
                <a:gd fmla="*/ 15 w 53" name="T2"/>
                <a:gd fmla="*/ 98 h 98" name="T3"/>
                <a:gd fmla="*/ 0 w 53" name="T4"/>
                <a:gd fmla="*/ 82 h 98" name="T5"/>
                <a:gd fmla="*/ 0 w 53" name="T6"/>
                <a:gd fmla="*/ 15 h 98" name="T7"/>
                <a:gd fmla="*/ 15 w 53" name="T8"/>
                <a:gd fmla="*/ 0 h 98" name="T9"/>
                <a:gd fmla="*/ 38 w 53" name="T10"/>
                <a:gd fmla="*/ 0 h 98" name="T11"/>
                <a:gd fmla="*/ 53 w 53" name="T12"/>
                <a:gd fmla="*/ 15 h 98" name="T13"/>
                <a:gd fmla="*/ 53 w 53" name="T14"/>
                <a:gd fmla="*/ 82 h 98" name="T15"/>
                <a:gd fmla="*/ 38 w 53" name="T16"/>
                <a:gd fmla="*/ 98 h 98" name="T17"/>
                <a:gd fmla="*/ 15 w 53" name="T18"/>
                <a:gd fmla="*/ 8 h 98" name="T19"/>
                <a:gd fmla="*/ 8 w 53" name="T20"/>
                <a:gd fmla="*/ 15 h 98" name="T21"/>
                <a:gd fmla="*/ 8 w 53" name="T22"/>
                <a:gd fmla="*/ 82 h 98" name="T23"/>
                <a:gd fmla="*/ 15 w 53" name="T24"/>
                <a:gd fmla="*/ 90 h 98" name="T25"/>
                <a:gd fmla="*/ 38 w 53" name="T26"/>
                <a:gd fmla="*/ 90 h 98" name="T27"/>
                <a:gd fmla="*/ 45 w 53" name="T28"/>
                <a:gd fmla="*/ 82 h 98" name="T29"/>
                <a:gd fmla="*/ 45 w 53" name="T30"/>
                <a:gd fmla="*/ 15 h 98" name="T31"/>
                <a:gd fmla="*/ 38 w 53" name="T32"/>
                <a:gd fmla="*/ 8 h 98" name="T33"/>
                <a:gd fmla="*/ 15 w 53" name="T34"/>
                <a:gd fmla="*/ 8 h 9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8" w="52">
                  <a:moveTo>
                    <a:pt x="38" y="98"/>
                  </a:moveTo>
                  <a:cubicBezTo>
                    <a:pt x="15" y="98"/>
                    <a:pt x="15" y="98"/>
                    <a:pt x="15" y="98"/>
                  </a:cubicBezTo>
                  <a:cubicBezTo>
                    <a:pt x="7" y="98"/>
                    <a:pt x="0" y="91"/>
                    <a:pt x="0" y="8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6" y="0"/>
                    <a:pt x="53" y="7"/>
                    <a:pt x="53" y="15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91"/>
                    <a:pt x="46" y="98"/>
                    <a:pt x="38" y="98"/>
                  </a:cubicBezTo>
                  <a:close/>
                  <a:moveTo>
                    <a:pt x="15" y="8"/>
                  </a:moveTo>
                  <a:cubicBezTo>
                    <a:pt x="12" y="8"/>
                    <a:pt x="8" y="11"/>
                    <a:pt x="8" y="15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6"/>
                    <a:pt x="12" y="90"/>
                    <a:pt x="15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2" y="90"/>
                    <a:pt x="45" y="86"/>
                    <a:pt x="45" y="8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1"/>
                    <a:pt x="42" y="8"/>
                    <a:pt x="38" y="8"/>
                  </a:cubicBez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EA5E66"/>
                </a:solidFill>
              </a:endParaRPr>
            </a:p>
          </p:txBody>
        </p:sp>
      </p:grpSp>
      <p:sp>
        <p:nvSpPr>
          <p:cNvPr id="350" name="Freeform 225"/>
          <p:cNvSpPr>
            <a:spLocks noEditPoints="1"/>
          </p:cNvSpPr>
          <p:nvPr/>
        </p:nvSpPr>
        <p:spPr bwMode="auto">
          <a:xfrm>
            <a:off x="871538" y="5935663"/>
            <a:ext cx="436563" cy="439738"/>
          </a:xfrm>
          <a:custGeom>
            <a:gdLst>
              <a:gd fmla="*/ 130 w 184" name="T0"/>
              <a:gd fmla="*/ 185 h 185" name="T1"/>
              <a:gd fmla="*/ 54 w 184" name="T2"/>
              <a:gd fmla="*/ 185 h 185" name="T3"/>
              <a:gd fmla="*/ 39 w 184" name="T4"/>
              <a:gd fmla="*/ 170 h 185" name="T5"/>
              <a:gd fmla="*/ 39 w 184" name="T6"/>
              <a:gd fmla="*/ 104 h 185" name="T7"/>
              <a:gd fmla="*/ 16 w 184" name="T8"/>
              <a:gd fmla="*/ 104 h 185" name="T9"/>
              <a:gd fmla="*/ 2 w 184" name="T10"/>
              <a:gd fmla="*/ 95 h 185" name="T11"/>
              <a:gd fmla="*/ 5 w 184" name="T12"/>
              <a:gd fmla="*/ 79 h 185" name="T13"/>
              <a:gd fmla="*/ 81 w 184" name="T14"/>
              <a:gd fmla="*/ 5 h 185" name="T15"/>
              <a:gd fmla="*/ 92 w 184" name="T16"/>
              <a:gd fmla="*/ 0 h 185" name="T17"/>
              <a:gd fmla="*/ 103 w 184" name="T18"/>
              <a:gd fmla="*/ 5 h 185" name="T19"/>
              <a:gd fmla="*/ 178 w 184" name="T20"/>
              <a:gd fmla="*/ 79 h 185" name="T21"/>
              <a:gd fmla="*/ 181 w 184" name="T22"/>
              <a:gd fmla="*/ 95 h 185" name="T23"/>
              <a:gd fmla="*/ 168 w 184" name="T24"/>
              <a:gd fmla="*/ 104 h 185" name="T25"/>
              <a:gd fmla="*/ 145 w 184" name="T26"/>
              <a:gd fmla="*/ 104 h 185" name="T27"/>
              <a:gd fmla="*/ 145 w 184" name="T28"/>
              <a:gd fmla="*/ 170 h 185" name="T29"/>
              <a:gd fmla="*/ 130 w 184" name="T30"/>
              <a:gd fmla="*/ 185 h 185" name="T31"/>
              <a:gd fmla="*/ 92 w 184" name="T32"/>
              <a:gd fmla="*/ 8 h 185" name="T33"/>
              <a:gd fmla="*/ 87 w 184" name="T34"/>
              <a:gd fmla="*/ 10 h 185" name="T35"/>
              <a:gd fmla="*/ 11 w 184" name="T36"/>
              <a:gd fmla="*/ 84 h 185" name="T37"/>
              <a:gd fmla="*/ 9 w 184" name="T38"/>
              <a:gd fmla="*/ 92 h 185" name="T39"/>
              <a:gd fmla="*/ 16 w 184" name="T40"/>
              <a:gd fmla="*/ 96 h 185" name="T41"/>
              <a:gd fmla="*/ 47 w 184" name="T42"/>
              <a:gd fmla="*/ 96 h 185" name="T43"/>
              <a:gd fmla="*/ 47 w 184" name="T44"/>
              <a:gd fmla="*/ 170 h 185" name="T45"/>
              <a:gd fmla="*/ 54 w 184" name="T46"/>
              <a:gd fmla="*/ 177 h 185" name="T47"/>
              <a:gd fmla="*/ 130 w 184" name="T48"/>
              <a:gd fmla="*/ 177 h 185" name="T49"/>
              <a:gd fmla="*/ 137 w 184" name="T50"/>
              <a:gd fmla="*/ 170 h 185" name="T51"/>
              <a:gd fmla="*/ 137 w 184" name="T52"/>
              <a:gd fmla="*/ 96 h 185" name="T53"/>
              <a:gd fmla="*/ 168 w 184" name="T54"/>
              <a:gd fmla="*/ 96 h 185" name="T55"/>
              <a:gd fmla="*/ 174 w 184" name="T56"/>
              <a:gd fmla="*/ 92 h 185" name="T57"/>
              <a:gd fmla="*/ 173 w 184" name="T58"/>
              <a:gd fmla="*/ 84 h 185" name="T59"/>
              <a:gd fmla="*/ 97 w 184" name="T60"/>
              <a:gd fmla="*/ 10 h 185" name="T61"/>
              <a:gd fmla="*/ 92 w 184" name="T62"/>
              <a:gd fmla="*/ 8 h 185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5" w="184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A5E66"/>
              </a:solidFill>
            </a:endParaRPr>
          </a:p>
        </p:txBody>
      </p:sp>
    </p:spTree>
    <p:extLst>
      <p:ext uri="{BB962C8B-B14F-4D97-AF65-F5344CB8AC3E}">
        <p14:creationId val="3729827291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2783126" y="1471176"/>
            <a:ext cx="4753673" cy="1401675"/>
            <a:chOff x="3666426" y="621539"/>
            <a:chExt cx="4753673" cy="1401675"/>
          </a:xfrm>
        </p:grpSpPr>
        <p:sp>
          <p:nvSpPr>
            <p:cNvPr id="89" name="圆角矩形 88"/>
            <p:cNvSpPr/>
            <p:nvPr/>
          </p:nvSpPr>
          <p:spPr>
            <a:xfrm>
              <a:off x="4367263" y="962123"/>
              <a:ext cx="4052836" cy="740805"/>
            </a:xfrm>
            <a:prstGeom prst="roundRect">
              <a:avLst>
                <a:gd fmla="val 26862" name="adj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666426" y="621539"/>
              <a:ext cx="1401675" cy="1401675"/>
              <a:chOff x="1990026" y="2085034"/>
              <a:chExt cx="1821716" cy="1821716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990026" y="2085034"/>
                <a:ext cx="1821716" cy="1821716"/>
                <a:chOff x="475814" y="349984"/>
                <a:chExt cx="1821716" cy="1821716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algn="tl" blurRad="292100" dir="2700000" dist="1397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7" name="组合 6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8" name="椭圆 7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EA61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9" name="椭圆 8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0" name="椭圆 9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EA6103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ln>
                  <a:effectLst>
                    <a:innerShdw blurRad="177800" dir="13500000" dist="762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sp>
            <p:nvSpPr>
              <p:cNvPr id="58" name="KSO_Shape"/>
              <p:cNvSpPr/>
              <p:nvPr/>
            </p:nvSpPr>
            <p:spPr bwMode="auto">
              <a:xfrm>
                <a:off x="2747908" y="2689943"/>
                <a:ext cx="319141" cy="638281"/>
              </a:xfrm>
              <a:custGeom>
                <a:rect b="b" l="0" r="r" t="0"/>
                <a:pathLst>
                  <a:path h="1450976" w="725488">
                    <a:moveTo>
                      <a:pt x="180975" y="543686"/>
                    </a:moveTo>
                    <a:lnTo>
                      <a:pt x="544513" y="543686"/>
                    </a:lnTo>
                    <a:lnTo>
                      <a:pt x="544513" y="785648"/>
                    </a:lnTo>
                    <a:lnTo>
                      <a:pt x="544248" y="794903"/>
                    </a:lnTo>
                    <a:lnTo>
                      <a:pt x="543187" y="804158"/>
                    </a:lnTo>
                    <a:lnTo>
                      <a:pt x="542392" y="813149"/>
                    </a:lnTo>
                    <a:lnTo>
                      <a:pt x="540536" y="822140"/>
                    </a:lnTo>
                    <a:lnTo>
                      <a:pt x="538679" y="830867"/>
                    </a:lnTo>
                    <a:lnTo>
                      <a:pt x="536293" y="839329"/>
                    </a:lnTo>
                    <a:lnTo>
                      <a:pt x="533111" y="847791"/>
                    </a:lnTo>
                    <a:lnTo>
                      <a:pt x="530194" y="856253"/>
                    </a:lnTo>
                    <a:lnTo>
                      <a:pt x="526482" y="864186"/>
                    </a:lnTo>
                    <a:lnTo>
                      <a:pt x="522504" y="871855"/>
                    </a:lnTo>
                    <a:lnTo>
                      <a:pt x="517997" y="879523"/>
                    </a:lnTo>
                    <a:lnTo>
                      <a:pt x="513224" y="886928"/>
                    </a:lnTo>
                    <a:lnTo>
                      <a:pt x="508186" y="893803"/>
                    </a:lnTo>
                    <a:lnTo>
                      <a:pt x="502882" y="900943"/>
                    </a:lnTo>
                    <a:lnTo>
                      <a:pt x="497049" y="907290"/>
                    </a:lnTo>
                    <a:lnTo>
                      <a:pt x="490950" y="913636"/>
                    </a:lnTo>
                    <a:lnTo>
                      <a:pt x="484851" y="919718"/>
                    </a:lnTo>
                    <a:lnTo>
                      <a:pt x="478222" y="925271"/>
                    </a:lnTo>
                    <a:lnTo>
                      <a:pt x="471328" y="930825"/>
                    </a:lnTo>
                    <a:lnTo>
                      <a:pt x="464169" y="935849"/>
                    </a:lnTo>
                    <a:lnTo>
                      <a:pt x="456744" y="940609"/>
                    </a:lnTo>
                    <a:lnTo>
                      <a:pt x="449054" y="944840"/>
                    </a:lnTo>
                    <a:lnTo>
                      <a:pt x="441630" y="949071"/>
                    </a:lnTo>
                    <a:lnTo>
                      <a:pt x="433145" y="952773"/>
                    </a:lnTo>
                    <a:lnTo>
                      <a:pt x="424925" y="955682"/>
                    </a:lnTo>
                    <a:lnTo>
                      <a:pt x="416705" y="958855"/>
                    </a:lnTo>
                    <a:lnTo>
                      <a:pt x="407954" y="961235"/>
                    </a:lnTo>
                    <a:lnTo>
                      <a:pt x="399204" y="963086"/>
                    </a:lnTo>
                    <a:lnTo>
                      <a:pt x="390188" y="964673"/>
                    </a:lnTo>
                    <a:lnTo>
                      <a:pt x="380908" y="965730"/>
                    </a:lnTo>
                    <a:lnTo>
                      <a:pt x="371892" y="966788"/>
                    </a:lnTo>
                    <a:lnTo>
                      <a:pt x="362612" y="966788"/>
                    </a:lnTo>
                    <a:lnTo>
                      <a:pt x="353331" y="966788"/>
                    </a:lnTo>
                    <a:lnTo>
                      <a:pt x="344050" y="965730"/>
                    </a:lnTo>
                    <a:lnTo>
                      <a:pt x="334770" y="964673"/>
                    </a:lnTo>
                    <a:lnTo>
                      <a:pt x="326019" y="963086"/>
                    </a:lnTo>
                    <a:lnTo>
                      <a:pt x="317269" y="961235"/>
                    </a:lnTo>
                    <a:lnTo>
                      <a:pt x="308518" y="958855"/>
                    </a:lnTo>
                    <a:lnTo>
                      <a:pt x="300033" y="955682"/>
                    </a:lnTo>
                    <a:lnTo>
                      <a:pt x="291813" y="952773"/>
                    </a:lnTo>
                    <a:lnTo>
                      <a:pt x="283858" y="949071"/>
                    </a:lnTo>
                    <a:lnTo>
                      <a:pt x="275903" y="944840"/>
                    </a:lnTo>
                    <a:lnTo>
                      <a:pt x="268214" y="940609"/>
                    </a:lnTo>
                    <a:lnTo>
                      <a:pt x="261054" y="935849"/>
                    </a:lnTo>
                    <a:lnTo>
                      <a:pt x="253895" y="930825"/>
                    </a:lnTo>
                    <a:lnTo>
                      <a:pt x="247001" y="925271"/>
                    </a:lnTo>
                    <a:lnTo>
                      <a:pt x="240372" y="919718"/>
                    </a:lnTo>
                    <a:lnTo>
                      <a:pt x="234008" y="913636"/>
                    </a:lnTo>
                    <a:lnTo>
                      <a:pt x="228174" y="907290"/>
                    </a:lnTo>
                    <a:lnTo>
                      <a:pt x="222341" y="900943"/>
                    </a:lnTo>
                    <a:lnTo>
                      <a:pt x="217037" y="893803"/>
                    </a:lnTo>
                    <a:lnTo>
                      <a:pt x="211999" y="886928"/>
                    </a:lnTo>
                    <a:lnTo>
                      <a:pt x="207226" y="879523"/>
                    </a:lnTo>
                    <a:lnTo>
                      <a:pt x="202984" y="871855"/>
                    </a:lnTo>
                    <a:lnTo>
                      <a:pt x="199006" y="864186"/>
                    </a:lnTo>
                    <a:lnTo>
                      <a:pt x="195294" y="856253"/>
                    </a:lnTo>
                    <a:lnTo>
                      <a:pt x="191847" y="847791"/>
                    </a:lnTo>
                    <a:lnTo>
                      <a:pt x="189195" y="839329"/>
                    </a:lnTo>
                    <a:lnTo>
                      <a:pt x="186809" y="830867"/>
                    </a:lnTo>
                    <a:lnTo>
                      <a:pt x="184422" y="822140"/>
                    </a:lnTo>
                    <a:lnTo>
                      <a:pt x="183097" y="813149"/>
                    </a:lnTo>
                    <a:lnTo>
                      <a:pt x="181771" y="804158"/>
                    </a:lnTo>
                    <a:lnTo>
                      <a:pt x="181240" y="794903"/>
                    </a:lnTo>
                    <a:lnTo>
                      <a:pt x="180975" y="785648"/>
                    </a:lnTo>
                    <a:lnTo>
                      <a:pt x="180975" y="543686"/>
                    </a:lnTo>
                    <a:close/>
                    <a:moveTo>
                      <a:pt x="60589" y="484188"/>
                    </a:moveTo>
                    <a:lnTo>
                      <a:pt x="66675" y="484453"/>
                    </a:lnTo>
                    <a:lnTo>
                      <a:pt x="72760" y="485510"/>
                    </a:lnTo>
                    <a:lnTo>
                      <a:pt x="78581" y="487096"/>
                    </a:lnTo>
                    <a:lnTo>
                      <a:pt x="84137" y="488947"/>
                    </a:lnTo>
                    <a:lnTo>
                      <a:pt x="89429" y="491591"/>
                    </a:lnTo>
                    <a:lnTo>
                      <a:pt x="94191" y="494499"/>
                    </a:lnTo>
                    <a:lnTo>
                      <a:pt x="99219" y="497935"/>
                    </a:lnTo>
                    <a:lnTo>
                      <a:pt x="103452" y="501901"/>
                    </a:lnTo>
                    <a:lnTo>
                      <a:pt x="107421" y="506131"/>
                    </a:lnTo>
                    <a:lnTo>
                      <a:pt x="110596" y="510889"/>
                    </a:lnTo>
                    <a:lnTo>
                      <a:pt x="113771" y="515912"/>
                    </a:lnTo>
                    <a:lnTo>
                      <a:pt x="116152" y="521200"/>
                    </a:lnTo>
                    <a:lnTo>
                      <a:pt x="118269" y="526487"/>
                    </a:lnTo>
                    <a:lnTo>
                      <a:pt x="119856" y="532303"/>
                    </a:lnTo>
                    <a:lnTo>
                      <a:pt x="120650" y="538383"/>
                    </a:lnTo>
                    <a:lnTo>
                      <a:pt x="121179" y="544464"/>
                    </a:lnTo>
                    <a:lnTo>
                      <a:pt x="121179" y="786095"/>
                    </a:lnTo>
                    <a:lnTo>
                      <a:pt x="121179" y="793233"/>
                    </a:lnTo>
                    <a:lnTo>
                      <a:pt x="121973" y="803807"/>
                    </a:lnTo>
                    <a:lnTo>
                      <a:pt x="123560" y="817554"/>
                    </a:lnTo>
                    <a:lnTo>
                      <a:pt x="124619" y="825750"/>
                    </a:lnTo>
                    <a:lnTo>
                      <a:pt x="126206" y="834209"/>
                    </a:lnTo>
                    <a:lnTo>
                      <a:pt x="128058" y="843462"/>
                    </a:lnTo>
                    <a:lnTo>
                      <a:pt x="130175" y="853244"/>
                    </a:lnTo>
                    <a:lnTo>
                      <a:pt x="132821" y="863290"/>
                    </a:lnTo>
                    <a:lnTo>
                      <a:pt x="136260" y="873600"/>
                    </a:lnTo>
                    <a:lnTo>
                      <a:pt x="139964" y="883910"/>
                    </a:lnTo>
                    <a:lnTo>
                      <a:pt x="144198" y="894485"/>
                    </a:lnTo>
                    <a:lnTo>
                      <a:pt x="149225" y="905588"/>
                    </a:lnTo>
                    <a:lnTo>
                      <a:pt x="154517" y="916163"/>
                    </a:lnTo>
                    <a:lnTo>
                      <a:pt x="160867" y="927002"/>
                    </a:lnTo>
                    <a:lnTo>
                      <a:pt x="164306" y="932289"/>
                    </a:lnTo>
                    <a:lnTo>
                      <a:pt x="167746" y="937577"/>
                    </a:lnTo>
                    <a:lnTo>
                      <a:pt x="171714" y="942864"/>
                    </a:lnTo>
                    <a:lnTo>
                      <a:pt x="175683" y="947887"/>
                    </a:lnTo>
                    <a:lnTo>
                      <a:pt x="179652" y="953174"/>
                    </a:lnTo>
                    <a:lnTo>
                      <a:pt x="184150" y="957933"/>
                    </a:lnTo>
                    <a:lnTo>
                      <a:pt x="188384" y="962956"/>
                    </a:lnTo>
                    <a:lnTo>
                      <a:pt x="193411" y="967714"/>
                    </a:lnTo>
                    <a:lnTo>
                      <a:pt x="198438" y="972209"/>
                    </a:lnTo>
                    <a:lnTo>
                      <a:pt x="203730" y="976967"/>
                    </a:lnTo>
                    <a:lnTo>
                      <a:pt x="209286" y="981197"/>
                    </a:lnTo>
                    <a:lnTo>
                      <a:pt x="214577" y="985427"/>
                    </a:lnTo>
                    <a:lnTo>
                      <a:pt x="220663" y="989657"/>
                    </a:lnTo>
                    <a:lnTo>
                      <a:pt x="226748" y="993622"/>
                    </a:lnTo>
                    <a:lnTo>
                      <a:pt x="233363" y="997323"/>
                    </a:lnTo>
                    <a:lnTo>
                      <a:pt x="239977" y="1001025"/>
                    </a:lnTo>
                    <a:lnTo>
                      <a:pt x="246857" y="1004461"/>
                    </a:lnTo>
                    <a:lnTo>
                      <a:pt x="254000" y="1007634"/>
                    </a:lnTo>
                    <a:lnTo>
                      <a:pt x="261673" y="1010542"/>
                    </a:lnTo>
                    <a:lnTo>
                      <a:pt x="269346" y="1013714"/>
                    </a:lnTo>
                    <a:lnTo>
                      <a:pt x="277019" y="1016093"/>
                    </a:lnTo>
                    <a:lnTo>
                      <a:pt x="285750" y="1018473"/>
                    </a:lnTo>
                    <a:lnTo>
                      <a:pt x="294217" y="1020852"/>
                    </a:lnTo>
                    <a:lnTo>
                      <a:pt x="302948" y="1022438"/>
                    </a:lnTo>
                    <a:lnTo>
                      <a:pt x="312209" y="1024024"/>
                    </a:lnTo>
                    <a:lnTo>
                      <a:pt x="321734" y="1025611"/>
                    </a:lnTo>
                    <a:lnTo>
                      <a:pt x="331523" y="1026404"/>
                    </a:lnTo>
                    <a:lnTo>
                      <a:pt x="341842" y="1027461"/>
                    </a:lnTo>
                    <a:lnTo>
                      <a:pt x="352161" y="1027726"/>
                    </a:lnTo>
                    <a:lnTo>
                      <a:pt x="362744" y="1027990"/>
                    </a:lnTo>
                    <a:lnTo>
                      <a:pt x="373857" y="1027726"/>
                    </a:lnTo>
                    <a:lnTo>
                      <a:pt x="384440" y="1027197"/>
                    </a:lnTo>
                    <a:lnTo>
                      <a:pt x="394759" y="1026404"/>
                    </a:lnTo>
                    <a:lnTo>
                      <a:pt x="404813" y="1025346"/>
                    </a:lnTo>
                    <a:lnTo>
                      <a:pt x="414602" y="1023760"/>
                    </a:lnTo>
                    <a:lnTo>
                      <a:pt x="424127" y="1022174"/>
                    </a:lnTo>
                    <a:lnTo>
                      <a:pt x="432859" y="1020059"/>
                    </a:lnTo>
                    <a:lnTo>
                      <a:pt x="441854" y="1017944"/>
                    </a:lnTo>
                    <a:lnTo>
                      <a:pt x="450321" y="1015565"/>
                    </a:lnTo>
                    <a:lnTo>
                      <a:pt x="458523" y="1012921"/>
                    </a:lnTo>
                    <a:lnTo>
                      <a:pt x="466196" y="1009749"/>
                    </a:lnTo>
                    <a:lnTo>
                      <a:pt x="473869" y="1006312"/>
                    </a:lnTo>
                    <a:lnTo>
                      <a:pt x="481013" y="1003140"/>
                    </a:lnTo>
                    <a:lnTo>
                      <a:pt x="488157" y="999438"/>
                    </a:lnTo>
                    <a:lnTo>
                      <a:pt x="494771" y="995473"/>
                    </a:lnTo>
                    <a:lnTo>
                      <a:pt x="501386" y="991507"/>
                    </a:lnTo>
                    <a:lnTo>
                      <a:pt x="507736" y="987278"/>
                    </a:lnTo>
                    <a:lnTo>
                      <a:pt x="513821" y="983048"/>
                    </a:lnTo>
                    <a:lnTo>
                      <a:pt x="519113" y="978289"/>
                    </a:lnTo>
                    <a:lnTo>
                      <a:pt x="524669" y="973795"/>
                    </a:lnTo>
                    <a:lnTo>
                      <a:pt x="530225" y="969036"/>
                    </a:lnTo>
                    <a:lnTo>
                      <a:pt x="534988" y="964013"/>
                    </a:lnTo>
                    <a:lnTo>
                      <a:pt x="540015" y="959255"/>
                    </a:lnTo>
                    <a:lnTo>
                      <a:pt x="544248" y="953967"/>
                    </a:lnTo>
                    <a:lnTo>
                      <a:pt x="548746" y="948944"/>
                    </a:lnTo>
                    <a:lnTo>
                      <a:pt x="552715" y="943657"/>
                    </a:lnTo>
                    <a:lnTo>
                      <a:pt x="556684" y="938105"/>
                    </a:lnTo>
                    <a:lnTo>
                      <a:pt x="560388" y="932554"/>
                    </a:lnTo>
                    <a:lnTo>
                      <a:pt x="564092" y="927266"/>
                    </a:lnTo>
                    <a:lnTo>
                      <a:pt x="567267" y="921715"/>
                    </a:lnTo>
                    <a:lnTo>
                      <a:pt x="573352" y="910876"/>
                    </a:lnTo>
                    <a:lnTo>
                      <a:pt x="578644" y="899772"/>
                    </a:lnTo>
                    <a:lnTo>
                      <a:pt x="583407" y="888404"/>
                    </a:lnTo>
                    <a:lnTo>
                      <a:pt x="587375" y="877830"/>
                    </a:lnTo>
                    <a:lnTo>
                      <a:pt x="591080" y="867255"/>
                    </a:lnTo>
                    <a:lnTo>
                      <a:pt x="594255" y="856416"/>
                    </a:lnTo>
                    <a:lnTo>
                      <a:pt x="596636" y="846899"/>
                    </a:lnTo>
                    <a:lnTo>
                      <a:pt x="598752" y="837117"/>
                    </a:lnTo>
                    <a:lnTo>
                      <a:pt x="600605" y="828129"/>
                    </a:lnTo>
                    <a:lnTo>
                      <a:pt x="601928" y="819934"/>
                    </a:lnTo>
                    <a:lnTo>
                      <a:pt x="602721" y="812267"/>
                    </a:lnTo>
                    <a:lnTo>
                      <a:pt x="604044" y="799577"/>
                    </a:lnTo>
                    <a:lnTo>
                      <a:pt x="604573" y="790853"/>
                    </a:lnTo>
                    <a:lnTo>
                      <a:pt x="604573" y="786095"/>
                    </a:lnTo>
                    <a:lnTo>
                      <a:pt x="604573" y="544464"/>
                    </a:lnTo>
                    <a:lnTo>
                      <a:pt x="604838" y="538383"/>
                    </a:lnTo>
                    <a:lnTo>
                      <a:pt x="605896" y="532303"/>
                    </a:lnTo>
                    <a:lnTo>
                      <a:pt x="607219" y="526487"/>
                    </a:lnTo>
                    <a:lnTo>
                      <a:pt x="609336" y="521200"/>
                    </a:lnTo>
                    <a:lnTo>
                      <a:pt x="611982" y="515912"/>
                    </a:lnTo>
                    <a:lnTo>
                      <a:pt x="614892" y="510889"/>
                    </a:lnTo>
                    <a:lnTo>
                      <a:pt x="618332" y="506131"/>
                    </a:lnTo>
                    <a:lnTo>
                      <a:pt x="622300" y="501901"/>
                    </a:lnTo>
                    <a:lnTo>
                      <a:pt x="626534" y="497935"/>
                    </a:lnTo>
                    <a:lnTo>
                      <a:pt x="631296" y="494499"/>
                    </a:lnTo>
                    <a:lnTo>
                      <a:pt x="636323" y="491591"/>
                    </a:lnTo>
                    <a:lnTo>
                      <a:pt x="641350" y="488947"/>
                    </a:lnTo>
                    <a:lnTo>
                      <a:pt x="646907" y="487096"/>
                    </a:lnTo>
                    <a:lnTo>
                      <a:pt x="652992" y="485510"/>
                    </a:lnTo>
                    <a:lnTo>
                      <a:pt x="658813" y="484453"/>
                    </a:lnTo>
                    <a:lnTo>
                      <a:pt x="664898" y="484188"/>
                    </a:lnTo>
                    <a:lnTo>
                      <a:pt x="671248" y="484453"/>
                    </a:lnTo>
                    <a:lnTo>
                      <a:pt x="677069" y="485510"/>
                    </a:lnTo>
                    <a:lnTo>
                      <a:pt x="682890" y="487096"/>
                    </a:lnTo>
                    <a:lnTo>
                      <a:pt x="688711" y="488947"/>
                    </a:lnTo>
                    <a:lnTo>
                      <a:pt x="694003" y="491591"/>
                    </a:lnTo>
                    <a:lnTo>
                      <a:pt x="698765" y="494499"/>
                    </a:lnTo>
                    <a:lnTo>
                      <a:pt x="703528" y="497935"/>
                    </a:lnTo>
                    <a:lnTo>
                      <a:pt x="708026" y="501901"/>
                    </a:lnTo>
                    <a:lnTo>
                      <a:pt x="711994" y="506131"/>
                    </a:lnTo>
                    <a:lnTo>
                      <a:pt x="715169" y="510889"/>
                    </a:lnTo>
                    <a:lnTo>
                      <a:pt x="718344" y="515912"/>
                    </a:lnTo>
                    <a:lnTo>
                      <a:pt x="720726" y="521200"/>
                    </a:lnTo>
                    <a:lnTo>
                      <a:pt x="722842" y="526487"/>
                    </a:lnTo>
                    <a:lnTo>
                      <a:pt x="724430" y="532303"/>
                    </a:lnTo>
                    <a:lnTo>
                      <a:pt x="725223" y="538383"/>
                    </a:lnTo>
                    <a:lnTo>
                      <a:pt x="725488" y="544464"/>
                    </a:lnTo>
                    <a:lnTo>
                      <a:pt x="725488" y="786095"/>
                    </a:lnTo>
                    <a:lnTo>
                      <a:pt x="725223" y="797462"/>
                    </a:lnTo>
                    <a:lnTo>
                      <a:pt x="724694" y="809095"/>
                    </a:lnTo>
                    <a:lnTo>
                      <a:pt x="723636" y="821255"/>
                    </a:lnTo>
                    <a:lnTo>
                      <a:pt x="722313" y="833681"/>
                    </a:lnTo>
                    <a:lnTo>
                      <a:pt x="720461" y="846370"/>
                    </a:lnTo>
                    <a:lnTo>
                      <a:pt x="718080" y="859853"/>
                    </a:lnTo>
                    <a:lnTo>
                      <a:pt x="714905" y="873336"/>
                    </a:lnTo>
                    <a:lnTo>
                      <a:pt x="711465" y="886554"/>
                    </a:lnTo>
                    <a:lnTo>
                      <a:pt x="707496" y="900830"/>
                    </a:lnTo>
                    <a:lnTo>
                      <a:pt x="702998" y="914312"/>
                    </a:lnTo>
                    <a:lnTo>
                      <a:pt x="698236" y="928324"/>
                    </a:lnTo>
                    <a:lnTo>
                      <a:pt x="692415" y="942335"/>
                    </a:lnTo>
                    <a:lnTo>
                      <a:pt x="686065" y="956347"/>
                    </a:lnTo>
                    <a:lnTo>
                      <a:pt x="679186" y="970094"/>
                    </a:lnTo>
                    <a:lnTo>
                      <a:pt x="671513" y="983841"/>
                    </a:lnTo>
                    <a:lnTo>
                      <a:pt x="663311" y="997323"/>
                    </a:lnTo>
                    <a:lnTo>
                      <a:pt x="658813" y="1003933"/>
                    </a:lnTo>
                    <a:lnTo>
                      <a:pt x="654315" y="1010542"/>
                    </a:lnTo>
                    <a:lnTo>
                      <a:pt x="649552" y="1017151"/>
                    </a:lnTo>
                    <a:lnTo>
                      <a:pt x="644525" y="1023496"/>
                    </a:lnTo>
                    <a:lnTo>
                      <a:pt x="639498" y="1029841"/>
                    </a:lnTo>
                    <a:lnTo>
                      <a:pt x="634207" y="1035921"/>
                    </a:lnTo>
                    <a:lnTo>
                      <a:pt x="628650" y="1042001"/>
                    </a:lnTo>
                    <a:lnTo>
                      <a:pt x="623094" y="1048082"/>
                    </a:lnTo>
                    <a:lnTo>
                      <a:pt x="617009" y="1054162"/>
                    </a:lnTo>
                    <a:lnTo>
                      <a:pt x="610923" y="1059978"/>
                    </a:lnTo>
                    <a:lnTo>
                      <a:pt x="604838" y="1065530"/>
                    </a:lnTo>
                    <a:lnTo>
                      <a:pt x="598488" y="1071082"/>
                    </a:lnTo>
                    <a:lnTo>
                      <a:pt x="591873" y="1076369"/>
                    </a:lnTo>
                    <a:lnTo>
                      <a:pt x="584730" y="1081656"/>
                    </a:lnTo>
                    <a:lnTo>
                      <a:pt x="577850" y="1086944"/>
                    </a:lnTo>
                    <a:lnTo>
                      <a:pt x="570442" y="1091702"/>
                    </a:lnTo>
                    <a:lnTo>
                      <a:pt x="563034" y="1096461"/>
                    </a:lnTo>
                    <a:lnTo>
                      <a:pt x="555096" y="1101219"/>
                    </a:lnTo>
                    <a:lnTo>
                      <a:pt x="547159" y="1105714"/>
                    </a:lnTo>
                    <a:lnTo>
                      <a:pt x="538957" y="1109944"/>
                    </a:lnTo>
                    <a:lnTo>
                      <a:pt x="530755" y="1113909"/>
                    </a:lnTo>
                    <a:lnTo>
                      <a:pt x="522288" y="1117875"/>
                    </a:lnTo>
                    <a:lnTo>
                      <a:pt x="513292" y="1121576"/>
                    </a:lnTo>
                    <a:lnTo>
                      <a:pt x="504296" y="1125277"/>
                    </a:lnTo>
                    <a:lnTo>
                      <a:pt x="495036" y="1128185"/>
                    </a:lnTo>
                    <a:lnTo>
                      <a:pt x="485246" y="1131357"/>
                    </a:lnTo>
                    <a:lnTo>
                      <a:pt x="475721" y="1134001"/>
                    </a:lnTo>
                    <a:lnTo>
                      <a:pt x="465932" y="1136909"/>
                    </a:lnTo>
                    <a:lnTo>
                      <a:pt x="455613" y="1139288"/>
                    </a:lnTo>
                    <a:lnTo>
                      <a:pt x="445029" y="1141139"/>
                    </a:lnTo>
                    <a:lnTo>
                      <a:pt x="434182" y="1142989"/>
                    </a:lnTo>
                    <a:lnTo>
                      <a:pt x="423069" y="1144840"/>
                    </a:lnTo>
                    <a:lnTo>
                      <a:pt x="423069" y="1329896"/>
                    </a:lnTo>
                    <a:lnTo>
                      <a:pt x="664898" y="1329896"/>
                    </a:lnTo>
                    <a:lnTo>
                      <a:pt x="671248" y="1330161"/>
                    </a:lnTo>
                    <a:lnTo>
                      <a:pt x="677069" y="1331218"/>
                    </a:lnTo>
                    <a:lnTo>
                      <a:pt x="682890" y="1332540"/>
                    </a:lnTo>
                    <a:lnTo>
                      <a:pt x="688711" y="1334919"/>
                    </a:lnTo>
                    <a:lnTo>
                      <a:pt x="694003" y="1337299"/>
                    </a:lnTo>
                    <a:lnTo>
                      <a:pt x="698765" y="1340207"/>
                    </a:lnTo>
                    <a:lnTo>
                      <a:pt x="703528" y="1343643"/>
                    </a:lnTo>
                    <a:lnTo>
                      <a:pt x="708026" y="1347609"/>
                    </a:lnTo>
                    <a:lnTo>
                      <a:pt x="711994" y="1351839"/>
                    </a:lnTo>
                    <a:lnTo>
                      <a:pt x="715169" y="1356862"/>
                    </a:lnTo>
                    <a:lnTo>
                      <a:pt x="718344" y="1361620"/>
                    </a:lnTo>
                    <a:lnTo>
                      <a:pt x="720726" y="1366908"/>
                    </a:lnTo>
                    <a:lnTo>
                      <a:pt x="722842" y="1372195"/>
                    </a:lnTo>
                    <a:lnTo>
                      <a:pt x="724430" y="1378011"/>
                    </a:lnTo>
                    <a:lnTo>
                      <a:pt x="725223" y="1384092"/>
                    </a:lnTo>
                    <a:lnTo>
                      <a:pt x="725488" y="1390172"/>
                    </a:lnTo>
                    <a:lnTo>
                      <a:pt x="725223" y="1396517"/>
                    </a:lnTo>
                    <a:lnTo>
                      <a:pt x="724430" y="1402333"/>
                    </a:lnTo>
                    <a:lnTo>
                      <a:pt x="722842" y="1408149"/>
                    </a:lnTo>
                    <a:lnTo>
                      <a:pt x="720726" y="1413965"/>
                    </a:lnTo>
                    <a:lnTo>
                      <a:pt x="718344" y="1419252"/>
                    </a:lnTo>
                    <a:lnTo>
                      <a:pt x="715169" y="1424011"/>
                    </a:lnTo>
                    <a:lnTo>
                      <a:pt x="711994" y="1429034"/>
                    </a:lnTo>
                    <a:lnTo>
                      <a:pt x="708026" y="1433264"/>
                    </a:lnTo>
                    <a:lnTo>
                      <a:pt x="703528" y="1436965"/>
                    </a:lnTo>
                    <a:lnTo>
                      <a:pt x="698765" y="1440402"/>
                    </a:lnTo>
                    <a:lnTo>
                      <a:pt x="694003" y="1443574"/>
                    </a:lnTo>
                    <a:lnTo>
                      <a:pt x="688711" y="1445953"/>
                    </a:lnTo>
                    <a:lnTo>
                      <a:pt x="682890" y="1448068"/>
                    </a:lnTo>
                    <a:lnTo>
                      <a:pt x="677069" y="1449654"/>
                    </a:lnTo>
                    <a:lnTo>
                      <a:pt x="671248" y="1450447"/>
                    </a:lnTo>
                    <a:lnTo>
                      <a:pt x="664898" y="1450976"/>
                    </a:lnTo>
                    <a:lnTo>
                      <a:pt x="60589" y="1450976"/>
                    </a:lnTo>
                    <a:lnTo>
                      <a:pt x="54239" y="1450447"/>
                    </a:lnTo>
                    <a:lnTo>
                      <a:pt x="48419" y="1449654"/>
                    </a:lnTo>
                    <a:lnTo>
                      <a:pt x="42598" y="1448068"/>
                    </a:lnTo>
                    <a:lnTo>
                      <a:pt x="37041" y="1445953"/>
                    </a:lnTo>
                    <a:lnTo>
                      <a:pt x="31750" y="1443574"/>
                    </a:lnTo>
                    <a:lnTo>
                      <a:pt x="26723" y="1440402"/>
                    </a:lnTo>
                    <a:lnTo>
                      <a:pt x="21960" y="1436965"/>
                    </a:lnTo>
                    <a:lnTo>
                      <a:pt x="17727" y="1433264"/>
                    </a:lnTo>
                    <a:lnTo>
                      <a:pt x="13758" y="1429034"/>
                    </a:lnTo>
                    <a:lnTo>
                      <a:pt x="10319" y="1424011"/>
                    </a:lnTo>
                    <a:lnTo>
                      <a:pt x="7408" y="1419252"/>
                    </a:lnTo>
                    <a:lnTo>
                      <a:pt x="5027" y="1413965"/>
                    </a:lnTo>
                    <a:lnTo>
                      <a:pt x="2646" y="1408149"/>
                    </a:lnTo>
                    <a:lnTo>
                      <a:pt x="1323" y="1402333"/>
                    </a:lnTo>
                    <a:lnTo>
                      <a:pt x="264" y="1396517"/>
                    </a:lnTo>
                    <a:lnTo>
                      <a:pt x="0" y="1390172"/>
                    </a:lnTo>
                    <a:lnTo>
                      <a:pt x="264" y="1384092"/>
                    </a:lnTo>
                    <a:lnTo>
                      <a:pt x="1323" y="1378011"/>
                    </a:lnTo>
                    <a:lnTo>
                      <a:pt x="2646" y="1372195"/>
                    </a:lnTo>
                    <a:lnTo>
                      <a:pt x="5027" y="1366908"/>
                    </a:lnTo>
                    <a:lnTo>
                      <a:pt x="7408" y="1361620"/>
                    </a:lnTo>
                    <a:lnTo>
                      <a:pt x="10319" y="1356862"/>
                    </a:lnTo>
                    <a:lnTo>
                      <a:pt x="13758" y="1351839"/>
                    </a:lnTo>
                    <a:lnTo>
                      <a:pt x="17727" y="1347609"/>
                    </a:lnTo>
                    <a:lnTo>
                      <a:pt x="21960" y="1343643"/>
                    </a:lnTo>
                    <a:lnTo>
                      <a:pt x="26723" y="1340207"/>
                    </a:lnTo>
                    <a:lnTo>
                      <a:pt x="31750" y="1337299"/>
                    </a:lnTo>
                    <a:lnTo>
                      <a:pt x="37041" y="1334919"/>
                    </a:lnTo>
                    <a:lnTo>
                      <a:pt x="42598" y="1332540"/>
                    </a:lnTo>
                    <a:lnTo>
                      <a:pt x="48419" y="1331218"/>
                    </a:lnTo>
                    <a:lnTo>
                      <a:pt x="54239" y="1330161"/>
                    </a:lnTo>
                    <a:lnTo>
                      <a:pt x="60589" y="1329896"/>
                    </a:lnTo>
                    <a:lnTo>
                      <a:pt x="302419" y="1329896"/>
                    </a:lnTo>
                    <a:lnTo>
                      <a:pt x="302419" y="1144840"/>
                    </a:lnTo>
                    <a:lnTo>
                      <a:pt x="291571" y="1142989"/>
                    </a:lnTo>
                    <a:lnTo>
                      <a:pt x="280459" y="1141139"/>
                    </a:lnTo>
                    <a:lnTo>
                      <a:pt x="270140" y="1139288"/>
                    </a:lnTo>
                    <a:lnTo>
                      <a:pt x="259821" y="1136909"/>
                    </a:lnTo>
                    <a:lnTo>
                      <a:pt x="250032" y="1134001"/>
                    </a:lnTo>
                    <a:lnTo>
                      <a:pt x="240242" y="1131357"/>
                    </a:lnTo>
                    <a:lnTo>
                      <a:pt x="230452" y="1128185"/>
                    </a:lnTo>
                    <a:lnTo>
                      <a:pt x="221457" y="1125277"/>
                    </a:lnTo>
                    <a:lnTo>
                      <a:pt x="212196" y="1121576"/>
                    </a:lnTo>
                    <a:lnTo>
                      <a:pt x="203465" y="1117875"/>
                    </a:lnTo>
                    <a:lnTo>
                      <a:pt x="194734" y="1113909"/>
                    </a:lnTo>
                    <a:lnTo>
                      <a:pt x="186532" y="1109944"/>
                    </a:lnTo>
                    <a:lnTo>
                      <a:pt x="178329" y="1105714"/>
                    </a:lnTo>
                    <a:lnTo>
                      <a:pt x="170392" y="1101219"/>
                    </a:lnTo>
                    <a:lnTo>
                      <a:pt x="162454" y="1096461"/>
                    </a:lnTo>
                    <a:lnTo>
                      <a:pt x="155310" y="1091702"/>
                    </a:lnTo>
                    <a:lnTo>
                      <a:pt x="147902" y="1086944"/>
                    </a:lnTo>
                    <a:lnTo>
                      <a:pt x="140758" y="1081656"/>
                    </a:lnTo>
                    <a:lnTo>
                      <a:pt x="133879" y="1076369"/>
                    </a:lnTo>
                    <a:lnTo>
                      <a:pt x="127264" y="1071082"/>
                    </a:lnTo>
                    <a:lnTo>
                      <a:pt x="120650" y="1065530"/>
                    </a:lnTo>
                    <a:lnTo>
                      <a:pt x="114564" y="1059978"/>
                    </a:lnTo>
                    <a:lnTo>
                      <a:pt x="108479" y="1054162"/>
                    </a:lnTo>
                    <a:lnTo>
                      <a:pt x="102394" y="1048082"/>
                    </a:lnTo>
                    <a:lnTo>
                      <a:pt x="97102" y="1042001"/>
                    </a:lnTo>
                    <a:lnTo>
                      <a:pt x="91546" y="1035921"/>
                    </a:lnTo>
                    <a:lnTo>
                      <a:pt x="85989" y="1029841"/>
                    </a:lnTo>
                    <a:lnTo>
                      <a:pt x="81227" y="1023496"/>
                    </a:lnTo>
                    <a:lnTo>
                      <a:pt x="75935" y="1017151"/>
                    </a:lnTo>
                    <a:lnTo>
                      <a:pt x="71437" y="1010542"/>
                    </a:lnTo>
                    <a:lnTo>
                      <a:pt x="66675" y="1003933"/>
                    </a:lnTo>
                    <a:lnTo>
                      <a:pt x="62177" y="997323"/>
                    </a:lnTo>
                    <a:lnTo>
                      <a:pt x="53975" y="983841"/>
                    </a:lnTo>
                    <a:lnTo>
                      <a:pt x="46302" y="970094"/>
                    </a:lnTo>
                    <a:lnTo>
                      <a:pt x="39687" y="956347"/>
                    </a:lnTo>
                    <a:lnTo>
                      <a:pt x="33337" y="942335"/>
                    </a:lnTo>
                    <a:lnTo>
                      <a:pt x="27516" y="928324"/>
                    </a:lnTo>
                    <a:lnTo>
                      <a:pt x="22489" y="914312"/>
                    </a:lnTo>
                    <a:lnTo>
                      <a:pt x="17991" y="900830"/>
                    </a:lnTo>
                    <a:lnTo>
                      <a:pt x="14023" y="886554"/>
                    </a:lnTo>
                    <a:lnTo>
                      <a:pt x="10583" y="873336"/>
                    </a:lnTo>
                    <a:lnTo>
                      <a:pt x="7673" y="859853"/>
                    </a:lnTo>
                    <a:lnTo>
                      <a:pt x="5291" y="846370"/>
                    </a:lnTo>
                    <a:lnTo>
                      <a:pt x="3439" y="833681"/>
                    </a:lnTo>
                    <a:lnTo>
                      <a:pt x="1852" y="821255"/>
                    </a:lnTo>
                    <a:lnTo>
                      <a:pt x="1058" y="809095"/>
                    </a:lnTo>
                    <a:lnTo>
                      <a:pt x="264" y="797462"/>
                    </a:lnTo>
                    <a:lnTo>
                      <a:pt x="0" y="786095"/>
                    </a:lnTo>
                    <a:lnTo>
                      <a:pt x="0" y="544464"/>
                    </a:lnTo>
                    <a:lnTo>
                      <a:pt x="264" y="538383"/>
                    </a:lnTo>
                    <a:lnTo>
                      <a:pt x="1323" y="532303"/>
                    </a:lnTo>
                    <a:lnTo>
                      <a:pt x="2646" y="526487"/>
                    </a:lnTo>
                    <a:lnTo>
                      <a:pt x="5027" y="521200"/>
                    </a:lnTo>
                    <a:lnTo>
                      <a:pt x="7408" y="515912"/>
                    </a:lnTo>
                    <a:lnTo>
                      <a:pt x="10319" y="510889"/>
                    </a:lnTo>
                    <a:lnTo>
                      <a:pt x="13758" y="506131"/>
                    </a:lnTo>
                    <a:lnTo>
                      <a:pt x="17727" y="501901"/>
                    </a:lnTo>
                    <a:lnTo>
                      <a:pt x="21960" y="497935"/>
                    </a:lnTo>
                    <a:lnTo>
                      <a:pt x="26723" y="494499"/>
                    </a:lnTo>
                    <a:lnTo>
                      <a:pt x="31750" y="491591"/>
                    </a:lnTo>
                    <a:lnTo>
                      <a:pt x="37041" y="488947"/>
                    </a:lnTo>
                    <a:lnTo>
                      <a:pt x="42598" y="487096"/>
                    </a:lnTo>
                    <a:lnTo>
                      <a:pt x="48419" y="485510"/>
                    </a:lnTo>
                    <a:lnTo>
                      <a:pt x="54239" y="484453"/>
                    </a:lnTo>
                    <a:lnTo>
                      <a:pt x="60589" y="484188"/>
                    </a:lnTo>
                    <a:close/>
                    <a:moveTo>
                      <a:pt x="362612" y="0"/>
                    </a:moveTo>
                    <a:lnTo>
                      <a:pt x="372158" y="265"/>
                    </a:lnTo>
                    <a:lnTo>
                      <a:pt x="381438" y="1058"/>
                    </a:lnTo>
                    <a:lnTo>
                      <a:pt x="390454" y="2116"/>
                    </a:lnTo>
                    <a:lnTo>
                      <a:pt x="399204" y="3967"/>
                    </a:lnTo>
                    <a:lnTo>
                      <a:pt x="408219" y="5553"/>
                    </a:lnTo>
                    <a:lnTo>
                      <a:pt x="416705" y="8198"/>
                    </a:lnTo>
                    <a:lnTo>
                      <a:pt x="424925" y="11107"/>
                    </a:lnTo>
                    <a:lnTo>
                      <a:pt x="433145" y="14280"/>
                    </a:lnTo>
                    <a:lnTo>
                      <a:pt x="441630" y="17982"/>
                    </a:lnTo>
                    <a:lnTo>
                      <a:pt x="449054" y="21949"/>
                    </a:lnTo>
                    <a:lnTo>
                      <a:pt x="456744" y="26444"/>
                    </a:lnTo>
                    <a:lnTo>
                      <a:pt x="464169" y="30939"/>
                    </a:lnTo>
                    <a:lnTo>
                      <a:pt x="471328" y="36228"/>
                    </a:lnTo>
                    <a:lnTo>
                      <a:pt x="478222" y="41253"/>
                    </a:lnTo>
                    <a:lnTo>
                      <a:pt x="484851" y="47070"/>
                    </a:lnTo>
                    <a:lnTo>
                      <a:pt x="490950" y="53152"/>
                    </a:lnTo>
                    <a:lnTo>
                      <a:pt x="497049" y="59234"/>
                    </a:lnTo>
                    <a:lnTo>
                      <a:pt x="502882" y="66110"/>
                    </a:lnTo>
                    <a:lnTo>
                      <a:pt x="508186" y="72721"/>
                    </a:lnTo>
                    <a:lnTo>
                      <a:pt x="513224" y="80125"/>
                    </a:lnTo>
                    <a:lnTo>
                      <a:pt x="517997" y="87265"/>
                    </a:lnTo>
                    <a:lnTo>
                      <a:pt x="522504" y="94934"/>
                    </a:lnTo>
                    <a:lnTo>
                      <a:pt x="526482" y="102602"/>
                    </a:lnTo>
                    <a:lnTo>
                      <a:pt x="530194" y="110800"/>
                    </a:lnTo>
                    <a:lnTo>
                      <a:pt x="533111" y="118998"/>
                    </a:lnTo>
                    <a:lnTo>
                      <a:pt x="536293" y="127195"/>
                    </a:lnTo>
                    <a:lnTo>
                      <a:pt x="538679" y="136186"/>
                    </a:lnTo>
                    <a:lnTo>
                      <a:pt x="540536" y="144648"/>
                    </a:lnTo>
                    <a:lnTo>
                      <a:pt x="542392" y="153903"/>
                    </a:lnTo>
                    <a:lnTo>
                      <a:pt x="543187" y="162630"/>
                    </a:lnTo>
                    <a:lnTo>
                      <a:pt x="544248" y="172150"/>
                    </a:lnTo>
                    <a:lnTo>
                      <a:pt x="544513" y="181141"/>
                    </a:lnTo>
                    <a:lnTo>
                      <a:pt x="544513" y="483394"/>
                    </a:lnTo>
                    <a:lnTo>
                      <a:pt x="180975" y="483394"/>
                    </a:lnTo>
                    <a:lnTo>
                      <a:pt x="180975" y="181141"/>
                    </a:lnTo>
                    <a:lnTo>
                      <a:pt x="181240" y="172150"/>
                    </a:lnTo>
                    <a:lnTo>
                      <a:pt x="181771" y="162630"/>
                    </a:lnTo>
                    <a:lnTo>
                      <a:pt x="183097" y="153903"/>
                    </a:lnTo>
                    <a:lnTo>
                      <a:pt x="184422" y="144648"/>
                    </a:lnTo>
                    <a:lnTo>
                      <a:pt x="186809" y="136186"/>
                    </a:lnTo>
                    <a:lnTo>
                      <a:pt x="189195" y="127195"/>
                    </a:lnTo>
                    <a:lnTo>
                      <a:pt x="191847" y="118998"/>
                    </a:lnTo>
                    <a:lnTo>
                      <a:pt x="195294" y="110800"/>
                    </a:lnTo>
                    <a:lnTo>
                      <a:pt x="199006" y="102602"/>
                    </a:lnTo>
                    <a:lnTo>
                      <a:pt x="202984" y="94934"/>
                    </a:lnTo>
                    <a:lnTo>
                      <a:pt x="207226" y="87265"/>
                    </a:lnTo>
                    <a:lnTo>
                      <a:pt x="211999" y="80125"/>
                    </a:lnTo>
                    <a:lnTo>
                      <a:pt x="217037" y="72721"/>
                    </a:lnTo>
                    <a:lnTo>
                      <a:pt x="222341" y="66110"/>
                    </a:lnTo>
                    <a:lnTo>
                      <a:pt x="228174" y="59234"/>
                    </a:lnTo>
                    <a:lnTo>
                      <a:pt x="234008" y="53152"/>
                    </a:lnTo>
                    <a:lnTo>
                      <a:pt x="240372" y="47070"/>
                    </a:lnTo>
                    <a:lnTo>
                      <a:pt x="247266" y="41253"/>
                    </a:lnTo>
                    <a:lnTo>
                      <a:pt x="253895" y="36228"/>
                    </a:lnTo>
                    <a:lnTo>
                      <a:pt x="261054" y="30939"/>
                    </a:lnTo>
                    <a:lnTo>
                      <a:pt x="268479" y="26444"/>
                    </a:lnTo>
                    <a:lnTo>
                      <a:pt x="275903" y="21949"/>
                    </a:lnTo>
                    <a:lnTo>
                      <a:pt x="283858" y="17982"/>
                    </a:lnTo>
                    <a:lnTo>
                      <a:pt x="291813" y="14280"/>
                    </a:lnTo>
                    <a:lnTo>
                      <a:pt x="300033" y="11107"/>
                    </a:lnTo>
                    <a:lnTo>
                      <a:pt x="308518" y="8198"/>
                    </a:lnTo>
                    <a:lnTo>
                      <a:pt x="317269" y="5553"/>
                    </a:lnTo>
                    <a:lnTo>
                      <a:pt x="326019" y="3967"/>
                    </a:lnTo>
                    <a:lnTo>
                      <a:pt x="334770" y="2116"/>
                    </a:lnTo>
                    <a:lnTo>
                      <a:pt x="344050" y="1058"/>
                    </a:lnTo>
                    <a:lnTo>
                      <a:pt x="353331" y="265"/>
                    </a:lnTo>
                    <a:lnTo>
                      <a:pt x="3626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5270843" y="1070915"/>
              <a:ext cx="2849880" cy="5181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en-US" lang="zh-CN" smtClean="0" sz="2800">
                  <a:solidFill>
                    <a:schemeClr val="bg1">
                      <a:lumMod val="95000"/>
                    </a:schemeClr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关于我 ABOUT ME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1759" y="2465531"/>
            <a:ext cx="4884187" cy="1401675"/>
            <a:chOff x="3812939" y="1914182"/>
            <a:chExt cx="4884187" cy="1401675"/>
          </a:xfrm>
        </p:grpSpPr>
        <p:sp>
          <p:nvSpPr>
            <p:cNvPr id="99" name="圆角矩形 98"/>
            <p:cNvSpPr/>
            <p:nvPr/>
          </p:nvSpPr>
          <p:spPr>
            <a:xfrm>
              <a:off x="3812939" y="2254766"/>
              <a:ext cx="4052836" cy="740805"/>
            </a:xfrm>
            <a:prstGeom prst="roundRect">
              <a:avLst>
                <a:gd fmla="val 26862" name="adj"/>
              </a:avLst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3868062" y="2353408"/>
              <a:ext cx="4272280" cy="5181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岗位认识 POST COGNITION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5451" y="1914182"/>
              <a:ext cx="1401675" cy="1401675"/>
              <a:chOff x="7295451" y="2177951"/>
              <a:chExt cx="1401675" cy="1401675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7295451" y="2177951"/>
                <a:ext cx="1401675" cy="1401675"/>
                <a:chOff x="475814" y="349984"/>
                <a:chExt cx="1821716" cy="1821716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algn="tl" blurRad="292100" dir="2700000" dist="1397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04" name="组合 103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105" name="椭圆 104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FFAB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FFAB3F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ln>
                  <a:effectLst>
                    <a:innerShdw blurRad="177800" dir="13500000" dist="762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grpSp>
            <p:nvGrpSpPr>
              <p:cNvPr id="112" name="组合 111"/>
              <p:cNvGrpSpPr/>
              <p:nvPr/>
            </p:nvGrpSpPr>
            <p:grpSpPr>
              <a:xfrm>
                <a:off x="7663054" y="2665051"/>
                <a:ext cx="573441" cy="449880"/>
                <a:chOff x="4172643" y="3997027"/>
                <a:chExt cx="736426" cy="577745"/>
              </a:xfrm>
              <a:solidFill>
                <a:schemeClr val="bg1"/>
              </a:solidFill>
            </p:grpSpPr>
            <p:sp>
              <p:nvSpPr>
                <p:cNvPr id="113" name="Freeform 14"/>
                <p:cNvSpPr/>
                <p:nvPr/>
              </p:nvSpPr>
              <p:spPr bwMode="auto">
                <a:xfrm>
                  <a:off x="4409944" y="4129742"/>
                  <a:ext cx="499125" cy="385885"/>
                </a:xfrm>
                <a:custGeom>
                  <a:gdLst>
                    <a:gd fmla="*/ 272 w 293" name="T0"/>
                    <a:gd fmla="*/ 48 h 226" name="T1"/>
                    <a:gd fmla="*/ 255 w 293" name="T2"/>
                    <a:gd fmla="*/ 46 h 226" name="T3"/>
                    <a:gd fmla="*/ 96 w 293" name="T4"/>
                    <a:gd fmla="*/ 46 h 226" name="T5"/>
                    <a:gd fmla="*/ 96 w 293" name="T6"/>
                    <a:gd fmla="*/ 0 h 226" name="T7"/>
                    <a:gd fmla="*/ 89 w 293" name="T8"/>
                    <a:gd fmla="*/ 0 h 226" name="T9"/>
                    <a:gd fmla="*/ 73 w 293" name="T10"/>
                    <a:gd fmla="*/ 0 h 226" name="T11"/>
                    <a:gd fmla="*/ 23 w 293" name="T12"/>
                    <a:gd fmla="*/ 0 h 226" name="T13"/>
                    <a:gd fmla="*/ 2 w 293" name="T14"/>
                    <a:gd fmla="*/ 25 h 226" name="T15"/>
                    <a:gd fmla="*/ 2 w 293" name="T16"/>
                    <a:gd fmla="*/ 38 h 226" name="T17"/>
                    <a:gd fmla="*/ 89 w 293" name="T18"/>
                    <a:gd fmla="*/ 155 h 226" name="T19"/>
                    <a:gd fmla="*/ 66 w 293" name="T20"/>
                    <a:gd fmla="*/ 226 h 226" name="T21"/>
                    <a:gd fmla="*/ 96 w 293" name="T22"/>
                    <a:gd fmla="*/ 226 h 226" name="T23"/>
                    <a:gd fmla="*/ 255 w 293" name="T24"/>
                    <a:gd fmla="*/ 226 h 226" name="T25"/>
                    <a:gd fmla="*/ 293 w 293" name="T26"/>
                    <a:gd fmla="*/ 201 h 226" name="T27"/>
                    <a:gd fmla="*/ 293 w 293" name="T28"/>
                    <a:gd fmla="*/ 74 h 226" name="T29"/>
                    <a:gd fmla="*/ 272 w 293" name="T30"/>
                    <a:gd fmla="*/ 48 h 226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226" w="293">
                      <a:moveTo>
                        <a:pt x="272" y="48"/>
                      </a:moveTo>
                      <a:cubicBezTo>
                        <a:pt x="263" y="46"/>
                        <a:pt x="255" y="46"/>
                        <a:pt x="255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3" y="0"/>
                        <a:pt x="73" y="0"/>
                      </a:cubicBezTo>
                      <a:cubicBezTo>
                        <a:pt x="59" y="0"/>
                        <a:pt x="37" y="0"/>
                        <a:pt x="23" y="0"/>
                      </a:cubicBezTo>
                      <a:cubicBezTo>
                        <a:pt x="0" y="0"/>
                        <a:pt x="2" y="25"/>
                        <a:pt x="2" y="25"/>
                      </a:cubicBezTo>
                      <a:cubicBezTo>
                        <a:pt x="2" y="25"/>
                        <a:pt x="2" y="30"/>
                        <a:pt x="2" y="38"/>
                      </a:cubicBezTo>
                      <a:cubicBezTo>
                        <a:pt x="52" y="53"/>
                        <a:pt x="89" y="100"/>
                        <a:pt x="89" y="155"/>
                      </a:cubicBezTo>
                      <a:cubicBezTo>
                        <a:pt x="89" y="182"/>
                        <a:pt x="80" y="206"/>
                        <a:pt x="66" y="22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96" y="226"/>
                        <a:pt x="219" y="226"/>
                        <a:pt x="255" y="226"/>
                      </a:cubicBezTo>
                      <a:cubicBezTo>
                        <a:pt x="292" y="226"/>
                        <a:pt x="293" y="201"/>
                        <a:pt x="293" y="201"/>
                      </a:cubicBezTo>
                      <a:cubicBezTo>
                        <a:pt x="293" y="74"/>
                        <a:pt x="293" y="74"/>
                        <a:pt x="293" y="74"/>
                      </a:cubicBezTo>
                      <a:cubicBezTo>
                        <a:pt x="293" y="58"/>
                        <a:pt x="282" y="51"/>
                        <a:pt x="27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4534004" y="3997027"/>
                  <a:ext cx="339001" cy="188975"/>
                </a:xfrm>
                <a:custGeom>
                  <a:gdLst>
                    <a:gd fmla="*/ 83 w 470" name="T0"/>
                    <a:gd fmla="*/ 262 h 262" name="T1"/>
                    <a:gd fmla="*/ 397 w 470" name="T2"/>
                    <a:gd fmla="*/ 262 h 262" name="T3"/>
                    <a:gd fmla="*/ 470 w 470" name="T4"/>
                    <a:gd fmla="*/ 262 h 262" name="T5"/>
                    <a:gd fmla="*/ 470 w 470" name="T6"/>
                    <a:gd fmla="*/ 0 h 262" name="T7"/>
                    <a:gd fmla="*/ 0 w 470" name="T8"/>
                    <a:gd fmla="*/ 0 h 262" name="T9"/>
                    <a:gd fmla="*/ 0 w 470" name="T10"/>
                    <a:gd fmla="*/ 158 h 262" name="T11"/>
                    <a:gd fmla="*/ 83 w 470" name="T12"/>
                    <a:gd fmla="*/ 158 h 262" name="T13"/>
                    <a:gd fmla="*/ 83 w 470" name="T14"/>
                    <a:gd fmla="*/ 262 h 262" name="T15"/>
                    <a:gd fmla="*/ 123 w 470" name="T16"/>
                    <a:gd fmla="*/ 83 h 262" name="T17"/>
                    <a:gd fmla="*/ 362 w 470" name="T18"/>
                    <a:gd fmla="*/ 83 h 262" name="T19"/>
                    <a:gd fmla="*/ 362 w 470" name="T20"/>
                    <a:gd fmla="*/ 102 h 262" name="T21"/>
                    <a:gd fmla="*/ 123 w 470" name="T22"/>
                    <a:gd fmla="*/ 102 h 262" name="T23"/>
                    <a:gd fmla="*/ 123 w 470" name="T24"/>
                    <a:gd fmla="*/ 83 h 262" name="T25"/>
                    <a:gd fmla="*/ 121 w 470" name="T26"/>
                    <a:gd fmla="*/ 140 h 262" name="T27"/>
                    <a:gd fmla="*/ 362 w 470" name="T28"/>
                    <a:gd fmla="*/ 140 h 262" name="T29"/>
                    <a:gd fmla="*/ 362 w 470" name="T30"/>
                    <a:gd fmla="*/ 158 h 262" name="T31"/>
                    <a:gd fmla="*/ 121 w 470" name="T32"/>
                    <a:gd fmla="*/ 158 h 262" name="T33"/>
                    <a:gd fmla="*/ 121 w 470" name="T34"/>
                    <a:gd fmla="*/ 140 h 262" name="T35"/>
                    <a:gd fmla="*/ 121 w 470" name="T36"/>
                    <a:gd fmla="*/ 196 h 262" name="T37"/>
                    <a:gd fmla="*/ 362 w 470" name="T38"/>
                    <a:gd fmla="*/ 196 h 262" name="T39"/>
                    <a:gd fmla="*/ 362 w 470" name="T40"/>
                    <a:gd fmla="*/ 215 h 262" name="T41"/>
                    <a:gd fmla="*/ 121 w 470" name="T42"/>
                    <a:gd fmla="*/ 215 h 262" name="T43"/>
                    <a:gd fmla="*/ 121 w 470" name="T44"/>
                    <a:gd fmla="*/ 196 h 262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262" w="470">
                      <a:moveTo>
                        <a:pt x="83" y="262"/>
                      </a:moveTo>
                      <a:lnTo>
                        <a:pt x="397" y="262"/>
                      </a:lnTo>
                      <a:lnTo>
                        <a:pt x="470" y="262"/>
                      </a:lnTo>
                      <a:lnTo>
                        <a:pt x="470" y="0"/>
                      </a:lnTo>
                      <a:lnTo>
                        <a:pt x="0" y="0"/>
                      </a:lnTo>
                      <a:lnTo>
                        <a:pt x="0" y="158"/>
                      </a:lnTo>
                      <a:lnTo>
                        <a:pt x="83" y="158"/>
                      </a:lnTo>
                      <a:lnTo>
                        <a:pt x="83" y="262"/>
                      </a:lnTo>
                      <a:close/>
                      <a:moveTo>
                        <a:pt x="123" y="83"/>
                      </a:moveTo>
                      <a:lnTo>
                        <a:pt x="362" y="83"/>
                      </a:lnTo>
                      <a:lnTo>
                        <a:pt x="362" y="102"/>
                      </a:lnTo>
                      <a:lnTo>
                        <a:pt x="123" y="102"/>
                      </a:lnTo>
                      <a:lnTo>
                        <a:pt x="123" y="83"/>
                      </a:lnTo>
                      <a:close/>
                      <a:moveTo>
                        <a:pt x="121" y="140"/>
                      </a:moveTo>
                      <a:lnTo>
                        <a:pt x="362" y="140"/>
                      </a:lnTo>
                      <a:lnTo>
                        <a:pt x="362" y="158"/>
                      </a:lnTo>
                      <a:lnTo>
                        <a:pt x="121" y="158"/>
                      </a:lnTo>
                      <a:lnTo>
                        <a:pt x="121" y="140"/>
                      </a:lnTo>
                      <a:close/>
                      <a:moveTo>
                        <a:pt x="121" y="196"/>
                      </a:moveTo>
                      <a:lnTo>
                        <a:pt x="362" y="196"/>
                      </a:lnTo>
                      <a:lnTo>
                        <a:pt x="362" y="215"/>
                      </a:lnTo>
                      <a:lnTo>
                        <a:pt x="121" y="215"/>
                      </a:lnTo>
                      <a:lnTo>
                        <a:pt x="121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4172643" y="4213411"/>
                  <a:ext cx="361361" cy="361361"/>
                </a:xfrm>
                <a:custGeom>
                  <a:gdLst>
                    <a:gd fmla="*/ 141 w 212" name="T0"/>
                    <a:gd fmla="*/ 6 h 212" name="T1"/>
                    <a:gd fmla="*/ 106 w 212" name="T2"/>
                    <a:gd fmla="*/ 0 h 212" name="T3"/>
                    <a:gd fmla="*/ 0 w 212" name="T4"/>
                    <a:gd fmla="*/ 106 h 212" name="T5"/>
                    <a:gd fmla="*/ 106 w 212" name="T6"/>
                    <a:gd fmla="*/ 212 h 212" name="T7"/>
                    <a:gd fmla="*/ 185 w 212" name="T8"/>
                    <a:gd fmla="*/ 177 h 212" name="T9"/>
                    <a:gd fmla="*/ 212 w 212" name="T10"/>
                    <a:gd fmla="*/ 106 h 212" name="T11"/>
                    <a:gd fmla="*/ 141 w 212" name="T12"/>
                    <a:gd fmla="*/ 6 h 212" name="T13"/>
                    <a:gd fmla="*/ 106 w 212" name="T14"/>
                    <a:gd fmla="*/ 178 h 212" name="T15"/>
                    <a:gd fmla="*/ 34 w 212" name="T16"/>
                    <a:gd fmla="*/ 106 h 212" name="T17"/>
                    <a:gd fmla="*/ 106 w 212" name="T18"/>
                    <a:gd fmla="*/ 34 h 212" name="T19"/>
                    <a:gd fmla="*/ 141 w 212" name="T20"/>
                    <a:gd fmla="*/ 43 h 212" name="T21"/>
                    <a:gd fmla="*/ 178 w 212" name="T22"/>
                    <a:gd fmla="*/ 106 h 212" name="T23"/>
                    <a:gd fmla="*/ 147 w 212" name="T24"/>
                    <a:gd fmla="*/ 165 h 212" name="T25"/>
                    <a:gd fmla="*/ 106 w 212" name="T26"/>
                    <a:gd fmla="*/ 178 h 2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11" w="211">
                      <a:moveTo>
                        <a:pt x="141" y="6"/>
                      </a:moveTo>
                      <a:cubicBezTo>
                        <a:pt x="130" y="2"/>
                        <a:pt x="118" y="0"/>
                        <a:pt x="106" y="0"/>
                      </a:cubicBezTo>
                      <a:cubicBezTo>
                        <a:pt x="47" y="0"/>
                        <a:pt x="0" y="47"/>
                        <a:pt x="0" y="106"/>
                      </a:cubicBezTo>
                      <a:cubicBezTo>
                        <a:pt x="0" y="165"/>
                        <a:pt x="47" y="212"/>
                        <a:pt x="106" y="212"/>
                      </a:cubicBezTo>
                      <a:cubicBezTo>
                        <a:pt x="137" y="212"/>
                        <a:pt x="165" y="199"/>
                        <a:pt x="185" y="177"/>
                      </a:cubicBezTo>
                      <a:cubicBezTo>
                        <a:pt x="202" y="159"/>
                        <a:pt x="212" y="133"/>
                        <a:pt x="212" y="106"/>
                      </a:cubicBezTo>
                      <a:cubicBezTo>
                        <a:pt x="212" y="60"/>
                        <a:pt x="182" y="20"/>
                        <a:pt x="141" y="6"/>
                      </a:cubicBezTo>
                      <a:close/>
                      <a:moveTo>
                        <a:pt x="106" y="178"/>
                      </a:moveTo>
                      <a:cubicBezTo>
                        <a:pt x="66" y="178"/>
                        <a:pt x="34" y="146"/>
                        <a:pt x="34" y="106"/>
                      </a:cubicBezTo>
                      <a:cubicBezTo>
                        <a:pt x="34" y="66"/>
                        <a:pt x="66" y="34"/>
                        <a:pt x="106" y="34"/>
                      </a:cubicBezTo>
                      <a:cubicBezTo>
                        <a:pt x="119" y="34"/>
                        <a:pt x="131" y="38"/>
                        <a:pt x="141" y="43"/>
                      </a:cubicBezTo>
                      <a:cubicBezTo>
                        <a:pt x="163" y="56"/>
                        <a:pt x="178" y="79"/>
                        <a:pt x="178" y="106"/>
                      </a:cubicBezTo>
                      <a:cubicBezTo>
                        <a:pt x="178" y="130"/>
                        <a:pt x="166" y="152"/>
                        <a:pt x="147" y="165"/>
                      </a:cubicBezTo>
                      <a:cubicBezTo>
                        <a:pt x="136" y="173"/>
                        <a:pt x="121" y="178"/>
                        <a:pt x="106" y="1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6" name="Freeform 17"/>
                <p:cNvSpPr/>
                <p:nvPr/>
              </p:nvSpPr>
              <p:spPr bwMode="auto">
                <a:xfrm>
                  <a:off x="4288769" y="4324488"/>
                  <a:ext cx="83668" cy="102422"/>
                </a:xfrm>
                <a:custGeom>
                  <a:gdLst>
                    <a:gd fmla="*/ 45 w 49" name="T0"/>
                    <a:gd fmla="*/ 0 h 60" name="T1"/>
                    <a:gd fmla="*/ 41 w 49" name="T2"/>
                    <a:gd fmla="*/ 3 h 60" name="T3"/>
                    <a:gd fmla="*/ 41 w 49" name="T4"/>
                    <a:gd fmla="*/ 41 h 60" name="T5"/>
                    <a:gd fmla="*/ 3 w 49" name="T6"/>
                    <a:gd fmla="*/ 52 h 60" name="T7"/>
                    <a:gd fmla="*/ 0 w 49" name="T8"/>
                    <a:gd fmla="*/ 55 h 60" name="T9"/>
                    <a:gd fmla="*/ 1 w 49" name="T10"/>
                    <a:gd fmla="*/ 57 h 60" name="T11"/>
                    <a:gd fmla="*/ 5 w 49" name="T12"/>
                    <a:gd fmla="*/ 60 h 60" name="T13"/>
                    <a:gd fmla="*/ 43 w 49" name="T14"/>
                    <a:gd fmla="*/ 50 h 60" name="T15"/>
                    <a:gd fmla="*/ 47 w 49" name="T16"/>
                    <a:gd fmla="*/ 49 h 60" name="T17"/>
                    <a:gd fmla="*/ 49 w 49" name="T18"/>
                    <a:gd fmla="*/ 45 h 60" name="T19"/>
                    <a:gd fmla="*/ 49 w 49" name="T20"/>
                    <a:gd fmla="*/ 3 h 60" name="T21"/>
                    <a:gd fmla="*/ 48 w 49" name="T22"/>
                    <a:gd fmla="*/ 1 h 60" name="T23"/>
                    <a:gd fmla="*/ 45 w 49" name="T24"/>
                    <a:gd fmla="*/ 0 h 6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0" w="49">
                      <a:moveTo>
                        <a:pt x="45" y="0"/>
                      </a:moveTo>
                      <a:cubicBezTo>
                        <a:pt x="43" y="0"/>
                        <a:pt x="41" y="1"/>
                        <a:pt x="41" y="3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1" y="52"/>
                        <a:pt x="0" y="53"/>
                        <a:pt x="0" y="55"/>
                      </a:cubicBezTo>
                      <a:cubicBezTo>
                        <a:pt x="0" y="56"/>
                        <a:pt x="0" y="56"/>
                        <a:pt x="1" y="57"/>
                      </a:cubicBezTo>
                      <a:cubicBezTo>
                        <a:pt x="1" y="59"/>
                        <a:pt x="3" y="60"/>
                        <a:pt x="5" y="6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7" y="49"/>
                        <a:pt x="47" y="49"/>
                        <a:pt x="47" y="49"/>
                      </a:cubicBezTo>
                      <a:cubicBezTo>
                        <a:pt x="49" y="48"/>
                        <a:pt x="49" y="47"/>
                        <a:pt x="49" y="45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2"/>
                        <a:pt x="49" y="1"/>
                        <a:pt x="48" y="1"/>
                      </a:cubicBezTo>
                      <a:cubicBezTo>
                        <a:pt x="47" y="0"/>
                        <a:pt x="46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17" name="组合 16"/>
          <p:cNvGrpSpPr/>
          <p:nvPr/>
        </p:nvGrpSpPr>
        <p:grpSpPr>
          <a:xfrm>
            <a:off x="2683524" y="3488571"/>
            <a:ext cx="4753673" cy="1401675"/>
            <a:chOff x="3666426" y="3206283"/>
            <a:chExt cx="4753673" cy="1401675"/>
          </a:xfrm>
        </p:grpSpPr>
        <p:sp>
          <p:nvSpPr>
            <p:cNvPr id="117" name="圆角矩形 116"/>
            <p:cNvSpPr/>
            <p:nvPr/>
          </p:nvSpPr>
          <p:spPr>
            <a:xfrm>
              <a:off x="4367263" y="3546867"/>
              <a:ext cx="4052836" cy="740805"/>
            </a:xfrm>
            <a:prstGeom prst="roundRect">
              <a:avLst>
                <a:gd fmla="val 26862" name="adj"/>
              </a:avLst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3666426" y="3206283"/>
              <a:ext cx="1401675" cy="1401675"/>
              <a:chOff x="475814" y="349984"/>
              <a:chExt cx="1821716" cy="1821716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292100" dir="2700000" dist="1397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123" name="椭圆 122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77800" dir="13500000" dist="762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126" name="矩形 125"/>
            <p:cNvSpPr/>
            <p:nvPr/>
          </p:nvSpPr>
          <p:spPr>
            <a:xfrm>
              <a:off x="5398227" y="3655659"/>
              <a:ext cx="3561080" cy="5181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胜任能力 MY ABILITY</a:t>
              </a: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4075293" y="3676649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148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gdLst>
                  <a:gd fmla="*/ 924 w 1111" name="T0"/>
                  <a:gd fmla="*/ 0 h 428" name="T1"/>
                  <a:gd fmla="*/ 958 w 1111" name="T2"/>
                  <a:gd fmla="*/ 55 h 428" name="T3"/>
                  <a:gd fmla="*/ 542 w 1111" name="T4"/>
                  <a:gd fmla="*/ 281 h 428" name="T5"/>
                  <a:gd fmla="*/ 0 w 1111" name="T6"/>
                  <a:gd fmla="*/ 355 h 428" name="T7"/>
                  <a:gd fmla="*/ 3 w 1111" name="T8"/>
                  <a:gd fmla="*/ 428 h 428" name="T9"/>
                  <a:gd fmla="*/ 570 w 1111" name="T10"/>
                  <a:gd fmla="*/ 355 h 428" name="T11"/>
                  <a:gd fmla="*/ 986 w 1111" name="T12"/>
                  <a:gd fmla="*/ 121 h 428" name="T13"/>
                  <a:gd fmla="*/ 1021 w 1111" name="T14"/>
                  <a:gd fmla="*/ 184 h 428" name="T15"/>
                  <a:gd fmla="*/ 1111 w 1111" name="T16"/>
                  <a:gd fmla="*/ 0 h 428" name="T17"/>
                  <a:gd fmla="*/ 924 w 1111" name="T18"/>
                  <a:gd fmla="*/ 0 h 4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28" w="1111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gdLst>
                  <a:gd fmla="*/ 0 w 289" name="T0"/>
                  <a:gd fmla="*/ 709 h 709" name="T1"/>
                  <a:gd fmla="*/ 289 w 289" name="T2"/>
                  <a:gd fmla="*/ 709 h 709" name="T3"/>
                  <a:gd fmla="*/ 289 w 289" name="T4"/>
                  <a:gd fmla="*/ 0 h 709" name="T5"/>
                  <a:gd fmla="*/ 0 w 289" name="T6"/>
                  <a:gd fmla="*/ 161 h 709" name="T7"/>
                  <a:gd fmla="*/ 0 w 289" name="T8"/>
                  <a:gd fmla="*/ 709 h 7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9" w="28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gdLst>
                  <a:gd fmla="*/ 0 w 250" name="T0"/>
                  <a:gd fmla="*/ 520 h 520" name="T1"/>
                  <a:gd fmla="*/ 250 w 250" name="T2"/>
                  <a:gd fmla="*/ 520 h 520" name="T3"/>
                  <a:gd fmla="*/ 250 w 250" name="T4"/>
                  <a:gd fmla="*/ 0 h 520" name="T5"/>
                  <a:gd fmla="*/ 0 w 250" name="T6"/>
                  <a:gd fmla="*/ 42 h 520" name="T7"/>
                  <a:gd fmla="*/ 0 w 250" name="T8"/>
                  <a:gd fmla="*/ 520 h 5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0" w="25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gdLst>
                  <a:gd fmla="*/ 0 w 263" name="T0"/>
                  <a:gd fmla="*/ 463 h 463" name="T1"/>
                  <a:gd fmla="*/ 263 w 263" name="T2"/>
                  <a:gd fmla="*/ 463 h 463" name="T3"/>
                  <a:gd fmla="*/ 263 w 263" name="T4"/>
                  <a:gd fmla="*/ 0 h 463" name="T5"/>
                  <a:gd fmla="*/ 0 w 263" name="T6"/>
                  <a:gd fmla="*/ 30 h 463" name="T7"/>
                  <a:gd fmla="*/ 0 w 263" name="T8"/>
                  <a:gd fmla="*/ 463 h 4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2" w="2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651759" y="4516209"/>
            <a:ext cx="4884187" cy="1401675"/>
            <a:chOff x="3812939" y="4461444"/>
            <a:chExt cx="4884187" cy="1401675"/>
          </a:xfrm>
        </p:grpSpPr>
        <p:sp>
          <p:nvSpPr>
            <p:cNvPr id="127" name="圆角矩形 126"/>
            <p:cNvSpPr/>
            <p:nvPr/>
          </p:nvSpPr>
          <p:spPr>
            <a:xfrm>
              <a:off x="3812939" y="4802028"/>
              <a:ext cx="4052836" cy="740805"/>
            </a:xfrm>
            <a:prstGeom prst="roundRect">
              <a:avLst>
                <a:gd fmla="val 26862" name="adj"/>
              </a:avLst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3933238" y="4900670"/>
              <a:ext cx="3205480" cy="5181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未来规划 MY FUTUR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295451" y="4461444"/>
              <a:ext cx="1401675" cy="1401675"/>
              <a:chOff x="7295451" y="4461444"/>
              <a:chExt cx="1401675" cy="1401675"/>
            </a:xfrm>
          </p:grpSpPr>
          <p:sp>
            <p:nvSpPr>
              <p:cNvPr id="136" name="椭圆 135"/>
              <p:cNvSpPr/>
              <p:nvPr/>
            </p:nvSpPr>
            <p:spPr>
              <a:xfrm>
                <a:off x="7295451" y="4461444"/>
                <a:ext cx="1401675" cy="1401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292100" dir="2700000" dist="1397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37" name="组合 136"/>
              <p:cNvGrpSpPr/>
              <p:nvPr/>
            </p:nvGrpSpPr>
            <p:grpSpPr>
              <a:xfrm>
                <a:off x="7379451" y="4545445"/>
                <a:ext cx="1233675" cy="1233674"/>
                <a:chOff x="2706461" y="2004333"/>
                <a:chExt cx="2228850" cy="2228850"/>
              </a:xfrm>
              <a:effectLst/>
            </p:grpSpPr>
            <p:sp>
              <p:nvSpPr>
                <p:cNvPr id="138" name="椭圆 13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76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7636B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77800" dir="13500000" dist="762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52" name="组合 151"/>
              <p:cNvGrpSpPr/>
              <p:nvPr/>
            </p:nvGrpSpPr>
            <p:grpSpPr>
              <a:xfrm>
                <a:off x="7738966" y="4925444"/>
                <a:ext cx="561936" cy="527122"/>
                <a:chOff x="3108756" y="2110160"/>
                <a:chExt cx="745081" cy="698920"/>
              </a:xfrm>
              <a:solidFill>
                <a:schemeClr val="bg1"/>
              </a:solidFill>
            </p:grpSpPr>
            <p:sp>
              <p:nvSpPr>
                <p:cNvPr id="153" name="Freeform 489"/>
                <p:cNvSpPr/>
                <p:nvPr/>
              </p:nvSpPr>
              <p:spPr bwMode="auto">
                <a:xfrm>
                  <a:off x="3608602" y="2110160"/>
                  <a:ext cx="245235" cy="303659"/>
                </a:xfrm>
                <a:custGeom>
                  <a:gdLst>
                    <a:gd fmla="*/ 248 w 340" name="T0"/>
                    <a:gd fmla="*/ 0 h 421" name="T1"/>
                    <a:gd fmla="*/ 0 w 340" name="T2"/>
                    <a:gd fmla="*/ 357 h 421" name="T3"/>
                    <a:gd fmla="*/ 94 w 340" name="T4"/>
                    <a:gd fmla="*/ 421 h 421" name="T5"/>
                    <a:gd fmla="*/ 340 w 340" name="T6"/>
                    <a:gd fmla="*/ 66 h 421" name="T7"/>
                    <a:gd fmla="*/ 248 w 340" name="T8"/>
                    <a:gd fmla="*/ 0 h 4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21" w="340">
                      <a:moveTo>
                        <a:pt x="248" y="0"/>
                      </a:moveTo>
                      <a:lnTo>
                        <a:pt x="0" y="357"/>
                      </a:lnTo>
                      <a:lnTo>
                        <a:pt x="94" y="421"/>
                      </a:lnTo>
                      <a:lnTo>
                        <a:pt x="340" y="66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" name="Freeform 490"/>
                <p:cNvSpPr/>
                <p:nvPr/>
              </p:nvSpPr>
              <p:spPr bwMode="auto">
                <a:xfrm>
                  <a:off x="3584800" y="2379197"/>
                  <a:ext cx="81505" cy="68522"/>
                </a:xfrm>
                <a:custGeom>
                  <a:gdLst>
                    <a:gd fmla="*/ 14 w 113" name="T0"/>
                    <a:gd fmla="*/ 12 h 95" name="T1"/>
                    <a:gd fmla="*/ 0 w 113" name="T2"/>
                    <a:gd fmla="*/ 33 h 95" name="T3"/>
                    <a:gd fmla="*/ 14 w 113" name="T4"/>
                    <a:gd fmla="*/ 43 h 95" name="T5"/>
                    <a:gd fmla="*/ 26 w 113" name="T6"/>
                    <a:gd fmla="*/ 52 h 95" name="T7"/>
                    <a:gd fmla="*/ 90 w 113" name="T8"/>
                    <a:gd fmla="*/ 95 h 95" name="T9"/>
                    <a:gd fmla="*/ 113 w 113" name="T10"/>
                    <a:gd fmla="*/ 62 h 95" name="T11"/>
                    <a:gd fmla="*/ 23 w 113" name="T12"/>
                    <a:gd fmla="*/ 0 h 95" name="T13"/>
                    <a:gd fmla="*/ 14 w 113" name="T14"/>
                    <a:gd fmla="*/ 12 h 9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95" w="113">
                      <a:moveTo>
                        <a:pt x="14" y="12"/>
                      </a:moveTo>
                      <a:lnTo>
                        <a:pt x="0" y="33"/>
                      </a:lnTo>
                      <a:lnTo>
                        <a:pt x="14" y="43"/>
                      </a:lnTo>
                      <a:lnTo>
                        <a:pt x="26" y="52"/>
                      </a:lnTo>
                      <a:lnTo>
                        <a:pt x="90" y="95"/>
                      </a:lnTo>
                      <a:lnTo>
                        <a:pt x="113" y="62"/>
                      </a:lnTo>
                      <a:lnTo>
                        <a:pt x="23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" name="Freeform 491"/>
                <p:cNvSpPr/>
                <p:nvPr/>
              </p:nvSpPr>
              <p:spPr bwMode="auto">
                <a:xfrm>
                  <a:off x="3463625" y="2415261"/>
                  <a:ext cx="177435" cy="226482"/>
                </a:xfrm>
                <a:custGeom>
                  <a:gdLst>
                    <a:gd fmla="*/ 66 w 104" name="T0"/>
                    <a:gd fmla="*/ 0 h 133" name="T1"/>
                    <a:gd fmla="*/ 60 w 104" name="T2"/>
                    <a:gd fmla="*/ 8 h 133" name="T3"/>
                    <a:gd fmla="*/ 59 w 104" name="T4"/>
                    <a:gd fmla="*/ 10 h 133" name="T5"/>
                    <a:gd fmla="*/ 11 w 104" name="T6"/>
                    <a:gd fmla="*/ 29 h 133" name="T7"/>
                    <a:gd fmla="*/ 0 w 104" name="T8"/>
                    <a:gd fmla="*/ 129 h 133" name="T9"/>
                    <a:gd fmla="*/ 37 w 104" name="T10"/>
                    <a:gd fmla="*/ 76 h 133" name="T11"/>
                    <a:gd fmla="*/ 37 w 104" name="T12"/>
                    <a:gd fmla="*/ 51 h 133" name="T13"/>
                    <a:gd fmla="*/ 60 w 104" name="T14"/>
                    <a:gd fmla="*/ 43 h 133" name="T15"/>
                    <a:gd fmla="*/ 63 w 104" name="T16"/>
                    <a:gd fmla="*/ 44 h 133" name="T17"/>
                    <a:gd fmla="*/ 66 w 104" name="T18"/>
                    <a:gd fmla="*/ 71 h 133" name="T19"/>
                    <a:gd fmla="*/ 60 w 104" name="T20"/>
                    <a:gd fmla="*/ 77 h 133" name="T21"/>
                    <a:gd fmla="*/ 42 w 104" name="T22"/>
                    <a:gd fmla="*/ 80 h 133" name="T23"/>
                    <a:gd fmla="*/ 6 w 104" name="T24"/>
                    <a:gd fmla="*/ 133 h 133" name="T25"/>
                    <a:gd fmla="*/ 54 w 104" name="T26"/>
                    <a:gd fmla="*/ 109 h 133" name="T27"/>
                    <a:gd fmla="*/ 60 w 104" name="T28"/>
                    <a:gd fmla="*/ 106 h 133" name="T29"/>
                    <a:gd fmla="*/ 77 w 104" name="T30"/>
                    <a:gd fmla="*/ 98 h 133" name="T31"/>
                    <a:gd fmla="*/ 96 w 104" name="T32"/>
                    <a:gd fmla="*/ 88 h 133" name="T33"/>
                    <a:gd fmla="*/ 97 w 104" name="T34"/>
                    <a:gd fmla="*/ 37 h 133" name="T35"/>
                    <a:gd fmla="*/ 104 w 104" name="T36"/>
                    <a:gd fmla="*/ 26 h 133" name="T37"/>
                    <a:gd fmla="*/ 77 w 104" name="T38"/>
                    <a:gd fmla="*/ 7 h 133" name="T39"/>
                    <a:gd fmla="*/ 66 w 104" name="T40"/>
                    <a:gd fmla="*/ 0 h 13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33" w="104">
                      <a:moveTo>
                        <a:pt x="66" y="0"/>
                      </a:move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2" y="70"/>
                        <a:pt x="31" y="60"/>
                        <a:pt x="37" y="51"/>
                      </a:cubicBezTo>
                      <a:cubicBezTo>
                        <a:pt x="43" y="43"/>
                        <a:pt x="52" y="40"/>
                        <a:pt x="60" y="43"/>
                      </a:cubicBezTo>
                      <a:cubicBezTo>
                        <a:pt x="61" y="43"/>
                        <a:pt x="62" y="44"/>
                        <a:pt x="63" y="44"/>
                      </a:cubicBezTo>
                      <a:cubicBezTo>
                        <a:pt x="71" y="50"/>
                        <a:pt x="72" y="62"/>
                        <a:pt x="66" y="71"/>
                      </a:cubicBezTo>
                      <a:cubicBezTo>
                        <a:pt x="64" y="74"/>
                        <a:pt x="62" y="76"/>
                        <a:pt x="60" y="77"/>
                      </a:cubicBezTo>
                      <a:cubicBezTo>
                        <a:pt x="55" y="81"/>
                        <a:pt x="48" y="82"/>
                        <a:pt x="42" y="80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54" y="109"/>
                        <a:pt x="54" y="109"/>
                        <a:pt x="54" y="109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77" y="98"/>
                        <a:pt x="77" y="98"/>
                        <a:pt x="77" y="9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77" y="7"/>
                        <a:pt x="77" y="7"/>
                        <a:pt x="77" y="7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37144" y="2495323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" name="Rectangle 493"/>
                <p:cNvSpPr>
                  <a:spLocks noChangeArrowheads="1"/>
                </p:cNvSpPr>
                <p:nvPr/>
              </p:nvSpPr>
              <p:spPr bwMode="auto">
                <a:xfrm>
                  <a:off x="3237144" y="2449161"/>
                  <a:ext cx="168779" cy="1731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" name="Rectangle 494"/>
                <p:cNvSpPr>
                  <a:spLocks noChangeArrowheads="1"/>
                </p:cNvSpPr>
                <p:nvPr/>
              </p:nvSpPr>
              <p:spPr bwMode="auto">
                <a:xfrm>
                  <a:off x="3237144" y="2403000"/>
                  <a:ext cx="168779" cy="158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" name="Rectangle 495"/>
                <p:cNvSpPr>
                  <a:spLocks noChangeArrowheads="1"/>
                </p:cNvSpPr>
                <p:nvPr/>
              </p:nvSpPr>
              <p:spPr bwMode="auto">
                <a:xfrm>
                  <a:off x="3237144" y="2357559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0" name="Freeform 496"/>
                <p:cNvSpPr/>
                <p:nvPr/>
              </p:nvSpPr>
              <p:spPr bwMode="auto">
                <a:xfrm>
                  <a:off x="3108756" y="2215467"/>
                  <a:ext cx="489749" cy="593613"/>
                </a:xfrm>
                <a:custGeom>
                  <a:gdLst>
                    <a:gd fmla="*/ 268 w 287" name="T0"/>
                    <a:gd fmla="*/ 303 h 348" name="T1"/>
                    <a:gd fmla="*/ 245 w 287" name="T2"/>
                    <a:gd fmla="*/ 331 h 348" name="T3"/>
                    <a:gd fmla="*/ 90 w 287" name="T4"/>
                    <a:gd fmla="*/ 331 h 348" name="T5"/>
                    <a:gd fmla="*/ 90 w 287" name="T6"/>
                    <a:gd fmla="*/ 281 h 348" name="T7"/>
                    <a:gd fmla="*/ 76 w 287" name="T8"/>
                    <a:gd fmla="*/ 263 h 348" name="T9"/>
                    <a:gd fmla="*/ 17 w 287" name="T10"/>
                    <a:gd fmla="*/ 263 h 348" name="T11"/>
                    <a:gd fmla="*/ 17 w 287" name="T12"/>
                    <a:gd fmla="*/ 59 h 348" name="T13"/>
                    <a:gd fmla="*/ 40 w 287" name="T14"/>
                    <a:gd fmla="*/ 27 h 348" name="T15"/>
                    <a:gd fmla="*/ 251 w 287" name="T16"/>
                    <a:gd fmla="*/ 27 h 348" name="T17"/>
                    <a:gd fmla="*/ 268 w 287" name="T18"/>
                    <a:gd fmla="*/ 52 h 348" name="T19"/>
                    <a:gd fmla="*/ 268 w 287" name="T20"/>
                    <a:gd fmla="*/ 104 h 348" name="T21"/>
                    <a:gd fmla="*/ 268 w 287" name="T22"/>
                    <a:gd fmla="*/ 104 h 348" name="T23"/>
                    <a:gd fmla="*/ 285 w 287" name="T24"/>
                    <a:gd fmla="*/ 83 h 348" name="T25"/>
                    <a:gd fmla="*/ 285 w 287" name="T26"/>
                    <a:gd fmla="*/ 45 h 348" name="T27"/>
                    <a:gd fmla="*/ 252 w 287" name="T28"/>
                    <a:gd fmla="*/ 8 h 348" name="T29"/>
                    <a:gd fmla="*/ 70 w 287" name="T30"/>
                    <a:gd fmla="*/ 8 h 348" name="T31"/>
                    <a:gd fmla="*/ 40 w 287" name="T32"/>
                    <a:gd fmla="*/ 8 h 348" name="T33"/>
                    <a:gd fmla="*/ 0 w 287" name="T34"/>
                    <a:gd fmla="*/ 44 h 348" name="T35"/>
                    <a:gd fmla="*/ 0 w 287" name="T36"/>
                    <a:gd fmla="*/ 294 h 348" name="T37"/>
                    <a:gd fmla="*/ 82 w 287" name="T38"/>
                    <a:gd fmla="*/ 346 h 348" name="T39"/>
                    <a:gd fmla="*/ 252 w 287" name="T40"/>
                    <a:gd fmla="*/ 346 h 348" name="T41"/>
                    <a:gd fmla="*/ 285 w 287" name="T42"/>
                    <a:gd fmla="*/ 321 h 348" name="T43"/>
                    <a:gd fmla="*/ 285 w 287" name="T44"/>
                    <a:gd fmla="*/ 228 h 348" name="T45"/>
                    <a:gd fmla="*/ 268 w 287" name="T46"/>
                    <a:gd fmla="*/ 238 h 348" name="T47"/>
                    <a:gd fmla="*/ 268 w 287" name="T48"/>
                    <a:gd fmla="*/ 303 h 348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348" w="287">
                      <a:moveTo>
                        <a:pt x="268" y="303"/>
                      </a:moveTo>
                      <a:cubicBezTo>
                        <a:pt x="268" y="303"/>
                        <a:pt x="272" y="331"/>
                        <a:pt x="245" y="331"/>
                      </a:cubicBezTo>
                      <a:cubicBezTo>
                        <a:pt x="217" y="331"/>
                        <a:pt x="90" y="331"/>
                        <a:pt x="90" y="331"/>
                      </a:cubicBezTo>
                      <a:cubicBezTo>
                        <a:pt x="90" y="281"/>
                        <a:pt x="90" y="281"/>
                        <a:pt x="90" y="281"/>
                      </a:cubicBezTo>
                      <a:cubicBezTo>
                        <a:pt x="90" y="281"/>
                        <a:pt x="91" y="263"/>
                        <a:pt x="76" y="263"/>
                      </a:cubicBezTo>
                      <a:cubicBezTo>
                        <a:pt x="60" y="263"/>
                        <a:pt x="17" y="263"/>
                        <a:pt x="17" y="263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3" y="27"/>
                        <a:pt x="40" y="27"/>
                      </a:cubicBezTo>
                      <a:cubicBezTo>
                        <a:pt x="251" y="27"/>
                        <a:pt x="251" y="27"/>
                        <a:pt x="251" y="27"/>
                      </a:cubicBezTo>
                      <a:cubicBezTo>
                        <a:pt x="251" y="27"/>
                        <a:pt x="268" y="30"/>
                        <a:pt x="268" y="52"/>
                      </a:cubicBezTo>
                      <a:cubicBezTo>
                        <a:pt x="268" y="57"/>
                        <a:pt x="268" y="77"/>
                        <a:pt x="268" y="104"/>
                      </a:cubicBezTo>
                      <a:cubicBezTo>
                        <a:pt x="268" y="104"/>
                        <a:pt x="268" y="104"/>
                        <a:pt x="268" y="104"/>
                      </a:cubicBezTo>
                      <a:cubicBezTo>
                        <a:pt x="285" y="83"/>
                        <a:pt x="285" y="83"/>
                        <a:pt x="285" y="83"/>
                      </a:cubicBezTo>
                      <a:cubicBezTo>
                        <a:pt x="285" y="60"/>
                        <a:pt x="285" y="45"/>
                        <a:pt x="285" y="45"/>
                      </a:cubicBezTo>
                      <a:cubicBezTo>
                        <a:pt x="285" y="45"/>
                        <a:pt x="287" y="8"/>
                        <a:pt x="252" y="8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8"/>
                        <a:pt x="0" y="0"/>
                        <a:pt x="0" y="44"/>
                      </a:cubicBezTo>
                      <a:cubicBezTo>
                        <a:pt x="0" y="87"/>
                        <a:pt x="0" y="294"/>
                        <a:pt x="0" y="294"/>
                      </a:cubicBezTo>
                      <a:cubicBezTo>
                        <a:pt x="82" y="346"/>
                        <a:pt x="82" y="346"/>
                        <a:pt x="82" y="346"/>
                      </a:cubicBezTo>
                      <a:cubicBezTo>
                        <a:pt x="252" y="346"/>
                        <a:pt x="252" y="346"/>
                        <a:pt x="252" y="346"/>
                      </a:cubicBezTo>
                      <a:cubicBezTo>
                        <a:pt x="252" y="346"/>
                        <a:pt x="285" y="348"/>
                        <a:pt x="285" y="321"/>
                      </a:cubicBezTo>
                      <a:cubicBezTo>
                        <a:pt x="285" y="312"/>
                        <a:pt x="285" y="274"/>
                        <a:pt x="285" y="228"/>
                      </a:cubicBezTo>
                      <a:cubicBezTo>
                        <a:pt x="268" y="238"/>
                        <a:pt x="268" y="238"/>
                        <a:pt x="268" y="238"/>
                      </a:cubicBezTo>
                      <a:cubicBezTo>
                        <a:pt x="268" y="275"/>
                        <a:pt x="268" y="303"/>
                        <a:pt x="268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34" name="矩形 33"/>
          <p:cNvSpPr/>
          <p:nvPr/>
        </p:nvSpPr>
        <p:spPr>
          <a:xfrm>
            <a:off x="5280650" y="362995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目 录 页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749899856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42699" y="2505406"/>
            <a:ext cx="1677257" cy="1677257"/>
            <a:chOff x="1990026" y="2085034"/>
            <a:chExt cx="1821716" cy="1821716"/>
          </a:xfrm>
        </p:grpSpPr>
        <p:grpSp>
          <p:nvGrpSpPr>
            <p:cNvPr id="11" name="组合 10"/>
            <p:cNvGrpSpPr/>
            <p:nvPr/>
          </p:nvGrpSpPr>
          <p:grpSpPr>
            <a:xfrm>
              <a:off x="1990026" y="2085034"/>
              <a:ext cx="1821716" cy="1821716"/>
              <a:chOff x="475814" y="349984"/>
              <a:chExt cx="1821716" cy="182171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292100" dir="2700000" dist="1397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8" name="椭圆 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EA61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EA610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77800" dir="13500000" dist="762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58" name="KSO_Shape"/>
            <p:cNvSpPr/>
            <p:nvPr/>
          </p:nvSpPr>
          <p:spPr bwMode="auto">
            <a:xfrm>
              <a:off x="2747908" y="2689943"/>
              <a:ext cx="319141" cy="638281"/>
            </a:xfrm>
            <a:custGeom>
              <a:rect b="b" l="0" r="r" t="0"/>
              <a:pathLst>
                <a:path h="1450976" w="725488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158015" y="2620169"/>
            <a:ext cx="399288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EA6103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关于我 ABOUT ME</a:t>
            </a:r>
          </a:p>
        </p:txBody>
      </p:sp>
      <p:sp>
        <p:nvSpPr>
          <p:cNvPr id="3" name="矩形 2"/>
          <p:cNvSpPr/>
          <p:nvPr/>
        </p:nvSpPr>
        <p:spPr>
          <a:xfrm>
            <a:off x="5158015" y="3323760"/>
            <a:ext cx="12115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EA610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基本信息 </a:t>
            </a:r>
          </a:p>
        </p:txBody>
      </p:sp>
      <p:sp>
        <p:nvSpPr>
          <p:cNvPr id="5" name="矩形 4"/>
          <p:cNvSpPr/>
          <p:nvPr/>
        </p:nvSpPr>
        <p:spPr>
          <a:xfrm>
            <a:off x="6316612" y="3323760"/>
            <a:ext cx="12115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EA610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个人履历 </a:t>
            </a:r>
          </a:p>
        </p:txBody>
      </p:sp>
      <p:sp>
        <p:nvSpPr>
          <p:cNvPr id="12" name="矩形 11"/>
          <p:cNvSpPr/>
          <p:nvPr/>
        </p:nvSpPr>
        <p:spPr>
          <a:xfrm>
            <a:off x="5158015" y="3744827"/>
            <a:ext cx="12115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rgbClr val="EA610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所得荣誉 </a:t>
            </a:r>
          </a:p>
        </p:txBody>
      </p:sp>
      <p:sp>
        <p:nvSpPr>
          <p:cNvPr id="13" name="矩形 12"/>
          <p:cNvSpPr/>
          <p:nvPr/>
        </p:nvSpPr>
        <p:spPr>
          <a:xfrm>
            <a:off x="6330131" y="3744827"/>
            <a:ext cx="12115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EA610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语音能力 </a:t>
            </a:r>
          </a:p>
        </p:txBody>
      </p:sp>
    </p:spTree>
    <p:extLst>
      <p:ext uri="{BB962C8B-B14F-4D97-AF65-F5344CB8AC3E}">
        <p14:creationId val="3772939271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"/>
      <p:bldP grpId="0" spid="5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6" name="组合 45"/>
          <p:cNvGrpSpPr/>
          <p:nvPr/>
        </p:nvGrpSpPr>
        <p:grpSpPr>
          <a:xfrm>
            <a:off x="1938710" y="2450288"/>
            <a:ext cx="2496530" cy="2496530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r="16200000" dist="50800">
                <a:prstClr val="black">
                  <a:alpha val="38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183395" y="490835"/>
            <a:ext cx="4754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EA610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基本信息 Information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001152" y="2511075"/>
            <a:ext cx="2356376" cy="23563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2018744" y="2518947"/>
            <a:ext cx="2364955" cy="2354700"/>
            <a:chOff x="4626755" y="2344642"/>
            <a:chExt cx="2364955" cy="2354700"/>
          </a:xfrm>
        </p:grpSpPr>
        <p:sp>
          <p:nvSpPr>
            <p:cNvPr id="20" name="弧形 19"/>
            <p:cNvSpPr/>
            <p:nvPr/>
          </p:nvSpPr>
          <p:spPr>
            <a:xfrm rot="21298356">
              <a:off x="4626755" y="2344642"/>
              <a:ext cx="2341933" cy="2350934"/>
            </a:xfrm>
            <a:prstGeom prst="arc">
              <a:avLst>
                <a:gd fmla="val 16200000" name="adj1"/>
                <a:gd fmla="val 19246281" name="adj2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弧形 20"/>
            <p:cNvSpPr/>
            <p:nvPr/>
          </p:nvSpPr>
          <p:spPr>
            <a:xfrm rot="10637431">
              <a:off x="4647520" y="2396118"/>
              <a:ext cx="2344190" cy="2303224"/>
            </a:xfrm>
            <a:prstGeom prst="arc">
              <a:avLst>
                <a:gd fmla="val 16200000" name="adj1"/>
                <a:gd fmla="val 19246281" name="adj2"/>
              </a:avLst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24896" y="2051523"/>
            <a:ext cx="4313354" cy="3522706"/>
            <a:chOff x="5141364" y="2137248"/>
            <a:chExt cx="4313354" cy="3522706"/>
          </a:xfrm>
        </p:grpSpPr>
        <p:sp>
          <p:nvSpPr>
            <p:cNvPr id="24" name="矩形 23"/>
            <p:cNvSpPr/>
            <p:nvPr/>
          </p:nvSpPr>
          <p:spPr>
            <a:xfrm>
              <a:off x="5141364" y="5290622"/>
              <a:ext cx="419466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地址:深圳市某某区某某路某某街某某号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141364" y="2137248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姓名: 某某人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686286" y="2137248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性别: 女  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141364" y="2526487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年龄: 21岁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686286" y="2528346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民族: 汉族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141364" y="2954428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休重: 55kg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686286" y="2968496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身高: 173cm 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5141364" y="3409485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籍贯: 深圳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686286" y="3409485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学历: 本科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141364" y="3879714"/>
              <a:ext cx="1783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婚姻状况: 未婚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686286" y="3887981"/>
              <a:ext cx="18973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政治面貌: 群众 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5141364" y="4376896"/>
              <a:ext cx="2697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联系方式: 13712345678 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5141365" y="4808514"/>
              <a:ext cx="3154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EA6103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电子邮箱: www.1234@sss.com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229225" y="245921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229225" y="284819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5229225" y="3276135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229225" y="3731192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238750" y="4188392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238750" y="4689078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238750" y="5158796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238750" y="565995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963809468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4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395793" y="490835"/>
            <a:ext cx="3611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EA610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个人履历 Resume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0" y="3227012"/>
            <a:ext cx="12192000" cy="82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1279553" y="1866265"/>
            <a:ext cx="1176338" cy="1663700"/>
            <a:chOff x="1279553" y="1866265"/>
            <a:chExt cx="1176338" cy="1663700"/>
          </a:xfrm>
        </p:grpSpPr>
        <p:sp>
          <p:nvSpPr>
            <p:cNvPr id="51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gdLst>
                <a:gd fmla="*/ 310 w 310" name="T0"/>
                <a:gd fmla="*/ 168 h 441" name="T1"/>
                <a:gd fmla="*/ 155 w 310" name="T2"/>
                <a:gd fmla="*/ 441 h 441" name="T3"/>
                <a:gd fmla="*/ 0 w 310" name="T4"/>
                <a:gd fmla="*/ 168 h 441" name="T5"/>
                <a:gd fmla="*/ 155 w 310" name="T6"/>
                <a:gd fmla="*/ 0 h 441" name="T7"/>
                <a:gd fmla="*/ 310 w 310" name="T8"/>
                <a:gd fmla="*/ 168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10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1643075" y="2263804"/>
              <a:ext cx="447706" cy="392372"/>
            </a:xfrm>
            <a:custGeom>
              <a:gdLst>
                <a:gd fmla="*/ 139 w 149" name="T0"/>
                <a:gd fmla="*/ 37 h 131" name="T1"/>
                <a:gd fmla="*/ 134 w 149" name="T2"/>
                <a:gd fmla="*/ 37 h 131" name="T3"/>
                <a:gd fmla="*/ 126 w 149" name="T4"/>
                <a:gd fmla="*/ 12 h 131" name="T5"/>
                <a:gd fmla="*/ 76 w 149" name="T6"/>
                <a:gd fmla="*/ 0 h 131" name="T7"/>
                <a:gd fmla="*/ 76 w 149" name="T8"/>
                <a:gd fmla="*/ 0 h 131" name="T9"/>
                <a:gd fmla="*/ 75 w 149" name="T10"/>
                <a:gd fmla="*/ 0 h 131" name="T11"/>
                <a:gd fmla="*/ 74 w 149" name="T12"/>
                <a:gd fmla="*/ 0 h 131" name="T13"/>
                <a:gd fmla="*/ 74 w 149" name="T14"/>
                <a:gd fmla="*/ 0 h 131" name="T15"/>
                <a:gd fmla="*/ 23 w 149" name="T16"/>
                <a:gd fmla="*/ 12 h 131" name="T17"/>
                <a:gd fmla="*/ 16 w 149" name="T18"/>
                <a:gd fmla="*/ 37 h 131" name="T19"/>
                <a:gd fmla="*/ 11 w 149" name="T20"/>
                <a:gd fmla="*/ 37 h 131" name="T21"/>
                <a:gd fmla="*/ 0 w 149" name="T22"/>
                <a:gd fmla="*/ 50 h 131" name="T23"/>
                <a:gd fmla="*/ 6 w 149" name="T24"/>
                <a:gd fmla="*/ 56 h 131" name="T25"/>
                <a:gd fmla="*/ 10 w 149" name="T26"/>
                <a:gd fmla="*/ 56 h 131" name="T27"/>
                <a:gd fmla="*/ 7 w 149" name="T28"/>
                <a:gd fmla="*/ 66 h 131" name="T29"/>
                <a:gd fmla="*/ 7 w 149" name="T30"/>
                <a:gd fmla="*/ 71 h 131" name="T31"/>
                <a:gd fmla="*/ 7 w 149" name="T32"/>
                <a:gd fmla="*/ 127 h 131" name="T33"/>
                <a:gd fmla="*/ 11 w 149" name="T34"/>
                <a:gd fmla="*/ 131 h 131" name="T35"/>
                <a:gd fmla="*/ 34 w 149" name="T36"/>
                <a:gd fmla="*/ 131 h 131" name="T37"/>
                <a:gd fmla="*/ 38 w 149" name="T38"/>
                <a:gd fmla="*/ 127 h 131" name="T39"/>
                <a:gd fmla="*/ 38 w 149" name="T40"/>
                <a:gd fmla="*/ 112 h 131" name="T41"/>
                <a:gd fmla="*/ 74 w 149" name="T42"/>
                <a:gd fmla="*/ 112 h 131" name="T43"/>
                <a:gd fmla="*/ 76 w 149" name="T44"/>
                <a:gd fmla="*/ 112 h 131" name="T45"/>
                <a:gd fmla="*/ 112 w 149" name="T46"/>
                <a:gd fmla="*/ 112 h 131" name="T47"/>
                <a:gd fmla="*/ 112 w 149" name="T48"/>
                <a:gd fmla="*/ 127 h 131" name="T49"/>
                <a:gd fmla="*/ 116 w 149" name="T50"/>
                <a:gd fmla="*/ 131 h 131" name="T51"/>
                <a:gd fmla="*/ 139 w 149" name="T52"/>
                <a:gd fmla="*/ 131 h 131" name="T53"/>
                <a:gd fmla="*/ 143 w 149" name="T54"/>
                <a:gd fmla="*/ 127 h 131" name="T55"/>
                <a:gd fmla="*/ 143 w 149" name="T56"/>
                <a:gd fmla="*/ 71 h 131" name="T57"/>
                <a:gd fmla="*/ 142 w 149" name="T58"/>
                <a:gd fmla="*/ 66 h 131" name="T59"/>
                <a:gd fmla="*/ 139 w 149" name="T60"/>
                <a:gd fmla="*/ 56 h 131" name="T61"/>
                <a:gd fmla="*/ 143 w 149" name="T62"/>
                <a:gd fmla="*/ 56 h 131" name="T63"/>
                <a:gd fmla="*/ 149 w 149" name="T64"/>
                <a:gd fmla="*/ 50 h 131" name="T65"/>
                <a:gd fmla="*/ 139 w 149" name="T66"/>
                <a:gd fmla="*/ 37 h 131" name="T67"/>
                <a:gd fmla="*/ 39 w 149" name="T68"/>
                <a:gd fmla="*/ 94 h 131" name="T69"/>
                <a:gd fmla="*/ 32 w 149" name="T70"/>
                <a:gd fmla="*/ 94 h 131" name="T71"/>
                <a:gd fmla="*/ 19 w 149" name="T72"/>
                <a:gd fmla="*/ 89 h 131" name="T73"/>
                <a:gd fmla="*/ 19 w 149" name="T74"/>
                <a:gd fmla="*/ 79 h 131" name="T75"/>
                <a:gd fmla="*/ 25 w 149" name="T76"/>
                <a:gd fmla="*/ 75 h 131" name="T77"/>
                <a:gd fmla="*/ 37 w 149" name="T78"/>
                <a:gd fmla="*/ 79 h 131" name="T79"/>
                <a:gd fmla="*/ 51 w 149" name="T80"/>
                <a:gd fmla="*/ 90 h 131" name="T81"/>
                <a:gd fmla="*/ 39 w 149" name="T82"/>
                <a:gd fmla="*/ 94 h 131" name="T83"/>
                <a:gd fmla="*/ 21 w 149" name="T84"/>
                <a:gd fmla="*/ 51 h 131" name="T85"/>
                <a:gd fmla="*/ 31 w 149" name="T86"/>
                <a:gd fmla="*/ 16 h 131" name="T87"/>
                <a:gd fmla="*/ 75 w 149" name="T88"/>
                <a:gd fmla="*/ 9 h 131" name="T89"/>
                <a:gd fmla="*/ 119 w 149" name="T90"/>
                <a:gd fmla="*/ 16 h 131" name="T91"/>
                <a:gd fmla="*/ 129 w 149" name="T92"/>
                <a:gd fmla="*/ 51 h 131" name="T93"/>
                <a:gd fmla="*/ 75 w 149" name="T94"/>
                <a:gd fmla="*/ 56 h 131" name="T95"/>
                <a:gd fmla="*/ 21 w 149" name="T96"/>
                <a:gd fmla="*/ 51 h 131" name="T97"/>
                <a:gd fmla="*/ 131 w 149" name="T98"/>
                <a:gd fmla="*/ 89 h 131" name="T99"/>
                <a:gd fmla="*/ 118 w 149" name="T100"/>
                <a:gd fmla="*/ 94 h 131" name="T101"/>
                <a:gd fmla="*/ 111 w 149" name="T102"/>
                <a:gd fmla="*/ 94 h 131" name="T103"/>
                <a:gd fmla="*/ 99 w 149" name="T104"/>
                <a:gd fmla="*/ 90 h 131" name="T105"/>
                <a:gd fmla="*/ 113 w 149" name="T106"/>
                <a:gd fmla="*/ 79 h 131" name="T107"/>
                <a:gd fmla="*/ 125 w 149" name="T108"/>
                <a:gd fmla="*/ 75 h 131" name="T109"/>
                <a:gd fmla="*/ 131 w 149" name="T110"/>
                <a:gd fmla="*/ 79 h 131" name="T111"/>
                <a:gd fmla="*/ 131 w 149" name="T112"/>
                <a:gd fmla="*/ 89 h 13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31" w="149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056114" y="1866265"/>
            <a:ext cx="1176338" cy="1663700"/>
            <a:chOff x="4056114" y="1866265"/>
            <a:chExt cx="1176338" cy="1663700"/>
          </a:xfrm>
        </p:grpSpPr>
        <p:sp>
          <p:nvSpPr>
            <p:cNvPr id="55" name="Freeform 5"/>
            <p:cNvSpPr/>
            <p:nvPr/>
          </p:nvSpPr>
          <p:spPr bwMode="auto">
            <a:xfrm>
              <a:off x="4056114" y="1866265"/>
              <a:ext cx="1176338" cy="1663700"/>
            </a:xfrm>
            <a:custGeom>
              <a:gdLst>
                <a:gd fmla="*/ 310 w 310" name="T0"/>
                <a:gd fmla="*/ 168 h 441" name="T1"/>
                <a:gd fmla="*/ 155 w 310" name="T2"/>
                <a:gd fmla="*/ 441 h 441" name="T3"/>
                <a:gd fmla="*/ 0 w 310" name="T4"/>
                <a:gd fmla="*/ 168 h 441" name="T5"/>
                <a:gd fmla="*/ 155 w 310" name="T6"/>
                <a:gd fmla="*/ 0 h 441" name="T7"/>
                <a:gd fmla="*/ 310 w 310" name="T8"/>
                <a:gd fmla="*/ 168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10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FAB3F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18628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4419636" y="2263804"/>
              <a:ext cx="447706" cy="392372"/>
            </a:xfrm>
            <a:custGeom>
              <a:gdLst>
                <a:gd fmla="*/ 139 w 149" name="T0"/>
                <a:gd fmla="*/ 37 h 131" name="T1"/>
                <a:gd fmla="*/ 134 w 149" name="T2"/>
                <a:gd fmla="*/ 37 h 131" name="T3"/>
                <a:gd fmla="*/ 126 w 149" name="T4"/>
                <a:gd fmla="*/ 12 h 131" name="T5"/>
                <a:gd fmla="*/ 76 w 149" name="T6"/>
                <a:gd fmla="*/ 0 h 131" name="T7"/>
                <a:gd fmla="*/ 76 w 149" name="T8"/>
                <a:gd fmla="*/ 0 h 131" name="T9"/>
                <a:gd fmla="*/ 75 w 149" name="T10"/>
                <a:gd fmla="*/ 0 h 131" name="T11"/>
                <a:gd fmla="*/ 74 w 149" name="T12"/>
                <a:gd fmla="*/ 0 h 131" name="T13"/>
                <a:gd fmla="*/ 74 w 149" name="T14"/>
                <a:gd fmla="*/ 0 h 131" name="T15"/>
                <a:gd fmla="*/ 23 w 149" name="T16"/>
                <a:gd fmla="*/ 12 h 131" name="T17"/>
                <a:gd fmla="*/ 16 w 149" name="T18"/>
                <a:gd fmla="*/ 37 h 131" name="T19"/>
                <a:gd fmla="*/ 11 w 149" name="T20"/>
                <a:gd fmla="*/ 37 h 131" name="T21"/>
                <a:gd fmla="*/ 0 w 149" name="T22"/>
                <a:gd fmla="*/ 50 h 131" name="T23"/>
                <a:gd fmla="*/ 6 w 149" name="T24"/>
                <a:gd fmla="*/ 56 h 131" name="T25"/>
                <a:gd fmla="*/ 10 w 149" name="T26"/>
                <a:gd fmla="*/ 56 h 131" name="T27"/>
                <a:gd fmla="*/ 7 w 149" name="T28"/>
                <a:gd fmla="*/ 66 h 131" name="T29"/>
                <a:gd fmla="*/ 7 w 149" name="T30"/>
                <a:gd fmla="*/ 71 h 131" name="T31"/>
                <a:gd fmla="*/ 7 w 149" name="T32"/>
                <a:gd fmla="*/ 127 h 131" name="T33"/>
                <a:gd fmla="*/ 11 w 149" name="T34"/>
                <a:gd fmla="*/ 131 h 131" name="T35"/>
                <a:gd fmla="*/ 34 w 149" name="T36"/>
                <a:gd fmla="*/ 131 h 131" name="T37"/>
                <a:gd fmla="*/ 38 w 149" name="T38"/>
                <a:gd fmla="*/ 127 h 131" name="T39"/>
                <a:gd fmla="*/ 38 w 149" name="T40"/>
                <a:gd fmla="*/ 112 h 131" name="T41"/>
                <a:gd fmla="*/ 74 w 149" name="T42"/>
                <a:gd fmla="*/ 112 h 131" name="T43"/>
                <a:gd fmla="*/ 76 w 149" name="T44"/>
                <a:gd fmla="*/ 112 h 131" name="T45"/>
                <a:gd fmla="*/ 112 w 149" name="T46"/>
                <a:gd fmla="*/ 112 h 131" name="T47"/>
                <a:gd fmla="*/ 112 w 149" name="T48"/>
                <a:gd fmla="*/ 127 h 131" name="T49"/>
                <a:gd fmla="*/ 116 w 149" name="T50"/>
                <a:gd fmla="*/ 131 h 131" name="T51"/>
                <a:gd fmla="*/ 139 w 149" name="T52"/>
                <a:gd fmla="*/ 131 h 131" name="T53"/>
                <a:gd fmla="*/ 143 w 149" name="T54"/>
                <a:gd fmla="*/ 127 h 131" name="T55"/>
                <a:gd fmla="*/ 143 w 149" name="T56"/>
                <a:gd fmla="*/ 71 h 131" name="T57"/>
                <a:gd fmla="*/ 142 w 149" name="T58"/>
                <a:gd fmla="*/ 66 h 131" name="T59"/>
                <a:gd fmla="*/ 139 w 149" name="T60"/>
                <a:gd fmla="*/ 56 h 131" name="T61"/>
                <a:gd fmla="*/ 143 w 149" name="T62"/>
                <a:gd fmla="*/ 56 h 131" name="T63"/>
                <a:gd fmla="*/ 149 w 149" name="T64"/>
                <a:gd fmla="*/ 50 h 131" name="T65"/>
                <a:gd fmla="*/ 139 w 149" name="T66"/>
                <a:gd fmla="*/ 37 h 131" name="T67"/>
                <a:gd fmla="*/ 39 w 149" name="T68"/>
                <a:gd fmla="*/ 94 h 131" name="T69"/>
                <a:gd fmla="*/ 32 w 149" name="T70"/>
                <a:gd fmla="*/ 94 h 131" name="T71"/>
                <a:gd fmla="*/ 19 w 149" name="T72"/>
                <a:gd fmla="*/ 89 h 131" name="T73"/>
                <a:gd fmla="*/ 19 w 149" name="T74"/>
                <a:gd fmla="*/ 79 h 131" name="T75"/>
                <a:gd fmla="*/ 25 w 149" name="T76"/>
                <a:gd fmla="*/ 75 h 131" name="T77"/>
                <a:gd fmla="*/ 37 w 149" name="T78"/>
                <a:gd fmla="*/ 79 h 131" name="T79"/>
                <a:gd fmla="*/ 51 w 149" name="T80"/>
                <a:gd fmla="*/ 90 h 131" name="T81"/>
                <a:gd fmla="*/ 39 w 149" name="T82"/>
                <a:gd fmla="*/ 94 h 131" name="T83"/>
                <a:gd fmla="*/ 21 w 149" name="T84"/>
                <a:gd fmla="*/ 51 h 131" name="T85"/>
                <a:gd fmla="*/ 31 w 149" name="T86"/>
                <a:gd fmla="*/ 16 h 131" name="T87"/>
                <a:gd fmla="*/ 75 w 149" name="T88"/>
                <a:gd fmla="*/ 9 h 131" name="T89"/>
                <a:gd fmla="*/ 119 w 149" name="T90"/>
                <a:gd fmla="*/ 16 h 131" name="T91"/>
                <a:gd fmla="*/ 129 w 149" name="T92"/>
                <a:gd fmla="*/ 51 h 131" name="T93"/>
                <a:gd fmla="*/ 75 w 149" name="T94"/>
                <a:gd fmla="*/ 56 h 131" name="T95"/>
                <a:gd fmla="*/ 21 w 149" name="T96"/>
                <a:gd fmla="*/ 51 h 131" name="T97"/>
                <a:gd fmla="*/ 131 w 149" name="T98"/>
                <a:gd fmla="*/ 89 h 131" name="T99"/>
                <a:gd fmla="*/ 118 w 149" name="T100"/>
                <a:gd fmla="*/ 94 h 131" name="T101"/>
                <a:gd fmla="*/ 111 w 149" name="T102"/>
                <a:gd fmla="*/ 94 h 131" name="T103"/>
                <a:gd fmla="*/ 99 w 149" name="T104"/>
                <a:gd fmla="*/ 90 h 131" name="T105"/>
                <a:gd fmla="*/ 113 w 149" name="T106"/>
                <a:gd fmla="*/ 79 h 131" name="T107"/>
                <a:gd fmla="*/ 125 w 149" name="T108"/>
                <a:gd fmla="*/ 75 h 131" name="T109"/>
                <a:gd fmla="*/ 131 w 149" name="T110"/>
                <a:gd fmla="*/ 79 h 131" name="T111"/>
                <a:gd fmla="*/ 131 w 149" name="T112"/>
                <a:gd fmla="*/ 89 h 13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31" w="149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832675" y="1866265"/>
            <a:ext cx="1176338" cy="1663700"/>
            <a:chOff x="6832675" y="1866265"/>
            <a:chExt cx="1176338" cy="1663700"/>
          </a:xfrm>
        </p:grpSpPr>
        <p:sp>
          <p:nvSpPr>
            <p:cNvPr id="59" name="Freeform 5"/>
            <p:cNvSpPr/>
            <p:nvPr/>
          </p:nvSpPr>
          <p:spPr bwMode="auto">
            <a:xfrm>
              <a:off x="6832675" y="1866265"/>
              <a:ext cx="1176338" cy="1663700"/>
            </a:xfrm>
            <a:custGeom>
              <a:gdLst>
                <a:gd fmla="*/ 310 w 310" name="T0"/>
                <a:gd fmla="*/ 168 h 441" name="T1"/>
                <a:gd fmla="*/ 155 w 310" name="T2"/>
                <a:gd fmla="*/ 441 h 441" name="T3"/>
                <a:gd fmla="*/ 0 w 310" name="T4"/>
                <a:gd fmla="*/ 168 h 441" name="T5"/>
                <a:gd fmla="*/ 155 w 310" name="T6"/>
                <a:gd fmla="*/ 0 h 441" name="T7"/>
                <a:gd fmla="*/ 310 w 310" name="T8"/>
                <a:gd fmla="*/ 168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10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962850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" name="Freeform 6"/>
            <p:cNvSpPr>
              <a:spLocks noEditPoints="1"/>
            </p:cNvSpPr>
            <p:nvPr/>
          </p:nvSpPr>
          <p:spPr bwMode="auto">
            <a:xfrm>
              <a:off x="7183706" y="2252857"/>
              <a:ext cx="472688" cy="414266"/>
            </a:xfrm>
            <a:custGeom>
              <a:gdLst>
                <a:gd fmla="*/ 139 w 149" name="T0"/>
                <a:gd fmla="*/ 37 h 131" name="T1"/>
                <a:gd fmla="*/ 134 w 149" name="T2"/>
                <a:gd fmla="*/ 37 h 131" name="T3"/>
                <a:gd fmla="*/ 126 w 149" name="T4"/>
                <a:gd fmla="*/ 12 h 131" name="T5"/>
                <a:gd fmla="*/ 76 w 149" name="T6"/>
                <a:gd fmla="*/ 0 h 131" name="T7"/>
                <a:gd fmla="*/ 76 w 149" name="T8"/>
                <a:gd fmla="*/ 0 h 131" name="T9"/>
                <a:gd fmla="*/ 75 w 149" name="T10"/>
                <a:gd fmla="*/ 0 h 131" name="T11"/>
                <a:gd fmla="*/ 74 w 149" name="T12"/>
                <a:gd fmla="*/ 0 h 131" name="T13"/>
                <a:gd fmla="*/ 74 w 149" name="T14"/>
                <a:gd fmla="*/ 0 h 131" name="T15"/>
                <a:gd fmla="*/ 23 w 149" name="T16"/>
                <a:gd fmla="*/ 12 h 131" name="T17"/>
                <a:gd fmla="*/ 16 w 149" name="T18"/>
                <a:gd fmla="*/ 37 h 131" name="T19"/>
                <a:gd fmla="*/ 11 w 149" name="T20"/>
                <a:gd fmla="*/ 37 h 131" name="T21"/>
                <a:gd fmla="*/ 0 w 149" name="T22"/>
                <a:gd fmla="*/ 50 h 131" name="T23"/>
                <a:gd fmla="*/ 6 w 149" name="T24"/>
                <a:gd fmla="*/ 56 h 131" name="T25"/>
                <a:gd fmla="*/ 10 w 149" name="T26"/>
                <a:gd fmla="*/ 56 h 131" name="T27"/>
                <a:gd fmla="*/ 7 w 149" name="T28"/>
                <a:gd fmla="*/ 66 h 131" name="T29"/>
                <a:gd fmla="*/ 7 w 149" name="T30"/>
                <a:gd fmla="*/ 71 h 131" name="T31"/>
                <a:gd fmla="*/ 7 w 149" name="T32"/>
                <a:gd fmla="*/ 127 h 131" name="T33"/>
                <a:gd fmla="*/ 11 w 149" name="T34"/>
                <a:gd fmla="*/ 131 h 131" name="T35"/>
                <a:gd fmla="*/ 34 w 149" name="T36"/>
                <a:gd fmla="*/ 131 h 131" name="T37"/>
                <a:gd fmla="*/ 38 w 149" name="T38"/>
                <a:gd fmla="*/ 127 h 131" name="T39"/>
                <a:gd fmla="*/ 38 w 149" name="T40"/>
                <a:gd fmla="*/ 112 h 131" name="T41"/>
                <a:gd fmla="*/ 74 w 149" name="T42"/>
                <a:gd fmla="*/ 112 h 131" name="T43"/>
                <a:gd fmla="*/ 76 w 149" name="T44"/>
                <a:gd fmla="*/ 112 h 131" name="T45"/>
                <a:gd fmla="*/ 112 w 149" name="T46"/>
                <a:gd fmla="*/ 112 h 131" name="T47"/>
                <a:gd fmla="*/ 112 w 149" name="T48"/>
                <a:gd fmla="*/ 127 h 131" name="T49"/>
                <a:gd fmla="*/ 116 w 149" name="T50"/>
                <a:gd fmla="*/ 131 h 131" name="T51"/>
                <a:gd fmla="*/ 139 w 149" name="T52"/>
                <a:gd fmla="*/ 131 h 131" name="T53"/>
                <a:gd fmla="*/ 143 w 149" name="T54"/>
                <a:gd fmla="*/ 127 h 131" name="T55"/>
                <a:gd fmla="*/ 143 w 149" name="T56"/>
                <a:gd fmla="*/ 71 h 131" name="T57"/>
                <a:gd fmla="*/ 142 w 149" name="T58"/>
                <a:gd fmla="*/ 66 h 131" name="T59"/>
                <a:gd fmla="*/ 139 w 149" name="T60"/>
                <a:gd fmla="*/ 56 h 131" name="T61"/>
                <a:gd fmla="*/ 143 w 149" name="T62"/>
                <a:gd fmla="*/ 56 h 131" name="T63"/>
                <a:gd fmla="*/ 149 w 149" name="T64"/>
                <a:gd fmla="*/ 50 h 131" name="T65"/>
                <a:gd fmla="*/ 139 w 149" name="T66"/>
                <a:gd fmla="*/ 37 h 131" name="T67"/>
                <a:gd fmla="*/ 39 w 149" name="T68"/>
                <a:gd fmla="*/ 94 h 131" name="T69"/>
                <a:gd fmla="*/ 32 w 149" name="T70"/>
                <a:gd fmla="*/ 94 h 131" name="T71"/>
                <a:gd fmla="*/ 19 w 149" name="T72"/>
                <a:gd fmla="*/ 89 h 131" name="T73"/>
                <a:gd fmla="*/ 19 w 149" name="T74"/>
                <a:gd fmla="*/ 79 h 131" name="T75"/>
                <a:gd fmla="*/ 25 w 149" name="T76"/>
                <a:gd fmla="*/ 75 h 131" name="T77"/>
                <a:gd fmla="*/ 37 w 149" name="T78"/>
                <a:gd fmla="*/ 79 h 131" name="T79"/>
                <a:gd fmla="*/ 51 w 149" name="T80"/>
                <a:gd fmla="*/ 90 h 131" name="T81"/>
                <a:gd fmla="*/ 39 w 149" name="T82"/>
                <a:gd fmla="*/ 94 h 131" name="T83"/>
                <a:gd fmla="*/ 21 w 149" name="T84"/>
                <a:gd fmla="*/ 51 h 131" name="T85"/>
                <a:gd fmla="*/ 31 w 149" name="T86"/>
                <a:gd fmla="*/ 16 h 131" name="T87"/>
                <a:gd fmla="*/ 75 w 149" name="T88"/>
                <a:gd fmla="*/ 9 h 131" name="T89"/>
                <a:gd fmla="*/ 119 w 149" name="T90"/>
                <a:gd fmla="*/ 16 h 131" name="T91"/>
                <a:gd fmla="*/ 129 w 149" name="T92"/>
                <a:gd fmla="*/ 51 h 131" name="T93"/>
                <a:gd fmla="*/ 75 w 149" name="T94"/>
                <a:gd fmla="*/ 56 h 131" name="T95"/>
                <a:gd fmla="*/ 21 w 149" name="T96"/>
                <a:gd fmla="*/ 51 h 131" name="T97"/>
                <a:gd fmla="*/ 131 w 149" name="T98"/>
                <a:gd fmla="*/ 89 h 131" name="T99"/>
                <a:gd fmla="*/ 118 w 149" name="T100"/>
                <a:gd fmla="*/ 94 h 131" name="T101"/>
                <a:gd fmla="*/ 111 w 149" name="T102"/>
                <a:gd fmla="*/ 94 h 131" name="T103"/>
                <a:gd fmla="*/ 99 w 149" name="T104"/>
                <a:gd fmla="*/ 90 h 131" name="T105"/>
                <a:gd fmla="*/ 113 w 149" name="T106"/>
                <a:gd fmla="*/ 79 h 131" name="T107"/>
                <a:gd fmla="*/ 125 w 149" name="T108"/>
                <a:gd fmla="*/ 75 h 131" name="T109"/>
                <a:gd fmla="*/ 131 w 149" name="T110"/>
                <a:gd fmla="*/ 79 h 131" name="T111"/>
                <a:gd fmla="*/ 131 w 149" name="T112"/>
                <a:gd fmla="*/ 89 h 13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31" w="149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609236" y="1866265"/>
            <a:ext cx="1176338" cy="1663700"/>
            <a:chOff x="9609236" y="1866265"/>
            <a:chExt cx="1176338" cy="1663700"/>
          </a:xfrm>
        </p:grpSpPr>
        <p:sp>
          <p:nvSpPr>
            <p:cNvPr id="63" name="Freeform 5"/>
            <p:cNvSpPr/>
            <p:nvPr/>
          </p:nvSpPr>
          <p:spPr bwMode="auto">
            <a:xfrm>
              <a:off x="9609236" y="1866265"/>
              <a:ext cx="1176338" cy="1663700"/>
            </a:xfrm>
            <a:custGeom>
              <a:gdLst>
                <a:gd fmla="*/ 310 w 310" name="T0"/>
                <a:gd fmla="*/ 168 h 441" name="T1"/>
                <a:gd fmla="*/ 155 w 310" name="T2"/>
                <a:gd fmla="*/ 441 h 441" name="T3"/>
                <a:gd fmla="*/ 0 w 310" name="T4"/>
                <a:gd fmla="*/ 168 h 441" name="T5"/>
                <a:gd fmla="*/ 155 w 310" name="T6"/>
                <a:gd fmla="*/ 0 h 441" name="T7"/>
                <a:gd fmla="*/ 310 w 310" name="T8"/>
                <a:gd fmla="*/ 168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10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9743203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9972758" y="2263804"/>
              <a:ext cx="447706" cy="392372"/>
            </a:xfrm>
            <a:custGeom>
              <a:gdLst>
                <a:gd fmla="*/ 139 w 149" name="T0"/>
                <a:gd fmla="*/ 37 h 131" name="T1"/>
                <a:gd fmla="*/ 134 w 149" name="T2"/>
                <a:gd fmla="*/ 37 h 131" name="T3"/>
                <a:gd fmla="*/ 126 w 149" name="T4"/>
                <a:gd fmla="*/ 12 h 131" name="T5"/>
                <a:gd fmla="*/ 76 w 149" name="T6"/>
                <a:gd fmla="*/ 0 h 131" name="T7"/>
                <a:gd fmla="*/ 76 w 149" name="T8"/>
                <a:gd fmla="*/ 0 h 131" name="T9"/>
                <a:gd fmla="*/ 75 w 149" name="T10"/>
                <a:gd fmla="*/ 0 h 131" name="T11"/>
                <a:gd fmla="*/ 74 w 149" name="T12"/>
                <a:gd fmla="*/ 0 h 131" name="T13"/>
                <a:gd fmla="*/ 74 w 149" name="T14"/>
                <a:gd fmla="*/ 0 h 131" name="T15"/>
                <a:gd fmla="*/ 23 w 149" name="T16"/>
                <a:gd fmla="*/ 12 h 131" name="T17"/>
                <a:gd fmla="*/ 16 w 149" name="T18"/>
                <a:gd fmla="*/ 37 h 131" name="T19"/>
                <a:gd fmla="*/ 11 w 149" name="T20"/>
                <a:gd fmla="*/ 37 h 131" name="T21"/>
                <a:gd fmla="*/ 0 w 149" name="T22"/>
                <a:gd fmla="*/ 50 h 131" name="T23"/>
                <a:gd fmla="*/ 6 w 149" name="T24"/>
                <a:gd fmla="*/ 56 h 131" name="T25"/>
                <a:gd fmla="*/ 10 w 149" name="T26"/>
                <a:gd fmla="*/ 56 h 131" name="T27"/>
                <a:gd fmla="*/ 7 w 149" name="T28"/>
                <a:gd fmla="*/ 66 h 131" name="T29"/>
                <a:gd fmla="*/ 7 w 149" name="T30"/>
                <a:gd fmla="*/ 71 h 131" name="T31"/>
                <a:gd fmla="*/ 7 w 149" name="T32"/>
                <a:gd fmla="*/ 127 h 131" name="T33"/>
                <a:gd fmla="*/ 11 w 149" name="T34"/>
                <a:gd fmla="*/ 131 h 131" name="T35"/>
                <a:gd fmla="*/ 34 w 149" name="T36"/>
                <a:gd fmla="*/ 131 h 131" name="T37"/>
                <a:gd fmla="*/ 38 w 149" name="T38"/>
                <a:gd fmla="*/ 127 h 131" name="T39"/>
                <a:gd fmla="*/ 38 w 149" name="T40"/>
                <a:gd fmla="*/ 112 h 131" name="T41"/>
                <a:gd fmla="*/ 74 w 149" name="T42"/>
                <a:gd fmla="*/ 112 h 131" name="T43"/>
                <a:gd fmla="*/ 76 w 149" name="T44"/>
                <a:gd fmla="*/ 112 h 131" name="T45"/>
                <a:gd fmla="*/ 112 w 149" name="T46"/>
                <a:gd fmla="*/ 112 h 131" name="T47"/>
                <a:gd fmla="*/ 112 w 149" name="T48"/>
                <a:gd fmla="*/ 127 h 131" name="T49"/>
                <a:gd fmla="*/ 116 w 149" name="T50"/>
                <a:gd fmla="*/ 131 h 131" name="T51"/>
                <a:gd fmla="*/ 139 w 149" name="T52"/>
                <a:gd fmla="*/ 131 h 131" name="T53"/>
                <a:gd fmla="*/ 143 w 149" name="T54"/>
                <a:gd fmla="*/ 127 h 131" name="T55"/>
                <a:gd fmla="*/ 143 w 149" name="T56"/>
                <a:gd fmla="*/ 71 h 131" name="T57"/>
                <a:gd fmla="*/ 142 w 149" name="T58"/>
                <a:gd fmla="*/ 66 h 131" name="T59"/>
                <a:gd fmla="*/ 139 w 149" name="T60"/>
                <a:gd fmla="*/ 56 h 131" name="T61"/>
                <a:gd fmla="*/ 143 w 149" name="T62"/>
                <a:gd fmla="*/ 56 h 131" name="T63"/>
                <a:gd fmla="*/ 149 w 149" name="T64"/>
                <a:gd fmla="*/ 50 h 131" name="T65"/>
                <a:gd fmla="*/ 139 w 149" name="T66"/>
                <a:gd fmla="*/ 37 h 131" name="T67"/>
                <a:gd fmla="*/ 39 w 149" name="T68"/>
                <a:gd fmla="*/ 94 h 131" name="T69"/>
                <a:gd fmla="*/ 32 w 149" name="T70"/>
                <a:gd fmla="*/ 94 h 131" name="T71"/>
                <a:gd fmla="*/ 19 w 149" name="T72"/>
                <a:gd fmla="*/ 89 h 131" name="T73"/>
                <a:gd fmla="*/ 19 w 149" name="T74"/>
                <a:gd fmla="*/ 79 h 131" name="T75"/>
                <a:gd fmla="*/ 25 w 149" name="T76"/>
                <a:gd fmla="*/ 75 h 131" name="T77"/>
                <a:gd fmla="*/ 37 w 149" name="T78"/>
                <a:gd fmla="*/ 79 h 131" name="T79"/>
                <a:gd fmla="*/ 51 w 149" name="T80"/>
                <a:gd fmla="*/ 90 h 131" name="T81"/>
                <a:gd fmla="*/ 39 w 149" name="T82"/>
                <a:gd fmla="*/ 94 h 131" name="T83"/>
                <a:gd fmla="*/ 21 w 149" name="T84"/>
                <a:gd fmla="*/ 51 h 131" name="T85"/>
                <a:gd fmla="*/ 31 w 149" name="T86"/>
                <a:gd fmla="*/ 16 h 131" name="T87"/>
                <a:gd fmla="*/ 75 w 149" name="T88"/>
                <a:gd fmla="*/ 9 h 131" name="T89"/>
                <a:gd fmla="*/ 119 w 149" name="T90"/>
                <a:gd fmla="*/ 16 h 131" name="T91"/>
                <a:gd fmla="*/ 129 w 149" name="T92"/>
                <a:gd fmla="*/ 51 h 131" name="T93"/>
                <a:gd fmla="*/ 75 w 149" name="T94"/>
                <a:gd fmla="*/ 56 h 131" name="T95"/>
                <a:gd fmla="*/ 21 w 149" name="T96"/>
                <a:gd fmla="*/ 51 h 131" name="T97"/>
                <a:gd fmla="*/ 131 w 149" name="T98"/>
                <a:gd fmla="*/ 89 h 131" name="T99"/>
                <a:gd fmla="*/ 118 w 149" name="T100"/>
                <a:gd fmla="*/ 94 h 131" name="T101"/>
                <a:gd fmla="*/ 111 w 149" name="T102"/>
                <a:gd fmla="*/ 94 h 131" name="T103"/>
                <a:gd fmla="*/ 99 w 149" name="T104"/>
                <a:gd fmla="*/ 90 h 131" name="T105"/>
                <a:gd fmla="*/ 113 w 149" name="T106"/>
                <a:gd fmla="*/ 79 h 131" name="T107"/>
                <a:gd fmla="*/ 125 w 149" name="T108"/>
                <a:gd fmla="*/ 75 h 131" name="T109"/>
                <a:gd fmla="*/ 131 w 149" name="T110"/>
                <a:gd fmla="*/ 79 h 131" name="T111"/>
                <a:gd fmla="*/ 131 w 149" name="T112"/>
                <a:gd fmla="*/ 89 h 13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31" w="149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037759" y="5028412"/>
            <a:ext cx="1714541" cy="938719"/>
            <a:chOff x="2851028" y="1753255"/>
            <a:chExt cx="1714541" cy="938719"/>
          </a:xfrm>
        </p:grpSpPr>
        <p:sp>
          <p:nvSpPr>
            <p:cNvPr id="67" name="矩形 66"/>
            <p:cNvSpPr/>
            <p:nvPr/>
          </p:nvSpPr>
          <p:spPr>
            <a:xfrm>
              <a:off x="2851028" y="2091810"/>
              <a:ext cx="1714541" cy="594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2949051" y="1753256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16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点击添加标题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795294" y="5028412"/>
            <a:ext cx="1714541" cy="938719"/>
            <a:chOff x="2851028" y="1753255"/>
            <a:chExt cx="1714541" cy="938719"/>
          </a:xfrm>
        </p:grpSpPr>
        <p:sp>
          <p:nvSpPr>
            <p:cNvPr id="70" name="矩形 69"/>
            <p:cNvSpPr/>
            <p:nvPr/>
          </p:nvSpPr>
          <p:spPr>
            <a:xfrm>
              <a:off x="2851028" y="2091810"/>
              <a:ext cx="1714541" cy="594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2957326" y="1753256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16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  <a:cs charset="-34" panose="020b0604020202020204" pitchFamily="34" typeface="BrowalliaUPC"/>
                </a:rPr>
                <a:t>点击添加标题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52829" y="5028412"/>
            <a:ext cx="1714541" cy="938719"/>
            <a:chOff x="2851028" y="1753255"/>
            <a:chExt cx="1714541" cy="938719"/>
          </a:xfrm>
        </p:grpSpPr>
        <p:sp>
          <p:nvSpPr>
            <p:cNvPr id="73" name="矩形 72"/>
            <p:cNvSpPr/>
            <p:nvPr/>
          </p:nvSpPr>
          <p:spPr>
            <a:xfrm>
              <a:off x="2851028" y="2091810"/>
              <a:ext cx="1714541" cy="594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2966657" y="1753256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16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  <a:cs charset="-34" panose="020b0604020202020204" pitchFamily="34" typeface="BrowalliaUPC"/>
                </a:rPr>
                <a:t>点击添加标题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459937" y="5028412"/>
            <a:ext cx="1714541" cy="938719"/>
            <a:chOff x="2851028" y="1753255"/>
            <a:chExt cx="1714541" cy="938719"/>
          </a:xfrm>
        </p:grpSpPr>
        <p:sp>
          <p:nvSpPr>
            <p:cNvPr id="76" name="矩形 75"/>
            <p:cNvSpPr/>
            <p:nvPr/>
          </p:nvSpPr>
          <p:spPr>
            <a:xfrm>
              <a:off x="2851028" y="2091810"/>
              <a:ext cx="1714541" cy="594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准黑_GBK"/>
                  <a:ea charset="-122" panose="02000000000000000000" pitchFamily="2" typeface="方正兰亭准黑_GBK"/>
                </a:rPr>
                <a:t>点击输入简要文字内容，文字内容任意编辑，图片可替换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2972420" y="1753256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16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  <a:cs charset="-34" panose="020b0604020202020204" pitchFamily="34" typeface="BrowalliaUPC"/>
                </a:rPr>
                <a:t>点击添加标题</a:t>
              </a:r>
            </a:p>
          </p:txBody>
        </p:sp>
      </p:grpSp>
      <p:sp>
        <p:nvSpPr>
          <p:cNvPr id="78" name="任意多边形 77"/>
          <p:cNvSpPr/>
          <p:nvPr/>
        </p:nvSpPr>
        <p:spPr>
          <a:xfrm>
            <a:off x="0" y="3652463"/>
            <a:ext cx="12201099" cy="0"/>
          </a:xfrm>
          <a:custGeom>
            <a:gdLst>
              <a:gd fmla="*/ 0 w 12201099" name="connsiteX0"/>
              <a:gd fmla="*/ 0 h 0" name="connsiteY0"/>
              <a:gd fmla="*/ 12201099 w 12201099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12201099">
                <a:moveTo>
                  <a:pt x="0" y="0"/>
                </a:moveTo>
                <a:lnTo>
                  <a:pt x="12201099" y="0"/>
                </a:ln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矩形 78"/>
          <p:cNvSpPr/>
          <p:nvPr/>
        </p:nvSpPr>
        <p:spPr>
          <a:xfrm>
            <a:off x="1330677" y="4374388"/>
            <a:ext cx="114711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D95A03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80" name="矩形 79"/>
          <p:cNvSpPr/>
          <p:nvPr/>
        </p:nvSpPr>
        <p:spPr>
          <a:xfrm>
            <a:off x="4088212" y="4374388"/>
            <a:ext cx="114711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E99C3A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81" name="矩形 80"/>
          <p:cNvSpPr/>
          <p:nvPr/>
        </p:nvSpPr>
        <p:spPr>
          <a:xfrm>
            <a:off x="6845748" y="4388107"/>
            <a:ext cx="114711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0099A9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2016</a:t>
            </a:r>
          </a:p>
        </p:txBody>
      </p:sp>
      <p:sp>
        <p:nvSpPr>
          <p:cNvPr id="82" name="矩形 81"/>
          <p:cNvSpPr/>
          <p:nvPr/>
        </p:nvSpPr>
        <p:spPr>
          <a:xfrm>
            <a:off x="9713239" y="4303830"/>
            <a:ext cx="114711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EA5E66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2017</a:t>
            </a:r>
          </a:p>
        </p:txBody>
      </p:sp>
    </p:spTree>
    <p:extLst>
      <p:ext uri="{BB962C8B-B14F-4D97-AF65-F5344CB8AC3E}">
        <p14:creationId val="2542794955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id="8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49"/>
      <p:bldP grpId="0" spid="78"/>
      <p:bldP grpId="0" spid="79"/>
      <p:bldP grpId="0" spid="80"/>
      <p:bldP grpId="0" spid="81"/>
      <p:bldP grpId="0" spid="8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395793" y="490835"/>
            <a:ext cx="3383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EA610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所得荣誉 Honor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1916673" y="2789897"/>
            <a:ext cx="1637954" cy="1350970"/>
          </a:xfrm>
          <a:prstGeom prst="roundRect">
            <a:avLst>
              <a:gd fmla="val 10000" name="adj"/>
            </a:avLst>
          </a:prstGeom>
          <a:solidFill>
            <a:srgbClr val="EA6103"/>
          </a:solidFill>
          <a:ln w="15875">
            <a:solidFill>
              <a:schemeClr val="bg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40" name="形状 39"/>
          <p:cNvSpPr/>
          <p:nvPr/>
        </p:nvSpPr>
        <p:spPr>
          <a:xfrm>
            <a:off x="2810066" y="3014344"/>
            <a:ext cx="1950119" cy="1950119"/>
          </a:xfrm>
          <a:prstGeom prst="leftCircularArrow">
            <a:avLst>
              <a:gd fmla="val 3886" name="adj1"/>
              <a:gd fmla="val 486698" name="adj2"/>
              <a:gd fmla="val 2262209" name="adj3"/>
              <a:gd fmla="val 9024489" name="adj4"/>
              <a:gd fmla="val 4534" name="adj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2" name="圆角矩形 41"/>
          <p:cNvSpPr/>
          <p:nvPr/>
        </p:nvSpPr>
        <p:spPr>
          <a:xfrm>
            <a:off x="4097521" y="2789897"/>
            <a:ext cx="1637954" cy="1350970"/>
          </a:xfrm>
          <a:prstGeom prst="roundRect">
            <a:avLst>
              <a:gd fmla="val 10000" name="adj"/>
            </a:avLst>
          </a:prstGeom>
          <a:solidFill>
            <a:srgbClr val="FFAB3F"/>
          </a:solidFill>
          <a:ln w="15875">
            <a:solidFill>
              <a:schemeClr val="bg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43" name="环形箭头 42"/>
          <p:cNvSpPr/>
          <p:nvPr/>
        </p:nvSpPr>
        <p:spPr>
          <a:xfrm>
            <a:off x="4977264" y="1913331"/>
            <a:ext cx="2159412" cy="2159412"/>
          </a:xfrm>
          <a:prstGeom prst="circularArrow">
            <a:avLst>
              <a:gd fmla="val 3510" name="adj1"/>
              <a:gd fmla="val 435572" name="adj2"/>
              <a:gd fmla="val 19388918" name="adj3"/>
              <a:gd fmla="val 12575511" name="adj4"/>
              <a:gd fmla="val 4095" name="adj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5" name="圆角矩形 44"/>
          <p:cNvSpPr/>
          <p:nvPr/>
        </p:nvSpPr>
        <p:spPr>
          <a:xfrm>
            <a:off x="6278369" y="2789897"/>
            <a:ext cx="1637954" cy="1350970"/>
          </a:xfrm>
          <a:prstGeom prst="roundRect">
            <a:avLst>
              <a:gd fmla="val 10000" name="adj"/>
            </a:avLst>
          </a:prstGeom>
          <a:solidFill>
            <a:srgbClr val="0099A9"/>
          </a:solidFill>
          <a:ln w="15875"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46" name="形状 45"/>
          <p:cNvSpPr/>
          <p:nvPr/>
        </p:nvSpPr>
        <p:spPr>
          <a:xfrm>
            <a:off x="7171762" y="3014344"/>
            <a:ext cx="1950119" cy="1950119"/>
          </a:xfrm>
          <a:prstGeom prst="leftCircularArrow">
            <a:avLst>
              <a:gd fmla="val 3886" name="adj1"/>
              <a:gd fmla="val 486698" name="adj2"/>
              <a:gd fmla="val 2262209" name="adj3"/>
              <a:gd fmla="val 9024489" name="adj4"/>
              <a:gd fmla="val 4534" name="adj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8" name="圆角矩形 47"/>
          <p:cNvSpPr/>
          <p:nvPr/>
        </p:nvSpPr>
        <p:spPr>
          <a:xfrm>
            <a:off x="8459217" y="2789897"/>
            <a:ext cx="1637954" cy="1350970"/>
          </a:xfrm>
          <a:prstGeom prst="roundRect">
            <a:avLst>
              <a:gd fmla="val 10000" name="adj"/>
            </a:avLst>
          </a:prstGeom>
          <a:solidFill>
            <a:srgbClr val="EA5E66"/>
          </a:solidFill>
          <a:ln w="15875">
            <a:solidFill>
              <a:schemeClr val="bg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02302" y="2958194"/>
            <a:ext cx="822253" cy="822253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74674" y="3051794"/>
            <a:ext cx="893563" cy="893563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29826" y="3012638"/>
            <a:ext cx="797606" cy="797606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69744" y="3082115"/>
            <a:ext cx="908350" cy="908350"/>
          </a:xfrm>
          <a:prstGeom prst="rect">
            <a:avLst/>
          </a:prstGeom>
        </p:spPr>
      </p:pic>
      <p:sp>
        <p:nvSpPr>
          <p:cNvPr id="108" name="圆角矩形 107"/>
          <p:cNvSpPr/>
          <p:nvPr/>
        </p:nvSpPr>
        <p:spPr>
          <a:xfrm>
            <a:off x="2355436" y="3912171"/>
            <a:ext cx="1377882" cy="420570"/>
          </a:xfrm>
          <a:prstGeom prst="roundRect">
            <a:avLst>
              <a:gd fmla="val 23715" name="adj"/>
            </a:avLst>
          </a:prstGeom>
          <a:solidFill>
            <a:srgbClr val="D95A03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99"/>
          <p:cNvSpPr/>
          <p:nvPr/>
        </p:nvSpPr>
        <p:spPr>
          <a:xfrm>
            <a:off x="2332227" y="3955466"/>
            <a:ext cx="13502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109" name="圆角矩形 108"/>
          <p:cNvSpPr/>
          <p:nvPr/>
        </p:nvSpPr>
        <p:spPr>
          <a:xfrm>
            <a:off x="4557774" y="2564372"/>
            <a:ext cx="1377882" cy="420570"/>
          </a:xfrm>
          <a:prstGeom prst="roundRect">
            <a:avLst>
              <a:gd fmla="val 23715" name="adj"/>
            </a:avLst>
          </a:prstGeom>
          <a:solidFill>
            <a:srgbClr val="E99C3A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矩形 109"/>
          <p:cNvSpPr/>
          <p:nvPr/>
        </p:nvSpPr>
        <p:spPr>
          <a:xfrm>
            <a:off x="4534565" y="2607666"/>
            <a:ext cx="13502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111" name="圆角矩形 110"/>
          <p:cNvSpPr/>
          <p:nvPr/>
        </p:nvSpPr>
        <p:spPr>
          <a:xfrm>
            <a:off x="6729826" y="3970601"/>
            <a:ext cx="1377882" cy="420570"/>
          </a:xfrm>
          <a:prstGeom prst="roundRect">
            <a:avLst>
              <a:gd fmla="val 23715" name="adj"/>
            </a:avLst>
          </a:prstGeom>
          <a:solidFill>
            <a:srgbClr val="0099A9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矩形 111"/>
          <p:cNvSpPr/>
          <p:nvPr/>
        </p:nvSpPr>
        <p:spPr>
          <a:xfrm>
            <a:off x="6706617" y="4013895"/>
            <a:ext cx="13502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113" name="圆角矩形 112"/>
          <p:cNvSpPr/>
          <p:nvPr/>
        </p:nvSpPr>
        <p:spPr>
          <a:xfrm>
            <a:off x="8993351" y="2564372"/>
            <a:ext cx="1377882" cy="420570"/>
          </a:xfrm>
          <a:prstGeom prst="roundRect">
            <a:avLst>
              <a:gd fmla="val 23715" name="adj"/>
            </a:avLst>
          </a:prstGeom>
          <a:solidFill>
            <a:srgbClr val="EA5E66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矩形 113"/>
          <p:cNvSpPr/>
          <p:nvPr/>
        </p:nvSpPr>
        <p:spPr>
          <a:xfrm>
            <a:off x="8970142" y="2607666"/>
            <a:ext cx="13502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-122" panose="020b0606030804020204" pitchFamily="34" typeface="文泉驿等宽微米黑"/>
              </a:rPr>
              <a:t>添加标题</a:t>
            </a:r>
          </a:p>
        </p:txBody>
      </p:sp>
    </p:spTree>
    <p:extLst>
      <p:ext uri="{BB962C8B-B14F-4D97-AF65-F5344CB8AC3E}">
        <p14:creationId val="379104770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accel="60000"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accel="60000"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6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6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accel="60000" fill="hold" grpId="0" id="6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8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8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accel="60000" fill="hold" grpId="0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grpId="0" id="9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fill="hold" id="10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08"/>
      <p:bldP grpId="0" spid="100"/>
      <p:bldP grpId="0" spid="109"/>
      <p:bldP grpId="0" spid="110"/>
      <p:bldP grpId="0" spid="111"/>
      <p:bldP grpId="0" spid="112"/>
      <p:bldP grpId="0" spid="113"/>
      <p:bldP grpId="0" spid="1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4273163" y="490835"/>
            <a:ext cx="4069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rgbClr val="EA610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语音能力 Language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584498" y="1993135"/>
            <a:ext cx="1067921" cy="707146"/>
            <a:chOff x="2640167" y="2372819"/>
            <a:chExt cx="1067921" cy="707146"/>
          </a:xfrm>
        </p:grpSpPr>
        <p:sp>
          <p:nvSpPr>
            <p:cNvPr id="26" name="矩形 25"/>
            <p:cNvSpPr/>
            <p:nvPr/>
          </p:nvSpPr>
          <p:spPr>
            <a:xfrm>
              <a:off x="2713198" y="2556745"/>
              <a:ext cx="8940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rgbClr val="EA6103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粤语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640167" y="2372819"/>
              <a:ext cx="8686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rgbClr val="EA6103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Cantonese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57529" y="3007968"/>
            <a:ext cx="902811" cy="707146"/>
            <a:chOff x="2713198" y="2372819"/>
            <a:chExt cx="902811" cy="707146"/>
          </a:xfrm>
        </p:grpSpPr>
        <p:sp>
          <p:nvSpPr>
            <p:cNvPr id="29" name="矩形 28"/>
            <p:cNvSpPr/>
            <p:nvPr/>
          </p:nvSpPr>
          <p:spPr>
            <a:xfrm>
              <a:off x="2713198" y="2556745"/>
              <a:ext cx="8940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rgbClr val="0099A9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国语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746766" y="2372819"/>
              <a:ext cx="7162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rgbClr val="0099A9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Chinese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57529" y="4020652"/>
            <a:ext cx="902811" cy="707146"/>
            <a:chOff x="2713198" y="2372819"/>
            <a:chExt cx="902811" cy="707146"/>
          </a:xfrm>
        </p:grpSpPr>
        <p:sp>
          <p:nvSpPr>
            <p:cNvPr id="32" name="矩形 31"/>
            <p:cNvSpPr/>
            <p:nvPr/>
          </p:nvSpPr>
          <p:spPr>
            <a:xfrm>
              <a:off x="2713198" y="2556745"/>
              <a:ext cx="8940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rgbClr val="EA5E66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英语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746766" y="2372819"/>
              <a:ext cx="7162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rgbClr val="EA5E66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EngLish</a:t>
              </a:r>
            </a:p>
          </p:txBody>
        </p:sp>
      </p:grpSp>
      <p:sp>
        <p:nvSpPr>
          <p:cNvPr id="35" name="TextBox 3073"/>
          <p:cNvSpPr txBox="1"/>
          <p:nvPr/>
        </p:nvSpPr>
        <p:spPr>
          <a:xfrm>
            <a:off x="8090137" y="2148486"/>
            <a:ext cx="292862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点击输入简要的文字介绍，文字内容需概括精炼，不用多余的文字修饰，</a:t>
            </a:r>
          </a:p>
        </p:txBody>
      </p:sp>
      <p:sp>
        <p:nvSpPr>
          <p:cNvPr id="36" name="TextBox 3073"/>
          <p:cNvSpPr txBox="1"/>
          <p:nvPr/>
        </p:nvSpPr>
        <p:spPr>
          <a:xfrm>
            <a:off x="8090137" y="3163306"/>
            <a:ext cx="292862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点击输入简要的文字介绍，文字内容需概括精炼，不用多余的文字修饰，</a:t>
            </a:r>
          </a:p>
        </p:txBody>
      </p:sp>
      <p:sp>
        <p:nvSpPr>
          <p:cNvPr id="37" name="TextBox 3073"/>
          <p:cNvSpPr txBox="1"/>
          <p:nvPr/>
        </p:nvSpPr>
        <p:spPr>
          <a:xfrm>
            <a:off x="8090137" y="4170630"/>
            <a:ext cx="292862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点击输入简要的文字介绍，文字内容需概括精炼，不用多余的文字修饰，</a:t>
            </a:r>
          </a:p>
        </p:txBody>
      </p:sp>
      <p:sp>
        <p:nvSpPr>
          <p:cNvPr id="49" name="TextBox 3073"/>
          <p:cNvSpPr txBox="1"/>
          <p:nvPr/>
        </p:nvSpPr>
        <p:spPr>
          <a:xfrm>
            <a:off x="2418910" y="5251610"/>
            <a:ext cx="6900187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点击输入简要的文字介绍，文字内容需概括精炼，不用多余的文字修饰，点击输入简要的文字介绍，文字内容需概括精炼，不用多余的文字修饰，点击输入简要的文字介绍，文字内容需概括精炼，不用多余的文字修饰，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80026" y="2281800"/>
            <a:ext cx="5138049" cy="299701"/>
            <a:chOff x="2780026" y="1966570"/>
            <a:chExt cx="3981514" cy="228601"/>
          </a:xfrm>
        </p:grpSpPr>
        <p:sp>
          <p:nvSpPr>
            <p:cNvPr id="39" name="圆角矩形 38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780026" y="1966570"/>
              <a:ext cx="2170999" cy="228600"/>
            </a:xfrm>
            <a:prstGeom prst="roundRect">
              <a:avLst>
                <a:gd fmla="val 50000" name="adj"/>
              </a:avLst>
            </a:prstGeom>
            <a:solidFill>
              <a:srgbClr val="EA6103"/>
            </a:solidFill>
            <a:ln cap="flat" w="12700">
              <a:noFill/>
              <a:prstDash val="solid"/>
              <a:miter lim="800000"/>
            </a:ln>
            <a:effectLst>
              <a:outerShdw algn="t" blurRad="241300" dir="5400000" dist="63500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80027" y="3324451"/>
            <a:ext cx="5138048" cy="299701"/>
            <a:chOff x="2780027" y="1966570"/>
            <a:chExt cx="3981513" cy="228601"/>
          </a:xfrm>
        </p:grpSpPr>
        <p:sp>
          <p:nvSpPr>
            <p:cNvPr id="50" name="圆角矩形 49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2780027" y="1966570"/>
              <a:ext cx="3447912" cy="228600"/>
            </a:xfrm>
            <a:prstGeom prst="roundRect">
              <a:avLst>
                <a:gd fmla="val 50000" name="adj"/>
              </a:avLst>
            </a:prstGeom>
            <a:solidFill>
              <a:srgbClr val="0099A9"/>
            </a:solidFill>
            <a:ln cap="flat" w="12700">
              <a:noFill/>
              <a:prstDash val="solid"/>
              <a:miter lim="800000"/>
            </a:ln>
            <a:effectLst>
              <a:outerShdw algn="t" blurRad="241300" dir="5400000" dist="63500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80027" y="4285723"/>
            <a:ext cx="5138048" cy="299701"/>
            <a:chOff x="2780027" y="1966570"/>
            <a:chExt cx="3981513" cy="228601"/>
          </a:xfrm>
        </p:grpSpPr>
        <p:sp>
          <p:nvSpPr>
            <p:cNvPr id="53" name="圆角矩形 52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2780027" y="1966570"/>
              <a:ext cx="1322185" cy="228600"/>
            </a:xfrm>
            <a:prstGeom prst="roundRect">
              <a:avLst>
                <a:gd fmla="val 50000" name="adj"/>
              </a:avLst>
            </a:prstGeom>
            <a:solidFill>
              <a:srgbClr val="EA5E66"/>
            </a:solidFill>
            <a:ln cap="flat" w="12700">
              <a:noFill/>
              <a:prstDash val="solid"/>
              <a:miter lim="800000"/>
            </a:ln>
            <a:effectLst>
              <a:outerShdw algn="t" blurRad="241300" dir="5400000" dist="63500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1958430977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3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4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4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35"/>
      <p:bldP grpId="0" spid="36"/>
      <p:bldP grpId="0" spid="37"/>
      <p:bldP grpId="0" spid="4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4865915" y="2620169"/>
            <a:ext cx="602488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FFAB3F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岗位认识 POST COGNITION</a:t>
            </a:r>
          </a:p>
        </p:txBody>
      </p:sp>
      <p:sp>
        <p:nvSpPr>
          <p:cNvPr id="3" name="矩形 2"/>
          <p:cNvSpPr/>
          <p:nvPr/>
        </p:nvSpPr>
        <p:spPr>
          <a:xfrm>
            <a:off x="4865915" y="3323760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FFAB3F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知识技能</a:t>
            </a:r>
          </a:p>
        </p:txBody>
      </p:sp>
      <p:sp>
        <p:nvSpPr>
          <p:cNvPr id="5" name="矩形 4"/>
          <p:cNvSpPr/>
          <p:nvPr/>
        </p:nvSpPr>
        <p:spPr>
          <a:xfrm>
            <a:off x="6024512" y="3323760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FFAB3F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处理能力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915" y="3741808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FFAB3F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岗位职责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029322" y="2478788"/>
            <a:ext cx="1698534" cy="1698534"/>
            <a:chOff x="7295451" y="2177951"/>
            <a:chExt cx="1401675" cy="1401675"/>
          </a:xfrm>
        </p:grpSpPr>
        <p:grpSp>
          <p:nvGrpSpPr>
            <p:cNvPr id="20" name="组合 19"/>
            <p:cNvGrpSpPr/>
            <p:nvPr/>
          </p:nvGrpSpPr>
          <p:grpSpPr>
            <a:xfrm>
              <a:off x="7295451" y="2177951"/>
              <a:ext cx="1401675" cy="1401675"/>
              <a:chOff x="475814" y="349984"/>
              <a:chExt cx="1821716" cy="182171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292100" dir="2700000" dist="1397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FAB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FAB3F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77800" dir="13500000" dist="762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7663054" y="2665051"/>
              <a:ext cx="573441" cy="449880"/>
              <a:chOff x="4172643" y="3997027"/>
              <a:chExt cx="736426" cy="577745"/>
            </a:xfrm>
            <a:solidFill>
              <a:schemeClr val="bg1"/>
            </a:solidFill>
          </p:grpSpPr>
          <p:sp>
            <p:nvSpPr>
              <p:cNvPr id="22" name="Freeform 14"/>
              <p:cNvSpPr/>
              <p:nvPr/>
            </p:nvSpPr>
            <p:spPr bwMode="auto">
              <a:xfrm>
                <a:off x="4409944" y="4129742"/>
                <a:ext cx="499125" cy="385885"/>
              </a:xfrm>
              <a:custGeom>
                <a:gdLst>
                  <a:gd fmla="*/ 272 w 293" name="T0"/>
                  <a:gd fmla="*/ 48 h 226" name="T1"/>
                  <a:gd fmla="*/ 255 w 293" name="T2"/>
                  <a:gd fmla="*/ 46 h 226" name="T3"/>
                  <a:gd fmla="*/ 96 w 293" name="T4"/>
                  <a:gd fmla="*/ 46 h 226" name="T5"/>
                  <a:gd fmla="*/ 96 w 293" name="T6"/>
                  <a:gd fmla="*/ 0 h 226" name="T7"/>
                  <a:gd fmla="*/ 89 w 293" name="T8"/>
                  <a:gd fmla="*/ 0 h 226" name="T9"/>
                  <a:gd fmla="*/ 73 w 293" name="T10"/>
                  <a:gd fmla="*/ 0 h 226" name="T11"/>
                  <a:gd fmla="*/ 23 w 293" name="T12"/>
                  <a:gd fmla="*/ 0 h 226" name="T13"/>
                  <a:gd fmla="*/ 2 w 293" name="T14"/>
                  <a:gd fmla="*/ 25 h 226" name="T15"/>
                  <a:gd fmla="*/ 2 w 293" name="T16"/>
                  <a:gd fmla="*/ 38 h 226" name="T17"/>
                  <a:gd fmla="*/ 89 w 293" name="T18"/>
                  <a:gd fmla="*/ 155 h 226" name="T19"/>
                  <a:gd fmla="*/ 66 w 293" name="T20"/>
                  <a:gd fmla="*/ 226 h 226" name="T21"/>
                  <a:gd fmla="*/ 96 w 293" name="T22"/>
                  <a:gd fmla="*/ 226 h 226" name="T23"/>
                  <a:gd fmla="*/ 255 w 293" name="T24"/>
                  <a:gd fmla="*/ 226 h 226" name="T25"/>
                  <a:gd fmla="*/ 293 w 293" name="T26"/>
                  <a:gd fmla="*/ 201 h 226" name="T27"/>
                  <a:gd fmla="*/ 293 w 293" name="T28"/>
                  <a:gd fmla="*/ 74 h 226" name="T29"/>
                  <a:gd fmla="*/ 272 w 293" name="T30"/>
                  <a:gd fmla="*/ 48 h 22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26" w="293">
                    <a:moveTo>
                      <a:pt x="272" y="48"/>
                    </a:moveTo>
                    <a:cubicBezTo>
                      <a:pt x="263" y="46"/>
                      <a:pt x="255" y="46"/>
                      <a:pt x="255" y="46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3" y="0"/>
                      <a:pt x="73" y="0"/>
                    </a:cubicBezTo>
                    <a:cubicBezTo>
                      <a:pt x="59" y="0"/>
                      <a:pt x="37" y="0"/>
                      <a:pt x="23" y="0"/>
                    </a:cubicBezTo>
                    <a:cubicBezTo>
                      <a:pt x="0" y="0"/>
                      <a:pt x="2" y="25"/>
                      <a:pt x="2" y="25"/>
                    </a:cubicBezTo>
                    <a:cubicBezTo>
                      <a:pt x="2" y="25"/>
                      <a:pt x="2" y="30"/>
                      <a:pt x="2" y="38"/>
                    </a:cubicBezTo>
                    <a:cubicBezTo>
                      <a:pt x="52" y="53"/>
                      <a:pt x="89" y="100"/>
                      <a:pt x="89" y="155"/>
                    </a:cubicBezTo>
                    <a:cubicBezTo>
                      <a:pt x="89" y="182"/>
                      <a:pt x="80" y="206"/>
                      <a:pt x="66" y="226"/>
                    </a:cubicBezTo>
                    <a:cubicBezTo>
                      <a:pt x="96" y="226"/>
                      <a:pt x="96" y="226"/>
                      <a:pt x="96" y="226"/>
                    </a:cubicBezTo>
                    <a:cubicBezTo>
                      <a:pt x="96" y="226"/>
                      <a:pt x="219" y="226"/>
                      <a:pt x="255" y="226"/>
                    </a:cubicBezTo>
                    <a:cubicBezTo>
                      <a:pt x="292" y="226"/>
                      <a:pt x="293" y="201"/>
                      <a:pt x="293" y="201"/>
                    </a:cubicBezTo>
                    <a:cubicBezTo>
                      <a:pt x="293" y="74"/>
                      <a:pt x="293" y="74"/>
                      <a:pt x="293" y="74"/>
                    </a:cubicBezTo>
                    <a:cubicBezTo>
                      <a:pt x="293" y="58"/>
                      <a:pt x="282" y="51"/>
                      <a:pt x="27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4534004" y="3997027"/>
                <a:ext cx="339001" cy="188975"/>
              </a:xfrm>
              <a:custGeom>
                <a:gdLst>
                  <a:gd fmla="*/ 83 w 470" name="T0"/>
                  <a:gd fmla="*/ 262 h 262" name="T1"/>
                  <a:gd fmla="*/ 397 w 470" name="T2"/>
                  <a:gd fmla="*/ 262 h 262" name="T3"/>
                  <a:gd fmla="*/ 470 w 470" name="T4"/>
                  <a:gd fmla="*/ 262 h 262" name="T5"/>
                  <a:gd fmla="*/ 470 w 470" name="T6"/>
                  <a:gd fmla="*/ 0 h 262" name="T7"/>
                  <a:gd fmla="*/ 0 w 470" name="T8"/>
                  <a:gd fmla="*/ 0 h 262" name="T9"/>
                  <a:gd fmla="*/ 0 w 470" name="T10"/>
                  <a:gd fmla="*/ 158 h 262" name="T11"/>
                  <a:gd fmla="*/ 83 w 470" name="T12"/>
                  <a:gd fmla="*/ 158 h 262" name="T13"/>
                  <a:gd fmla="*/ 83 w 470" name="T14"/>
                  <a:gd fmla="*/ 262 h 262" name="T15"/>
                  <a:gd fmla="*/ 123 w 470" name="T16"/>
                  <a:gd fmla="*/ 83 h 262" name="T17"/>
                  <a:gd fmla="*/ 362 w 470" name="T18"/>
                  <a:gd fmla="*/ 83 h 262" name="T19"/>
                  <a:gd fmla="*/ 362 w 470" name="T20"/>
                  <a:gd fmla="*/ 102 h 262" name="T21"/>
                  <a:gd fmla="*/ 123 w 470" name="T22"/>
                  <a:gd fmla="*/ 102 h 262" name="T23"/>
                  <a:gd fmla="*/ 123 w 470" name="T24"/>
                  <a:gd fmla="*/ 83 h 262" name="T25"/>
                  <a:gd fmla="*/ 121 w 470" name="T26"/>
                  <a:gd fmla="*/ 140 h 262" name="T27"/>
                  <a:gd fmla="*/ 362 w 470" name="T28"/>
                  <a:gd fmla="*/ 140 h 262" name="T29"/>
                  <a:gd fmla="*/ 362 w 470" name="T30"/>
                  <a:gd fmla="*/ 158 h 262" name="T31"/>
                  <a:gd fmla="*/ 121 w 470" name="T32"/>
                  <a:gd fmla="*/ 158 h 262" name="T33"/>
                  <a:gd fmla="*/ 121 w 470" name="T34"/>
                  <a:gd fmla="*/ 140 h 262" name="T35"/>
                  <a:gd fmla="*/ 121 w 470" name="T36"/>
                  <a:gd fmla="*/ 196 h 262" name="T37"/>
                  <a:gd fmla="*/ 362 w 470" name="T38"/>
                  <a:gd fmla="*/ 196 h 262" name="T39"/>
                  <a:gd fmla="*/ 362 w 470" name="T40"/>
                  <a:gd fmla="*/ 215 h 262" name="T41"/>
                  <a:gd fmla="*/ 121 w 470" name="T42"/>
                  <a:gd fmla="*/ 215 h 262" name="T43"/>
                  <a:gd fmla="*/ 121 w 470" name="T44"/>
                  <a:gd fmla="*/ 196 h 26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62" w="470">
                    <a:moveTo>
                      <a:pt x="83" y="262"/>
                    </a:moveTo>
                    <a:lnTo>
                      <a:pt x="397" y="262"/>
                    </a:lnTo>
                    <a:lnTo>
                      <a:pt x="470" y="262"/>
                    </a:lnTo>
                    <a:lnTo>
                      <a:pt x="470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83" y="158"/>
                    </a:lnTo>
                    <a:lnTo>
                      <a:pt x="83" y="262"/>
                    </a:lnTo>
                    <a:close/>
                    <a:moveTo>
                      <a:pt x="123" y="83"/>
                    </a:moveTo>
                    <a:lnTo>
                      <a:pt x="362" y="83"/>
                    </a:lnTo>
                    <a:lnTo>
                      <a:pt x="362" y="102"/>
                    </a:lnTo>
                    <a:lnTo>
                      <a:pt x="123" y="102"/>
                    </a:lnTo>
                    <a:lnTo>
                      <a:pt x="123" y="83"/>
                    </a:lnTo>
                    <a:close/>
                    <a:moveTo>
                      <a:pt x="121" y="140"/>
                    </a:moveTo>
                    <a:lnTo>
                      <a:pt x="362" y="140"/>
                    </a:lnTo>
                    <a:lnTo>
                      <a:pt x="362" y="158"/>
                    </a:lnTo>
                    <a:lnTo>
                      <a:pt x="121" y="158"/>
                    </a:lnTo>
                    <a:lnTo>
                      <a:pt x="121" y="140"/>
                    </a:lnTo>
                    <a:close/>
                    <a:moveTo>
                      <a:pt x="121" y="196"/>
                    </a:moveTo>
                    <a:lnTo>
                      <a:pt x="362" y="196"/>
                    </a:lnTo>
                    <a:lnTo>
                      <a:pt x="362" y="215"/>
                    </a:lnTo>
                    <a:lnTo>
                      <a:pt x="121" y="215"/>
                    </a:lnTo>
                    <a:lnTo>
                      <a:pt x="121" y="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172643" y="4213411"/>
                <a:ext cx="361361" cy="361361"/>
              </a:xfrm>
              <a:custGeom>
                <a:gdLst>
                  <a:gd fmla="*/ 141 w 212" name="T0"/>
                  <a:gd fmla="*/ 6 h 212" name="T1"/>
                  <a:gd fmla="*/ 106 w 212" name="T2"/>
                  <a:gd fmla="*/ 0 h 212" name="T3"/>
                  <a:gd fmla="*/ 0 w 212" name="T4"/>
                  <a:gd fmla="*/ 106 h 212" name="T5"/>
                  <a:gd fmla="*/ 106 w 212" name="T6"/>
                  <a:gd fmla="*/ 212 h 212" name="T7"/>
                  <a:gd fmla="*/ 185 w 212" name="T8"/>
                  <a:gd fmla="*/ 177 h 212" name="T9"/>
                  <a:gd fmla="*/ 212 w 212" name="T10"/>
                  <a:gd fmla="*/ 106 h 212" name="T11"/>
                  <a:gd fmla="*/ 141 w 212" name="T12"/>
                  <a:gd fmla="*/ 6 h 212" name="T13"/>
                  <a:gd fmla="*/ 106 w 212" name="T14"/>
                  <a:gd fmla="*/ 178 h 212" name="T15"/>
                  <a:gd fmla="*/ 34 w 212" name="T16"/>
                  <a:gd fmla="*/ 106 h 212" name="T17"/>
                  <a:gd fmla="*/ 106 w 212" name="T18"/>
                  <a:gd fmla="*/ 34 h 212" name="T19"/>
                  <a:gd fmla="*/ 141 w 212" name="T20"/>
                  <a:gd fmla="*/ 43 h 212" name="T21"/>
                  <a:gd fmla="*/ 178 w 212" name="T22"/>
                  <a:gd fmla="*/ 106 h 212" name="T23"/>
                  <a:gd fmla="*/ 147 w 212" name="T24"/>
                  <a:gd fmla="*/ 165 h 212" name="T25"/>
                  <a:gd fmla="*/ 106 w 212" name="T26"/>
                  <a:gd fmla="*/ 178 h 21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11" w="211">
                    <a:moveTo>
                      <a:pt x="141" y="6"/>
                    </a:moveTo>
                    <a:cubicBezTo>
                      <a:pt x="130" y="2"/>
                      <a:pt x="118" y="0"/>
                      <a:pt x="106" y="0"/>
                    </a:cubicBezTo>
                    <a:cubicBezTo>
                      <a:pt x="47" y="0"/>
                      <a:pt x="0" y="47"/>
                      <a:pt x="0" y="106"/>
                    </a:cubicBezTo>
                    <a:cubicBezTo>
                      <a:pt x="0" y="165"/>
                      <a:pt x="47" y="212"/>
                      <a:pt x="106" y="212"/>
                    </a:cubicBezTo>
                    <a:cubicBezTo>
                      <a:pt x="137" y="212"/>
                      <a:pt x="165" y="199"/>
                      <a:pt x="185" y="177"/>
                    </a:cubicBezTo>
                    <a:cubicBezTo>
                      <a:pt x="202" y="159"/>
                      <a:pt x="212" y="133"/>
                      <a:pt x="212" y="106"/>
                    </a:cubicBezTo>
                    <a:cubicBezTo>
                      <a:pt x="212" y="60"/>
                      <a:pt x="182" y="20"/>
                      <a:pt x="141" y="6"/>
                    </a:cubicBezTo>
                    <a:close/>
                    <a:moveTo>
                      <a:pt x="106" y="178"/>
                    </a:moveTo>
                    <a:cubicBezTo>
                      <a:pt x="66" y="178"/>
                      <a:pt x="34" y="146"/>
                      <a:pt x="34" y="106"/>
                    </a:cubicBezTo>
                    <a:cubicBezTo>
                      <a:pt x="34" y="66"/>
                      <a:pt x="66" y="34"/>
                      <a:pt x="106" y="34"/>
                    </a:cubicBezTo>
                    <a:cubicBezTo>
                      <a:pt x="119" y="34"/>
                      <a:pt x="131" y="38"/>
                      <a:pt x="141" y="43"/>
                    </a:cubicBezTo>
                    <a:cubicBezTo>
                      <a:pt x="163" y="56"/>
                      <a:pt x="178" y="79"/>
                      <a:pt x="178" y="106"/>
                    </a:cubicBezTo>
                    <a:cubicBezTo>
                      <a:pt x="178" y="130"/>
                      <a:pt x="166" y="152"/>
                      <a:pt x="147" y="165"/>
                    </a:cubicBezTo>
                    <a:cubicBezTo>
                      <a:pt x="136" y="173"/>
                      <a:pt x="121" y="178"/>
                      <a:pt x="106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7"/>
              <p:cNvSpPr/>
              <p:nvPr/>
            </p:nvSpPr>
            <p:spPr bwMode="auto">
              <a:xfrm>
                <a:off x="4288769" y="4324488"/>
                <a:ext cx="83668" cy="102422"/>
              </a:xfrm>
              <a:custGeom>
                <a:gdLst>
                  <a:gd fmla="*/ 45 w 49" name="T0"/>
                  <a:gd fmla="*/ 0 h 60" name="T1"/>
                  <a:gd fmla="*/ 41 w 49" name="T2"/>
                  <a:gd fmla="*/ 3 h 60" name="T3"/>
                  <a:gd fmla="*/ 41 w 49" name="T4"/>
                  <a:gd fmla="*/ 41 h 60" name="T5"/>
                  <a:gd fmla="*/ 3 w 49" name="T6"/>
                  <a:gd fmla="*/ 52 h 60" name="T7"/>
                  <a:gd fmla="*/ 0 w 49" name="T8"/>
                  <a:gd fmla="*/ 55 h 60" name="T9"/>
                  <a:gd fmla="*/ 1 w 49" name="T10"/>
                  <a:gd fmla="*/ 57 h 60" name="T11"/>
                  <a:gd fmla="*/ 5 w 49" name="T12"/>
                  <a:gd fmla="*/ 60 h 60" name="T13"/>
                  <a:gd fmla="*/ 43 w 49" name="T14"/>
                  <a:gd fmla="*/ 50 h 60" name="T15"/>
                  <a:gd fmla="*/ 47 w 49" name="T16"/>
                  <a:gd fmla="*/ 49 h 60" name="T17"/>
                  <a:gd fmla="*/ 49 w 49" name="T18"/>
                  <a:gd fmla="*/ 45 h 60" name="T19"/>
                  <a:gd fmla="*/ 49 w 49" name="T20"/>
                  <a:gd fmla="*/ 3 h 60" name="T21"/>
                  <a:gd fmla="*/ 48 w 49" name="T22"/>
                  <a:gd fmla="*/ 1 h 60" name="T23"/>
                  <a:gd fmla="*/ 45 w 49" name="T24"/>
                  <a:gd fmla="*/ 0 h 6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0" w="49">
                    <a:moveTo>
                      <a:pt x="45" y="0"/>
                    </a:moveTo>
                    <a:cubicBezTo>
                      <a:pt x="43" y="0"/>
                      <a:pt x="41" y="1"/>
                      <a:pt x="41" y="3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1" y="52"/>
                      <a:pt x="0" y="53"/>
                      <a:pt x="0" y="55"/>
                    </a:cubicBezTo>
                    <a:cubicBezTo>
                      <a:pt x="0" y="56"/>
                      <a:pt x="0" y="56"/>
                      <a:pt x="1" y="57"/>
                    </a:cubicBezTo>
                    <a:cubicBezTo>
                      <a:pt x="1" y="59"/>
                      <a:pt x="3" y="60"/>
                      <a:pt x="5" y="6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48"/>
                      <a:pt x="49" y="47"/>
                      <a:pt x="49" y="45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9" y="1"/>
                      <a:pt x="48" y="1"/>
                    </a:cubicBezTo>
                    <a:cubicBezTo>
                      <a:pt x="47" y="0"/>
                      <a:pt x="46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899860425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"/>
      <p:bldP grpId="0" spid="5"/>
      <p:bldP grpId="0" spid="1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Chfj0d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oX49HWYZvqAsDAAC1CgAAJwAAAHVuaXZlcnNhbC9mbGFzaF9wdWJsaXNoaW5nX3NldHRpbmdzLnhtbNVW3U4aQRS+5ykm03gpqxarJQvGCKREBSK01Ssz7BzYibMz251ZEK/6NH2wPknP7AhCtM2qNWnDBcz5+c53fuYw4dFtIskMMiO0atDd6g4loCLNhZo26OdRZ/uQEmOZ4kxqBQ2qNCVHzUqY5mMpTDwEa9HUEIRRpp7aBo2tTetBMJ/Pq8KkmdNqmVvEN9VIJ0GagQFlIQtSyRb4ZRcpGNqsVAgJvehc81wCERwpKOHYMdmRzMQ08GZjFt1MM50rfqKlzkg2HTfou8Nj91naeKiWSEC55EwThU5s64xz4fgwORR3QGIQ0xiJH9QomQtu4wbdqzkUtA4eoxTYPgfmUE40JqPsPXwClnFmmT/6eBZurVkKvIgvFEtENEINcfk3aGt0/elq0L446/ZOr0f9/tmoO/AkCp9gEycMNgOFSEjnWQSrOCGzlkUx8kafCZMGwmBdtDSbaLVBzp3JWEusfeGF85CMgfdYAmvdGN4I1UHLXUommIhcNOhxJpikRFgmRbRyNvnYWGGL/nfWLQli4ZwBOR/Sh/C+OlHMMgPrtJYa42oeNb/qXHKy0DmR4gaI1QTzzxP8FQNZbw6ZZDoppDg+lhgpMOJMwBz4UVHTe8DfBbrCEEmOnji5qQTrI3zLxR0Zw0RniAtshjOOcmE8fvVZwCkz5gGULTluDc+6rfZ1t9dqX265BBmfMRU9ExwbDklq3wKfYe5KYwgpNVZzDQIrE7HcQNEfLnhhVibN0rFjNiua7hpZgGK7BfLxmKiIcDSFyqEsYMQU0UouCIvwChk3QjOhc4MSPywe2ryIoHclQhVUp3iDMFjGISuDtrO79762/+Hg8GO9Gvz8/mP7j073a2UgmYvm98rJHxfLark8vnNh4HbB06vBZvm/uRkGF+0vZeraa1+OSnWzPSwF1y9j1T8tY3XhV9lgbY2VooB7aOqXHm4iKRJhgf/NEXvBmLzqH8TP2NuMyRvm/Jqr8d+k7E+rx8jG6yMMnnweOU0ilEiwEG4jrt5Uzf3aDr5nnlRVKoi2+dRsVn4BUEsDBBQAAgAIAChfj0e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F+PRzlO0w7fAgAAxgkAACYAAAB1bml2ZXJzYWwvaHRtbF9wdWJsaXNoaW5nX3NldHRpbmdzLnhtbM1WwU4bMRC95yssVxzJAqWFRpsgRIJApSQiaQsn5KwnWQuvvbW9CeHUr+mH9Us6XpOQCBotCKoqh2THM2/emxnPJj64zSSZgLFCqybdrm9RAirRXKhxk34dHG/uU2IdU5xJraBJlabkoFWL82IohU374By6WoIwyjZy16Spc3kjiqbTaV3Y3PhTLQuH+Lae6CzKDVhQDkyUSzbDLzfLwdJWrUZIHExfNC8kEMGRghKeHZMnLpM0Cl5DltyMjS4UP9JSG2LGwyZ9t3/oP3OfgNQWGSivzbbQ6M2uwTgXng6TfXEHJAUxTpH33i4lU8Fd2qQ7ux4FvaPHKCV2kMA8ypFGLcrdw2fgGGeOhceQz8Gts3NDMPGZYplIBnhCvPwmbQ+uT656nYuz0/PP14Nu92xw2gskyphoFSeOVhPFSEgXJoFFnpg5x5IUeWPMiEkLcbRsmruNtFoh55/JUEssfRlFyQiZylmTHhrBJCXCMSmSxaljZgzuWEjU4GO36yPl6ANg0JukzFhYTjQ/sb6KSeu7LiQnM10QKW6AOE1QUZHhrxTIcrnJyOistEpmHbFScCATAVPgB2WV7gH/lugKU2QFRuIo5hJcyPCjEHdkCCNtEBfYBIcW7cIG/PqzgHNm7QMom3Pc6J+dtjvXp+ftzuWGF8j4hKnkmeDYQshy9xb4DLUrjSmk1FjNJQisTMIKC2V/uOClWxWZlXOnbFI23TeyBMV2C+QTMPEgwdESqoCqgAlTRCs5IyzBS2H9CE2ELixawrAEaPsigiGUCFVSHeOCwmSGg6mCtrW98373w8e9/U+NevT756/NtUH3i6Inmc8WNsXR2lWxWBeP71wc+Rv69GV3pvhXd7130flWpVLnnctBpf50+pXgulW8up+reF2E5dRbWkyVKOBmGYc1hrtFikw44K85NC9o/PotH8bilRr/hirWju//KyI8LV7qK2/xOHryb0YN7av/vVq1P1BLAwQUAAIACAAoX49HaHFSkZoBAAAfBgAAHwAAAHVuaXZlcnNhbC9odG1sX3NraW5fc2V0dGluZ3MuanONlE1vwjAMhu/8CpRdJ8Q+YbuhwaRJHCaN27RDKKZUpEmVpB0d4r+vDl9N6o7FF/Ly5HXsKt52utViEes+d7fut9u/+3unAWpW53Dt66JFT1FnRiQLmCUpiEQCC5DiePQk784EZcykM52XH2hran5M4T9LLkwdzwgLTWiGOlwQ4DehbajDPyexU6trX1Ot0fPcWiV7kZIWpO1JpVPuGHb16la9xABWBegL6JJH4JkO3Gojz44PA4w6F6k047Kcqlj15jxax1rlctGWf1VmoKtPvt4D/afBy8SzE4mxbxbSMPFkiNFOZhqMgUPexwkGCQs+B1Hz7bv1B+oZNwsK6CIxiT3SoxuMOp3xGBpdGo4wfExWXo1uDjCanIWN3RN3txgeIXgJumE1vsfwQJXl2T8+YKZVjB1poM2en1Ch+CKR8SF1H4Pk8LJo29a9c6Hu+mPmPSEVPKEV9fzSttkRgoYArTeWjnlNkHdK2QlKlEQORWjUtCroOWLDOYL7zy7j1vJolVbjoRqOVRu4XoOeKSWq239dumeYq7P7BVBLAwQUAAIACAAoX49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KF+PR7O/s1BtAAAAcgAAABwAAAB1bml2ZXJzYWwvbG9jYWxfc2V0dGluZ3MueG1sDcw9DoMwDEDhnVNYnsrQv42BwMZYVSo9gBUshOTYKLGqcnuyveHT68d/EvhxLptpwOftgcAabdl0Dfidp2uHUJx0ITHlgGoI49D0YpHkw+4VFtiFDs4zpxrOL0pVvjMXVievZ7hE248W70NzAlBLAwQUAAIACACDgI9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oX49HftmEoxEIAABeHgAAKQAAAHVuaXZlcnNhbC9za2luX2N1c3RvbWl6YXRpb25fc2V0dGluZ3MueG1srVnrbuO6Ef5/noJwcYBToIgv8i2F14UudCKsLftYSrLbojBoiYmFSKIr0d7NgX/0afpgfZIOKSmWHMeRdmvFQTSc+WY4N14ySp79SN8lnIX+H4T7LLIp5370lIx/QWjksoDFi5gmlCfNI+XBjzz2zYwemaABNeEk8kjs6WI0GbfQRH7QcKAOjSG8dbVuBw26uIOHyMA9HcauFeNa0WHM6LT1UfMEIsWNqUsjfh511CyNvhUwo4TG3Iw8+n2slLmLQ+UZ3MTE84EvGfe74jnkWg9GVzyo2+4NevjQURVF6SO9Z7SN1mEwuB6obYRb3V5LOWjDjtJRULvXa1/3D+1Bp6fA2+S6DyhdfN1H3UG32zEOHdwBaaSqmtHRDwPlut1WQRseXuuHyUQbtFqo3W4rXePQ6ysTrYWAWwEMVRkKByqGoin9g6qp7aGCJvpEm3QP2MB9vYeGHdxvtQ5dTVNaraNzj7MruutIrTyd3J0fAJ4NwdlRkVvNM8k1cndxDMwODbcB4RRFJKSfGjInIy4zFv3msu3LnxtZgspkztlzu8rUlAhkATY+gzVqypGcTdpVLIwiHfnep8Z6xzmLrlwWcYC6ilgckqAx/lOaO9nMqkiyPY3ryD0Slx7VDeSnqlimC/IZnktCLgu3JHqZsid2tSbu81PMdpFXyczNy5bGgR89A3freqDji4oCP+Emp2HJPjwUT3WxLcQzocK8PhZPJcmArGmQa2zJTw25o8qPPXIiuvcTn0tRtS2eS6Jb8kTLARiq4rksE4GWctQG4vlYiNPvHNgVUf6di+wBeaFxWUnaLi9Kse1uWzeftjF7Es4uy30c6Fe5gEH3iZ6EhS3xVBISExQKK0Upc5ucv3HCmL2e9pJRCFoguMXmkpEk5EJb6fPZQrW+rqbzm/lKM28aYz2tSiTK8pffOv3h93avD60rE6wIZc/U6bQMhiRYr1UNy3KW8+kKAPF0ZeEvTmMsftcWnd85U9PCjXH2R22AxRLfN8bidxXRu+USW87KnpoGXpn2ypo70i9T7GCjMf7KdmhD9hRxhvY+/Yb4hiLoz35MURL4nhwQPduPdrSCPmM+U01rtcS2szR1x5xbjbHN4vjlLxKZ7PgGsmdDEuT5CVkH1JNqIUfk+La4RMEP3/jAyULiR1dVtC/VB9O6WTnz+dReYcvIKY0xjjxkxERoqg+0VG28BIyYwEL+Y+IrmX0SAalBUBvk1ry5ncLXEYbc+k+bAL78B6xZYAjJgkYVBCFx8BKyzrYf5ktD+BAUIoK2JEm+sdgrJU0xdBWwTUufQ2rqTgHfETA5NgTej1xIHeryCngzbNvqDV5p8y+Q41Cb85pC889Qkp9rCn3FNtQQtiuIWeq9eaOKihBlmBdIXoMuEfkevCDiuiAnvLn32S4BivAwlImsxqS2Ihv/fgdxNNXpmWJPMcHPMoJP/p6CFbFXKaugAenYEHn1+53599VENafYWEGiGfOHlSP7o9BHoJFEjCMSBExMA1QTb08il6I1dckOyuEF2Dzfk2wi/NKYf+38PxDhWRP6NetfloG//HpV37pS13trZAi7ZlAGm5Ut/0h7YQY/aIhI+HetqOKA+ibYaSlrJlSG5rNaQhg6umhd0ISDWoKmNQF12akDGoc46tQCsOYZhsXQT8Dcg+dKhtyDR+tBPGDNNh1YtB/oWmxjKwjLcKdROx9pcdgIKJz0XqO9po8MyiWgZJ8uiNADZfirRLmw5JZalGM6UzDcAsyndF0F1MAPxWa8GuzdDOeuSNtKaT4PbBd4soYD/1m2FvDzLqRv1/PHmIWSGpAkz+u0uf3tJw1Jp7hM9S7qLUQ2Vpf67UpXLR2L/aGoqqC6HOSosGzq2KupqgkESNaQcHcDjfVRbNurY6X7OwNPVMDL3GtTErub//77P9VhTuxJqSij/rUuDpSg6Fr4Fe8fFuM0+WcFHEfVyqLypaJgtj3ORavvlh0T0uT/sgEl6WIQslDcWFRSDYmYhVF1HFW/nUGu2jI12S52K63fRZCZuvwM7Ufu3BrjGYmfoX05jAV1gaTnRW7y2jYcDyw7HvgRrSn+0+uBmLxjLlaqYciTHNRo4LvP6SLowXY0u7VBARzpauDpt6oFPfIEkno+r48pl5i8HUFLSN+PDWF/dsV5JRzPx3D+ZjteOm5HPGbBQlxUvL2ZAwZxrwJpPOaxOKDlb0WOZMO+ZbEbP5IgAbYi6ZR1ATYsxMYsgyzTTrmXona8Im5GOWW8ZwF0Zz2dTgG6TD+V0nVNXuQVFbzS3lgOm+ZsqGD6kXjKb9Hv/A1/gXjKb4slaw679Lc2nQ4VRfPbFY3ERXqV2AEPjWSXynjytzKPsGAqbtmSwkQyQpkzZB4dy6XX8UOalbOgFQ1uvmPxKHrdRMyEzPrFzg4lJwPH9G1ezt8R93lA309uOQ8owaKr5fu5Csh4zpVAeht86oyUivjLln5qwPafuBvR6ZMGyjA+NYQ70wv39+S2eT8T7awgKa25LBrKfi7beS2Vkeji9VSxtNgvC42ab/w0al6K0CiDfT+A0S5c0xhDDvjQ5bIIlYlF9k1+sXEv94Uncu+MFgH4BrAjOKnklVAglBJLbqvyaklfiuPhLuB+QPc0b1UFQsE5l+c/SqA6Lie3yqf0kRfTO6PUroKs1x1zsdwDC/R3peS5qKjkZKRm0XGyTuTsz3SrfPE52nhmOcrbtEj3Yodm/CTqzTOqgPc974+axWUWetSbf5qd0kAU8N79F/L/AFBLAwQUAAIACAApX49HQ3Z2Hb0RAAAVYAAAFwAAAHVuaXZlcnNhbC91bml2ZXJzYWwucG5n7dx5VJLZ3wBwl9JSy1aX0bSaJrFSU1sc9zJLzRI1K0ukUrJFs9yFAK1RS52sNJcxwSX31FLTFBGnxQ1zCyVFoCxXBEIDFAReml915pd1zvvn+57zcA4Phy+He7/3cj934Y/nJvjwgWVKvyjJyMgsc3TY5yYjswgsIyMfskRBGkleN3RX+iIb7HZgr0x5p/aE9M0ivz2H9sjIPE5Snj+9WPp+6WUHz2AZmeXPPz9lWwKLfGVkoCWO+/YcifBmUl/Fe43Qmt9pJys+Um0qfmt73+HsRnO3PXtcl96Uv3ltxZpr5vGgXLOlG9Ojndb84bBk0cpkxx3r0ztyOdfhfAJd9Mc9mEfFk0lWSflkvdwrWkEprhRbL2Ck4UqSXpmjWUN1prgr75unBp9cRLgcK/fifFDROBUlq/Dvyyk9lWodt4AHvzjyux7zdAnz08TD2rGgTfHGTTLyKtv/dWnSkO9zGsTio4IY/QacfYd8vytJeoErlGSQsD7hbFqombXtgrqiohcrlGRplwq5iRllTxMjV/93BdLLVG70Bb0W1Ow7RVl72A8qUNMoCgvyVyfe4XsawxaUrq+waE2M6+kF34uWlZeLV12lu+n76ravz07fdChjU902o+8/mqdELY5vLzIx+b4bpOGgIu0FYduzTXL2sCOamt83uknut63OSlkzPgtao7zmnusPGikNO+svbFzHT/NxOpq+xnysReb73lQDbclrb/1ROMOtfUE446f5pDzcrh/SmbTgx9gGPrL/3p0fhU3yUxaETX6ej+dpt/H7ugsGw/HsosQtv/4o7OukvyDs+/N8Kp896P7d5vu4xiNbV02P/T8Kt6W4LQi3/jwf3xjHnGDUgsF1KjrXpCTxR+G7+vkLwrc1f5pPm1Ly3rF5jYUj6ycDzv43d6cF4fWmP83n7trNMZ1zxj8Y6T8B4FSQAgAAAAAAAAAAAAAAAAAAAAAAAAAAAAAAAAAAAAAAAAAAAAAAAAAAAAAAAAAAAAAAAAAAAAAAAAAAAAAAAAAAAAAAAAAAAAAAAAAAAAAAAAAAAAAAAAAAAAAAAAAAAAAAAAAAAAAAAAAAAAAAAAAAAAAAAAAAAAAAAAAAAAAAAAAAAAAAAAAAAAD4/wPg8hSfjsZGBiks+KSp6Yy8XHzUpuyFd5+LkpV9qXhTddWC+leAnR85P9L4vz+uo/PVQLWBdEyWDRoVNtqRMdCWrOfXZS2carbq45YwjpGryo2mHpn+d0WfloWgG6kvsAEt3oWCuVqMtXj2vaONPFkINXrtjZqiUF4Qy+plnZeDdgfS7uNnhxO01J15OM6koJ/La+vVO/hdCmffCrgMLQslBzl7kYoXm3KbW99RI7pqM+p1AWw8KtI1x4pn9BRTgsc6Azwsz8edJCMm3yXWzR/QRe4oLTROQ4rnxvzI5RAhGUYQCxgDmYGNdfxPLBz7FhziQ8MQVdCnn16dm8ZXSaaqulgWQhbTLe1kCCY08wmFTYai8ewg90Cy/f7lwwEqkDT3wsOveAgbdxdFvFeViRYvi3bWm6b5pf1NrrvAktbGYn6RxuqlsYYznRZsFbG/Z5om3IoimK8PUIU7GP+e7X8xq4SB7Nad59ox5VUtH/Gfz6STkfOzHDSkfPigCCl65O2iaj37lia5FYk0TEbvKa2quOzmJya5uzBFEnOy0gZmTdGY1fzH58rvj+G9IAXeNYbkS2lBrq65MekCiV3tgOWvzPrfAn0IDDf2RbwqLNKDd/RztkQbtVh/eKPp2S/9muebLb7C/jTx+sAunepx45DMgIvamgg8Y5d1a9yndG1ws3fPoYahFRj9rgpdM0bciIBuLJufqjeDiip/uYcf11+zKj0I4hVWZ3TWILF6ppRrb58sYKtpD85sSe0L8JBAekqpZw2aqon34mocStb3QB7Mj9lIMrRODxINTSqnKEX8HAMMD2fItd7dVaoEYhwvL7sAG31/sS7JaGx06OutHpOXkXxgl4a7Hiois2IvXb+OQmTOCiZrdMzjHnepg1PnPTyY5ct9rh8QydAICa0NWm1yMCT03CD1TH2tXUysgI16U/Kou3/D2mcnNhWDepFzoznP7NGHelP3J1ibqWt68gJIlK2FduR8+9Qcxm5ecnsDscynrib+nue0NWKAi9xmcdHv1Zdx7a5C8vHxH1YVlD49bDdWGV9bd74ieOr93ypZHlZQW0+T7Orn67TAk9BZYVJSDyF6Mo5XE6QR/L7OmRdzhhZAlnOy2Rwi397wtpe/nT1tF33mzp2wrFSklk8FsZt7sKGMkXwuaB3en8f5MP9t/vS/Hl1v0eKKGkoW86l2tW31jS42U7Xu4SOa5gnG0vb3rwGPWtXY46K3PCTNvEzmonoGqqMqW29EmYjJD5LmHoyZMERmwbTOzC+cdrU1uaK6SZF3zoxPqVr4P5xhkisu6Jgn5Ywpgy4uAYWSs+yTkt04D3QOwjrkE5dT0zE2zAR36rJCrbL6pGg3NF3EdKK22E5ggqkjJcLMe4M+2ST6kxb382l0tjGYZ3q38c/H5JdysL90dQM7E74afmMor27kPZSBY0WsGJiTLEFM9OaDcrVP2GZwxSHE16iug0p9W6z//rNOuQtF0KlBgSuielHKLiJ2AzS0IZ7RyKio6qzL3Y+wzGRBirZgSEy36FL7crUj9aobKcgMuBXVwe1dntBElN1rJdnwq8En50gtquKddcGQXQbZV6X6gwlNfWNx9ljFMGo1H41rvBmMqMP/J7Xj2GgPydHWD2Mkj8ap2489GpmHrlInAtlrwM8WO4mihiBbOuTrx8s1meUW3HnW626GlmD9x3kO9gbjIcPQhEu65mhBiFdjRj7Zdh5NR64YUDs2OFJfC0lYx21Q2ioUxWbm4CL6QjMFuwavt/ZzdYIhvASz4mJ9rCUjedDFRlRNdh3D348yoYXDcZGR30bagZe201sTGLo8gQsbz6fh2R4M4Thrxkb06fXAyUD8ToSIS2YLUWE0RjFB+Pa6Ko91p1uMliDewiHcBgFdn36MDIu7RCiuqDCEkvNpLSxiDeM4+4AIiXdJoNHhqCyoFQFxi8vnwhlsht81eyPClGc1I9NSJz5qlULKhtsYdsJyeUKSeB8UG8EeqgsO/KMfWtCHVgZZF1x1/rYGffYA3bZaaZD4ib2hR4yz/0OgE9aD3XqsfAhBSTB0l0QcDyxF6g5JlqXaSOZnaAk1ZsYjSE3zQv2KUrQONdvdNU9cTbgoWW/ORpaT3a8Ui0nCIRo9Xp9bmNXyzE7ENlUr62tptCFaS/PamK1ytC1H1byLv9i/tQmFbeUJX4CyH+30Jc5onv4yoUlXBzx8Z7weU/fjoCo34Lce0R7C4hSWKnetxSVqfSh0dryxo4GdRBCycHhiOHkdFz7pYp/y+Eo2oi4nKQnm7ScU42kE3nSCXDuqgoB3xtPXup6wnYzLDWukUk5lMKjojErjEGuRFItcu+8O9zt1DUYXHG3PJySLJZ2IrIePm78tg907L68ghPp5z54rvS3AhHjbFhMk00Qj9kmYyuKUmvbx5rufm8laVeW8Q0MQcXw0NEwiW22fB5NzwjPDbgU8Ngn0rCyJctsV23nAdqXz5l8z4ttHkD2TWivA6R8jo7/CMlORJy66JiZWL3YQrYe6GCSSzuRqgbfIVbcwx6EFBp6jZRW4nuyyo4PvC6ubugknu97wL453tDRixCYNNHL9pVAFJufkJFKrXtkFbd+b64r3D+/pRSKkszH3n5ozVoBR85yWAUogAa+YKzyCPtaVCX9jyE5oLv9lBfgN3UNIC+T9ZzNh5vU5lUhZmLTJqlGDqKZATp7hydM5OpIHiPAUHn/tynoXaqijshGXwGRZhKqnwehJG9DEBlrNg/PscDw2QQ0k4j+hVbAoU7RQvx5IyKIUidUKX/XThHMGcJrJ7suIjA2WzLm1B5QYyS7WvyO4fcf8Ahs4zUgXvcP3062kOwxE2kq35fzVw28opJHl/LBV4OX8+blw8Zcf5FGpwmGMZV3I1XP05zx1kIge+5qg7JKwVHR8e4g6Bo6gKh4LCKdPSAr+0rdZrUpluXsf41uemDqXROllXXsNzVbBi+ONApC96Pk0XqW0g2A+41e3gRXUQAQRjzI1UYjFeGzSL0rAdGKscOEZ9f74DtL18Ejoi7A221XgemwR5dOVHgYl35TbKNB+9nWYqGg9vfzuWfSiFJFOUwjNJ7saR/uEVu5KV9zLNPRUo5bBQM6J61YmIq1mWM/c0WTI7Q6cdIqsIKTuNtgS+txVQrap2JKd8mexrp3Ovhr1IxcCpoeCu5haLvWu+YYnjUy5byGo2eQsU3Nzvx281cGl3IDofsk+g2ztdautG6mpX3vGUN6v8/7Nje3dQb49ge/O01/XeDTn4j5+ynM6iSGNCLemPqYfq9iaTaKcJ6AivG0n6DGFYpycIzUzjzVK0rHL93ZBEISEK+fWyuY7b3vvYjuxKIWYZsSm7vQjjLQ1jFkJxvOqXKznfHkiPh0xWGk6+/G5Kp9VMnKeo0nSewqzrguBnm3XEwgWDaBiBhrSSl061ECN75wOwSNjv6wf6+Sle1DaSSfnOUw1YkCQgybcdqUbkWECgn7hNVvEqQE4cubMXiGORSl92i1ulGxFFjaq2nUWNjbyUJ+68ljtr4cdIAUYwriobKYEbVY2Fo6GBeO9EFZUnMGTmUM+bggocW+GhnlmpHRNNZfN19Gu0Zl5oOs42SyaLK3gYSYlfKykfWtFhzd84jeOL3HYUdl7uO2y7YnRZGKlbP4hWfVXWotTqHNn9ULHRjxPf9u3TvaVHlRMgW18XtDQ0d3SVODVFeqddDDN0GCty+Q2VYPshzNRzZ1pmIjhm3gojrRsk8cLAfGuAMeCXRDPtP6atEQ6zdyBVKogh9fBxfXWtLjyuDHh5vhvyypEfqwLS6+7YfIBCaEXBrZTfg9nDfVy9tlOWInbOO9bJE8MPUNq74uVRnLidFaBF62Rhf19fUcFY/Vot/qSLjo1MH2IdwnxpTSQfKELllYsLQz1ubBnlGJ6fdUUJHzw9xPZIai3q8FhM8ZeQzF+0qFYNaX3JsdoBYatpfftlty1y4YaIk3hlikwgovVwzStadRxMmM7jcVlkPO4Nxc7saHEMWpMobRbCXsnbJbH4z76h0esBB/VBd9VZP4ibHtCa/4nKaY0KfEl9LekuBoaPoSWIR5xWQadxw+c4hIiOMPR8w9PRffeBHEZN8asbkypQ69eMcolSbD89ZVcRqJIDcNU0Zdrn5R3opIvT+nVwozSaNgr4wkJY8LYb5sSM3OFfo5oopJO1vkgLdyqtfZJcQVjPfqwdOfbzzFqKzWbNZaYi17tpk9Zxb4kQX3m3/gkvaKhJUhZmLKu/Ih0TrSqTDoZBD49nuGHuXmRWVJ4l8uBBPqMK/8xppsVCB9KvfT1JOOwjGS19CinaqygoRPekZRjWkL0b+dCXnKLKBHjKgWW6CDbgX633TXm+I/PlKtW6x1OvAUKHYBn6MexKq0H2LnR9V3vtjQ69DEsbwhNWcMBw0he3Y0vDQkbaCqR3Alcu+dUO0N7xvRjjVh6MtI+ykl6mCzfvmtjZtDl3ZeG0vt8chrmp4nC/SlVfl0sSIF0eqgiYiMa2I0f/31KbNr1SxH6BqUf4TmlvrJZrNLwpw096U+90tkD/W2y+dago1yjNp/lZyZhqXPkCaWN3AjpljFGQBdD4N4I5hM8DkmaebEaCqrhKMcwOgz+dSaUBJ7KRDWum5n5SMJGh4tE2Okrj47YZkwr1MxVqht6pWeZh144SqA9/WeNoYzyX4XyFyd/fxblKCxKoVWYxPpZ6viNPPzu9Bz2Mkq6STjeu/1/fwrXUAKh5zlxdtPRzxb8kaGybTuY+eENFi2eiLp6e0GhMvLKKkcsfud12UjM1v/gJu1NTXLyfYdvvRILW5Re5m1mt+dtRth4+v13/elnsv9yFA0og7hjFQSx21+khf9fnHqLVii5V23Dl3MSvaSjJVY4BL/8+vTfCxO2uJg96LDzLgsrkedrrXleWXxmpYz04Wh/eF/53lPX/gdQSwMEFAACAAgAKV+PR4l3YEJKAAAAawAAABsAAAB1bml2ZXJzYWwvdW5pdmVyc2FsLnBuZy54bWyzsa/IzVEoSy0qzszPs1Uy1DNQsrfj5bIpKEoty0wtV6gAigEFIUBJoRLINUJwyzNTSjKAQgYWBgjBjNTM9IwSWyULQ4SgPtBMAFBLAQIAABQAAgAIAChfj0daf7mZOgQAAOEOAAAdAAAAAAAAAAEAAAAAAAAAAAB1bml2ZXJzYWwvY29tbW9uX21lc3NhZ2VzLmxuZ1BLAQIAABQAAgAIAChfj0dZhm+oCwMAALUKAAAnAAAAAAAAAAEAAAAAAHUEAAB1bml2ZXJzYWwvZmxhc2hfcHVibGlzaGluZ19zZXR0aW5ncy54bWxQSwECAAAUAAIACAAoX49HtfwJZLoCAABVCgAAIQAAAAAAAAABAAAAAADFBwAAdW5pdmVyc2FsL2ZsYXNoX3NraW5fc2V0dGluZ3MueG1sUEsBAgAAFAACAAgAKF+PRzlO0w7fAgAAxgkAACYAAAAAAAAAAQAAAAAAvgoAAHVuaXZlcnNhbC9odG1sX3B1Ymxpc2hpbmdfc2V0dGluZ3MueG1sUEsBAgAAFAACAAgAKF+PR2hxUpGaAQAAHwYAAB8AAAAAAAAAAQAAAAAA4Q0AAHVuaXZlcnNhbC9odG1sX3NraW5fc2V0dGluZ3MuanNQSwECAAAUAAIACAAoX49HGtrqO6oAAAAfAQAAGgAAAAAAAAABAAAAAAC4DwAAdW5pdmVyc2FsL2kxOG5fcHJlc2V0cy54bWxQSwECAAAUAAIACAAoX49Hs7+zUG0AAAByAAAAHAAAAAAAAAABAAAAAACaEAAAdW5pdmVyc2FsL2xvY2FsX3NldHRpbmdzLnhtbFBLAQIAABQAAgAIAIOAj0XOggk37AIAAIgIAAAUAAAAAAAAAAEAAAAAAEERAAB1bml2ZXJzYWwvcGxheWVyLnhtbFBLAQIAABQAAgAIAChfj0d+2YSjEQgAAF4eAAApAAAAAAAAAAEAAAAAAF8UAAB1bml2ZXJzYWwvc2tpbl9jdXN0b21pemF0aW9uX3NldHRpbmdzLnhtbFBLAQIAABQAAgAIAClfj0dDdnYdvREAABVgAAAXAAAAAAAAAAAAAAAAALccAAB1bml2ZXJzYWwvdW5pdmVyc2FsLnBuZ1BLAQIAABQAAgAIAClfj0eJd2BCSgAAAGsAAAAbAAAAAAAAAAEAAAAAAKkuAAB1bml2ZXJzYWwvdW5pdmVyc2FsLnBuZy54bWxQSwUGAAAAAAsACwBJAwAALC8AAAAA"/>
  <p:tag name="ISPRING_PRESENTATION_TITLE" val="14"/>
  <p:tag name="ISPRING_RESOURCE_PATHS_HASH_PRESENTER" val="036dece57157b78570bafe436edb949cf6851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0000"/>
  <p:tag name="ISPRING_SCORM_RATE_SLIDES" val="1"/>
  <p:tag name="ISPRING_ULTRA_SCORM_COURSE_ID" val="C4798D91-7388-4D09-9FE8-D69EC62AD5D2"/>
  <p:tag name="ISPRINGCLOUDFOLDERID" val="0"/>
  <p:tag name="ISPRINGCLOUDFOLDERPATH" val="Content List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63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64606D"/>
      </a:accent1>
      <a:accent2>
        <a:srgbClr val="B99179"/>
      </a:accent2>
      <a:accent3>
        <a:srgbClr val="9994A6"/>
      </a:accent3>
      <a:accent4>
        <a:srgbClr val="B595B5"/>
      </a:accent4>
      <a:accent5>
        <a:srgbClr val="79B6D1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Arial"/>
      </a:majorFont>
      <a:minorFont>
        <a:latin typeface="Calibri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A000120141119A25KPBG</Template>
  <Company>china</Company>
  <PresentationFormat>宽屏</PresentationFormat>
  <Paragraphs>182</Paragraphs>
  <Slides>21</Slides>
  <Notes>21</Notes>
  <TotalTime>416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9">
      <vt:lpstr>Arial</vt:lpstr>
      <vt:lpstr>Castellar</vt:lpstr>
      <vt:lpstr>微软雅黑</vt:lpstr>
      <vt:lpstr>Calibri</vt:lpstr>
      <vt:lpstr>幼圆</vt:lpstr>
      <vt:lpstr>Webdings</vt:lpstr>
      <vt:lpstr>Calibri Light</vt:lpstr>
      <vt:lpstr>方正兰亭中粗黑_GBK</vt:lpstr>
      <vt:lpstr>方正兰亭准黑_GBK</vt:lpstr>
      <vt:lpstr>方正兰亭细黑_GBK_M</vt:lpstr>
      <vt:lpstr>宋体</vt:lpstr>
      <vt:lpstr>方正兰亭细黑_GBK</vt:lpstr>
      <vt:lpstr>BrowalliaUPC</vt:lpstr>
      <vt:lpstr>Impact</vt:lpstr>
      <vt:lpstr>文泉驿等宽微米黑</vt:lpstr>
      <vt:lpstr>Segoe UI Semilight</vt:lpstr>
      <vt:lpstr>方正兰亭中黑_GBK</vt:lpstr>
      <vt:lpstr>A000120141119A25PPBG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2016-01-23T03:26:09Z</dcterms:created>
  <cp:lastModifiedBy>Administrator</cp:lastModifiedBy>
  <dcterms:modified xsi:type="dcterms:W3CDTF">2021-08-20T11:02:16Z</dcterms:modified>
  <cp:revision>69</cp:revision>
  <dc:title>PowerPoint 演示文稿</dc:title>
</cp:coreProperties>
</file>