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4" r:id="rId2"/>
  </p:sldMasterIdLst>
  <p:notesMasterIdLst>
    <p:notesMasterId r:id="rId3"/>
  </p:notesMasterIdLst>
  <p:sldIdLst>
    <p:sldId id="259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7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36" Target="revisionInfo.xml" Type="http://schemas.microsoft.com/office/2015/10/relationships/revisionInfo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F521F-D4DC-40A0-B54E-5D347EF3C2E1}" type="datetimeFigureOut">
              <a:rPr lang="zh-CN" altLang="en-US" smtClean="0"/>
              <a:t>2018/7/19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F8243-2E39-4BEB-B2D7-080D38D56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4242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77037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10506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19070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91098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69125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89922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03554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12923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13184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92179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2786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2874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5012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91495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86675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78876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06011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37279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13459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85963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96584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471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57009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2968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77981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1521487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660548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3892038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3150013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410749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3811329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302870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063023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90AF70F-2603-4964-BC23-E6FD44D3C17B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4829"/>
          <a:stretch>
            <a:fillRect/>
          </a:stretch>
        </p:blipFill>
        <p:spPr>
          <a:xfrm>
            <a:off x="-656774" y="-173505"/>
            <a:ext cx="13368548" cy="7229702"/>
          </a:xfrm>
          <a:prstGeom prst="rect">
            <a:avLst/>
          </a:prstGeom>
        </p:spPr>
      </p:pic>
      <p:sp>
        <p:nvSpPr>
          <p:cNvPr id="3" name="矩形 1">
            <a:extLst>
              <a:ext uri="{FF2B5EF4-FFF2-40B4-BE49-F238E27FC236}">
                <a16:creationId xmlns:a16="http://schemas.microsoft.com/office/drawing/2014/main" id="{3D1601D0-60D9-4E9F-B72A-B0BC9AF4DD84}"/>
              </a:ext>
            </a:extLst>
          </p:cNvPr>
          <p:cNvSpPr/>
          <p:nvPr userDrawn="1"/>
        </p:nvSpPr>
        <p:spPr>
          <a:xfrm>
            <a:off x="0" y="290285"/>
            <a:ext cx="1364343" cy="435429"/>
          </a:xfrm>
          <a:custGeom>
            <a:gdLst>
              <a:gd name="connsiteX0" fmla="*/ 0 w 1364343"/>
              <a:gd name="connsiteY0" fmla="*/ 0 h 435429"/>
              <a:gd name="connsiteX1" fmla="*/ 1364343 w 1364343"/>
              <a:gd name="connsiteY1" fmla="*/ 0 h 435429"/>
              <a:gd name="connsiteX2" fmla="*/ 1364343 w 1364343"/>
              <a:gd name="connsiteY2" fmla="*/ 435429 h 435429"/>
              <a:gd name="connsiteX3" fmla="*/ 0 w 1364343"/>
              <a:gd name="connsiteY3" fmla="*/ 435429 h 435429"/>
              <a:gd name="connsiteX4" fmla="*/ 0 w 1364343"/>
              <a:gd name="connsiteY4" fmla="*/ 0 h 435429"/>
              <a:gd name="connsiteX0-1" fmla="*/ 0 w 1364343"/>
              <a:gd name="connsiteY0-2" fmla="*/ 0 h 435429"/>
              <a:gd name="connsiteX1-3" fmla="*/ 1364343 w 1364343"/>
              <a:gd name="connsiteY1-4" fmla="*/ 0 h 435429"/>
              <a:gd name="connsiteX2-5" fmla="*/ 1190171 w 1364343"/>
              <a:gd name="connsiteY2-6" fmla="*/ 435429 h 435429"/>
              <a:gd name="connsiteX3-7" fmla="*/ 0 w 1364343"/>
              <a:gd name="connsiteY3-8" fmla="*/ 435429 h 435429"/>
              <a:gd name="connsiteX4-9" fmla="*/ 0 w 1364343"/>
              <a:gd name="connsiteY4-10" fmla="*/ 0 h 43542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64343" h="435429">
                <a:moveTo>
                  <a:pt x="0" y="0"/>
                </a:moveTo>
                <a:lnTo>
                  <a:pt x="1364343" y="0"/>
                </a:lnTo>
                <a:lnTo>
                  <a:pt x="1190171" y="435429"/>
                </a:lnTo>
                <a:lnTo>
                  <a:pt x="0" y="435429"/>
                </a:lnTo>
                <a:lnTo>
                  <a:pt x="0" y="0"/>
                </a:lnTo>
                <a:close/>
              </a:path>
            </a:pathLst>
          </a:cu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C7FF2871-176E-4695-8DB3-AEE4155C1AC9}"/>
              </a:ext>
            </a:extLst>
          </p:cNvPr>
          <p:cNvSpPr/>
          <p:nvPr userDrawn="1"/>
        </p:nvSpPr>
        <p:spPr>
          <a:xfrm>
            <a:off x="1242276" y="291873"/>
            <a:ext cx="447334" cy="433841"/>
          </a:xfrm>
          <a:prstGeom prst="parallelogram">
            <a:avLst>
              <a:gd name="adj" fmla="val 40109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0701EB5-8BBD-43A2-BA4C-BD1AB7A2EAB9}"/>
              </a:ext>
            </a:extLst>
          </p:cNvPr>
          <p:cNvSpPr txBox="1"/>
          <p:nvPr userDrawn="1"/>
        </p:nvSpPr>
        <p:spPr>
          <a:xfrm>
            <a:off x="68728" y="3233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团队介绍</a:t>
            </a:r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8AB3A192-3743-4B9C-823D-F24A4970A92C}"/>
              </a:ext>
            </a:extLst>
          </p:cNvPr>
          <p:cNvSpPr/>
          <p:nvPr userDrawn="1"/>
        </p:nvSpPr>
        <p:spPr>
          <a:xfrm>
            <a:off x="10442104" y="6357256"/>
            <a:ext cx="3860800" cy="217715"/>
          </a:xfrm>
          <a:prstGeom prst="parallelogram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AB9184C6-8CA5-4279-A7BC-3ED16A808C78}"/>
              </a:ext>
            </a:extLst>
          </p:cNvPr>
          <p:cNvSpPr/>
          <p:nvPr userDrawn="1"/>
        </p:nvSpPr>
        <p:spPr>
          <a:xfrm>
            <a:off x="11298447" y="6132544"/>
            <a:ext cx="2826655" cy="159398"/>
          </a:xfrm>
          <a:prstGeom prst="parallelogram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396536185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90AF70F-2603-4964-BC23-E6FD44D3C17B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4829"/>
          <a:stretch>
            <a:fillRect/>
          </a:stretch>
        </p:blipFill>
        <p:spPr>
          <a:xfrm>
            <a:off x="-656774" y="-173505"/>
            <a:ext cx="13368548" cy="7229702"/>
          </a:xfrm>
          <a:prstGeom prst="rect">
            <a:avLst/>
          </a:prstGeom>
        </p:spPr>
      </p:pic>
      <p:sp>
        <p:nvSpPr>
          <p:cNvPr id="3" name="矩形 1">
            <a:extLst>
              <a:ext uri="{FF2B5EF4-FFF2-40B4-BE49-F238E27FC236}">
                <a16:creationId xmlns:a16="http://schemas.microsoft.com/office/drawing/2014/main" id="{3D1601D0-60D9-4E9F-B72A-B0BC9AF4DD84}"/>
              </a:ext>
            </a:extLst>
          </p:cNvPr>
          <p:cNvSpPr/>
          <p:nvPr userDrawn="1"/>
        </p:nvSpPr>
        <p:spPr>
          <a:xfrm>
            <a:off x="0" y="290285"/>
            <a:ext cx="1364343" cy="435429"/>
          </a:xfrm>
          <a:custGeom>
            <a:gdLst>
              <a:gd name="connsiteX0" fmla="*/ 0 w 1364343"/>
              <a:gd name="connsiteY0" fmla="*/ 0 h 435429"/>
              <a:gd name="connsiteX1" fmla="*/ 1364343 w 1364343"/>
              <a:gd name="connsiteY1" fmla="*/ 0 h 435429"/>
              <a:gd name="connsiteX2" fmla="*/ 1364343 w 1364343"/>
              <a:gd name="connsiteY2" fmla="*/ 435429 h 435429"/>
              <a:gd name="connsiteX3" fmla="*/ 0 w 1364343"/>
              <a:gd name="connsiteY3" fmla="*/ 435429 h 435429"/>
              <a:gd name="connsiteX4" fmla="*/ 0 w 1364343"/>
              <a:gd name="connsiteY4" fmla="*/ 0 h 435429"/>
              <a:gd name="connsiteX0-1" fmla="*/ 0 w 1364343"/>
              <a:gd name="connsiteY0-2" fmla="*/ 0 h 435429"/>
              <a:gd name="connsiteX1-3" fmla="*/ 1364343 w 1364343"/>
              <a:gd name="connsiteY1-4" fmla="*/ 0 h 435429"/>
              <a:gd name="connsiteX2-5" fmla="*/ 1190171 w 1364343"/>
              <a:gd name="connsiteY2-6" fmla="*/ 435429 h 435429"/>
              <a:gd name="connsiteX3-7" fmla="*/ 0 w 1364343"/>
              <a:gd name="connsiteY3-8" fmla="*/ 435429 h 435429"/>
              <a:gd name="connsiteX4-9" fmla="*/ 0 w 1364343"/>
              <a:gd name="connsiteY4-10" fmla="*/ 0 h 43542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64343" h="435429">
                <a:moveTo>
                  <a:pt x="0" y="0"/>
                </a:moveTo>
                <a:lnTo>
                  <a:pt x="1364343" y="0"/>
                </a:lnTo>
                <a:lnTo>
                  <a:pt x="1190171" y="435429"/>
                </a:lnTo>
                <a:lnTo>
                  <a:pt x="0" y="435429"/>
                </a:lnTo>
                <a:lnTo>
                  <a:pt x="0" y="0"/>
                </a:lnTo>
                <a:close/>
              </a:path>
            </a:pathLst>
          </a:cu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C7FF2871-176E-4695-8DB3-AEE4155C1AC9}"/>
              </a:ext>
            </a:extLst>
          </p:cNvPr>
          <p:cNvSpPr/>
          <p:nvPr userDrawn="1"/>
        </p:nvSpPr>
        <p:spPr>
          <a:xfrm>
            <a:off x="1242276" y="291873"/>
            <a:ext cx="447334" cy="433841"/>
          </a:xfrm>
          <a:prstGeom prst="parallelogram">
            <a:avLst>
              <a:gd name="adj" fmla="val 40109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0701EB5-8BBD-43A2-BA4C-BD1AB7A2EAB9}"/>
              </a:ext>
            </a:extLst>
          </p:cNvPr>
          <p:cNvSpPr txBox="1"/>
          <p:nvPr userDrawn="1"/>
        </p:nvSpPr>
        <p:spPr>
          <a:xfrm>
            <a:off x="68728" y="3233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项目简介</a:t>
            </a:r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D2D1C17C-257F-477D-82AE-CAC49410F4F9}"/>
              </a:ext>
            </a:extLst>
          </p:cNvPr>
          <p:cNvSpPr/>
          <p:nvPr userDrawn="1"/>
        </p:nvSpPr>
        <p:spPr>
          <a:xfrm>
            <a:off x="10442104" y="6357256"/>
            <a:ext cx="3860800" cy="217715"/>
          </a:xfrm>
          <a:prstGeom prst="parallelogram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59D1328E-3273-492C-91F9-99E6BC1CCF6F}"/>
              </a:ext>
            </a:extLst>
          </p:cNvPr>
          <p:cNvSpPr/>
          <p:nvPr userDrawn="1"/>
        </p:nvSpPr>
        <p:spPr>
          <a:xfrm>
            <a:off x="11298447" y="6132544"/>
            <a:ext cx="2826655" cy="159398"/>
          </a:xfrm>
          <a:prstGeom prst="parallelogram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740630207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90AF70F-2603-4964-BC23-E6FD44D3C17B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4829"/>
          <a:stretch>
            <a:fillRect/>
          </a:stretch>
        </p:blipFill>
        <p:spPr>
          <a:xfrm>
            <a:off x="-656774" y="-173505"/>
            <a:ext cx="13368548" cy="7229702"/>
          </a:xfrm>
          <a:prstGeom prst="rect">
            <a:avLst/>
          </a:prstGeom>
        </p:spPr>
      </p:pic>
      <p:sp>
        <p:nvSpPr>
          <p:cNvPr id="3" name="矩形 1">
            <a:extLst>
              <a:ext uri="{FF2B5EF4-FFF2-40B4-BE49-F238E27FC236}">
                <a16:creationId xmlns:a16="http://schemas.microsoft.com/office/drawing/2014/main" id="{3D1601D0-60D9-4E9F-B72A-B0BC9AF4DD84}"/>
              </a:ext>
            </a:extLst>
          </p:cNvPr>
          <p:cNvSpPr/>
          <p:nvPr userDrawn="1"/>
        </p:nvSpPr>
        <p:spPr>
          <a:xfrm>
            <a:off x="0" y="290285"/>
            <a:ext cx="1364343" cy="435429"/>
          </a:xfrm>
          <a:custGeom>
            <a:gdLst>
              <a:gd name="connsiteX0" fmla="*/ 0 w 1364343"/>
              <a:gd name="connsiteY0" fmla="*/ 0 h 435429"/>
              <a:gd name="connsiteX1" fmla="*/ 1364343 w 1364343"/>
              <a:gd name="connsiteY1" fmla="*/ 0 h 435429"/>
              <a:gd name="connsiteX2" fmla="*/ 1364343 w 1364343"/>
              <a:gd name="connsiteY2" fmla="*/ 435429 h 435429"/>
              <a:gd name="connsiteX3" fmla="*/ 0 w 1364343"/>
              <a:gd name="connsiteY3" fmla="*/ 435429 h 435429"/>
              <a:gd name="connsiteX4" fmla="*/ 0 w 1364343"/>
              <a:gd name="connsiteY4" fmla="*/ 0 h 435429"/>
              <a:gd name="connsiteX0-1" fmla="*/ 0 w 1364343"/>
              <a:gd name="connsiteY0-2" fmla="*/ 0 h 435429"/>
              <a:gd name="connsiteX1-3" fmla="*/ 1364343 w 1364343"/>
              <a:gd name="connsiteY1-4" fmla="*/ 0 h 435429"/>
              <a:gd name="connsiteX2-5" fmla="*/ 1190171 w 1364343"/>
              <a:gd name="connsiteY2-6" fmla="*/ 435429 h 435429"/>
              <a:gd name="connsiteX3-7" fmla="*/ 0 w 1364343"/>
              <a:gd name="connsiteY3-8" fmla="*/ 435429 h 435429"/>
              <a:gd name="connsiteX4-9" fmla="*/ 0 w 1364343"/>
              <a:gd name="connsiteY4-10" fmla="*/ 0 h 43542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64343" h="435429">
                <a:moveTo>
                  <a:pt x="0" y="0"/>
                </a:moveTo>
                <a:lnTo>
                  <a:pt x="1364343" y="0"/>
                </a:lnTo>
                <a:lnTo>
                  <a:pt x="1190171" y="435429"/>
                </a:lnTo>
                <a:lnTo>
                  <a:pt x="0" y="435429"/>
                </a:lnTo>
                <a:lnTo>
                  <a:pt x="0" y="0"/>
                </a:lnTo>
                <a:close/>
              </a:path>
            </a:pathLst>
          </a:cu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C7FF2871-176E-4695-8DB3-AEE4155C1AC9}"/>
              </a:ext>
            </a:extLst>
          </p:cNvPr>
          <p:cNvSpPr/>
          <p:nvPr userDrawn="1"/>
        </p:nvSpPr>
        <p:spPr>
          <a:xfrm>
            <a:off x="1242276" y="291873"/>
            <a:ext cx="447334" cy="433841"/>
          </a:xfrm>
          <a:prstGeom prst="parallelogram">
            <a:avLst>
              <a:gd name="adj" fmla="val 40109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0701EB5-8BBD-43A2-BA4C-BD1AB7A2EAB9}"/>
              </a:ext>
            </a:extLst>
          </p:cNvPr>
          <p:cNvSpPr txBox="1"/>
          <p:nvPr userDrawn="1"/>
        </p:nvSpPr>
        <p:spPr>
          <a:xfrm>
            <a:off x="68728" y="3233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产品运营</a:t>
            </a:r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270E21AF-AFA6-43C4-A60D-1245E794CDE5}"/>
              </a:ext>
            </a:extLst>
          </p:cNvPr>
          <p:cNvSpPr/>
          <p:nvPr userDrawn="1"/>
        </p:nvSpPr>
        <p:spPr>
          <a:xfrm>
            <a:off x="10442104" y="6357256"/>
            <a:ext cx="3860800" cy="217715"/>
          </a:xfrm>
          <a:prstGeom prst="parallelogram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46AD1632-D02B-416D-B009-9DB47EB57C6D}"/>
              </a:ext>
            </a:extLst>
          </p:cNvPr>
          <p:cNvSpPr/>
          <p:nvPr userDrawn="1"/>
        </p:nvSpPr>
        <p:spPr>
          <a:xfrm>
            <a:off x="11298447" y="6132544"/>
            <a:ext cx="2826655" cy="159398"/>
          </a:xfrm>
          <a:prstGeom prst="parallelogram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639386885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90AF70F-2603-4964-BC23-E6FD44D3C17B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4829"/>
          <a:stretch>
            <a:fillRect/>
          </a:stretch>
        </p:blipFill>
        <p:spPr>
          <a:xfrm>
            <a:off x="-656774" y="-173505"/>
            <a:ext cx="13368548" cy="7229702"/>
          </a:xfrm>
          <a:prstGeom prst="rect">
            <a:avLst/>
          </a:prstGeom>
        </p:spPr>
      </p:pic>
      <p:sp>
        <p:nvSpPr>
          <p:cNvPr id="3" name="矩形 1">
            <a:extLst>
              <a:ext uri="{FF2B5EF4-FFF2-40B4-BE49-F238E27FC236}">
                <a16:creationId xmlns:a16="http://schemas.microsoft.com/office/drawing/2014/main" id="{3D1601D0-60D9-4E9F-B72A-B0BC9AF4DD84}"/>
              </a:ext>
            </a:extLst>
          </p:cNvPr>
          <p:cNvSpPr/>
          <p:nvPr userDrawn="1"/>
        </p:nvSpPr>
        <p:spPr>
          <a:xfrm>
            <a:off x="0" y="290285"/>
            <a:ext cx="1364343" cy="435429"/>
          </a:xfrm>
          <a:custGeom>
            <a:gdLst>
              <a:gd name="connsiteX0" fmla="*/ 0 w 1364343"/>
              <a:gd name="connsiteY0" fmla="*/ 0 h 435429"/>
              <a:gd name="connsiteX1" fmla="*/ 1364343 w 1364343"/>
              <a:gd name="connsiteY1" fmla="*/ 0 h 435429"/>
              <a:gd name="connsiteX2" fmla="*/ 1364343 w 1364343"/>
              <a:gd name="connsiteY2" fmla="*/ 435429 h 435429"/>
              <a:gd name="connsiteX3" fmla="*/ 0 w 1364343"/>
              <a:gd name="connsiteY3" fmla="*/ 435429 h 435429"/>
              <a:gd name="connsiteX4" fmla="*/ 0 w 1364343"/>
              <a:gd name="connsiteY4" fmla="*/ 0 h 435429"/>
              <a:gd name="connsiteX0-1" fmla="*/ 0 w 1364343"/>
              <a:gd name="connsiteY0-2" fmla="*/ 0 h 435429"/>
              <a:gd name="connsiteX1-3" fmla="*/ 1364343 w 1364343"/>
              <a:gd name="connsiteY1-4" fmla="*/ 0 h 435429"/>
              <a:gd name="connsiteX2-5" fmla="*/ 1190171 w 1364343"/>
              <a:gd name="connsiteY2-6" fmla="*/ 435429 h 435429"/>
              <a:gd name="connsiteX3-7" fmla="*/ 0 w 1364343"/>
              <a:gd name="connsiteY3-8" fmla="*/ 435429 h 435429"/>
              <a:gd name="connsiteX4-9" fmla="*/ 0 w 1364343"/>
              <a:gd name="connsiteY4-10" fmla="*/ 0 h 43542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64343" h="435429">
                <a:moveTo>
                  <a:pt x="0" y="0"/>
                </a:moveTo>
                <a:lnTo>
                  <a:pt x="1364343" y="0"/>
                </a:lnTo>
                <a:lnTo>
                  <a:pt x="1190171" y="435429"/>
                </a:lnTo>
                <a:lnTo>
                  <a:pt x="0" y="435429"/>
                </a:lnTo>
                <a:lnTo>
                  <a:pt x="0" y="0"/>
                </a:lnTo>
                <a:close/>
              </a:path>
            </a:pathLst>
          </a:cu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C7FF2871-176E-4695-8DB3-AEE4155C1AC9}"/>
              </a:ext>
            </a:extLst>
          </p:cNvPr>
          <p:cNvSpPr/>
          <p:nvPr userDrawn="1"/>
        </p:nvSpPr>
        <p:spPr>
          <a:xfrm>
            <a:off x="1242276" y="291873"/>
            <a:ext cx="447334" cy="433841"/>
          </a:xfrm>
          <a:prstGeom prst="parallelogram">
            <a:avLst>
              <a:gd name="adj" fmla="val 40109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0701EB5-8BBD-43A2-BA4C-BD1AB7A2EAB9}"/>
              </a:ext>
            </a:extLst>
          </p:cNvPr>
          <p:cNvSpPr txBox="1"/>
          <p:nvPr userDrawn="1"/>
        </p:nvSpPr>
        <p:spPr>
          <a:xfrm>
            <a:off x="68728" y="3233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风险管理</a:t>
            </a:r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6BBA776D-4044-4511-9321-E5A2008C47AA}"/>
              </a:ext>
            </a:extLst>
          </p:cNvPr>
          <p:cNvSpPr/>
          <p:nvPr userDrawn="1"/>
        </p:nvSpPr>
        <p:spPr>
          <a:xfrm>
            <a:off x="10442104" y="6357256"/>
            <a:ext cx="3860800" cy="217715"/>
          </a:xfrm>
          <a:prstGeom prst="parallelogram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53E0309A-080C-44CD-807D-6B2D53291714}"/>
              </a:ext>
            </a:extLst>
          </p:cNvPr>
          <p:cNvSpPr/>
          <p:nvPr userDrawn="1"/>
        </p:nvSpPr>
        <p:spPr>
          <a:xfrm>
            <a:off x="11298447" y="6132544"/>
            <a:ext cx="2826655" cy="159398"/>
          </a:xfrm>
          <a:prstGeom prst="parallelogram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4179425317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551773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3755442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772475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759381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slideLayouts/slideLayout15.xml" Type="http://schemas.openxmlformats.org/officeDocument/2006/relationships/slideLayout"/><Relationship Id="rId11" Target="../slideLayouts/slideLayout16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7.xml" Type="http://schemas.openxmlformats.org/officeDocument/2006/relationships/slideLayout"/><Relationship Id="rId3" Target="../slideLayouts/slideLayout8.xml" Type="http://schemas.openxmlformats.org/officeDocument/2006/relationships/slideLayout"/><Relationship Id="rId4" Target="../slideLayouts/slideLayout9.xml" Type="http://schemas.openxmlformats.org/officeDocument/2006/relationships/slideLayout"/><Relationship Id="rId5" Target="../slideLayouts/slideLayout10.xml" Type="http://schemas.openxmlformats.org/officeDocument/2006/relationships/slideLayout"/><Relationship Id="rId6" Target="../slideLayouts/slideLayout11.xml" Type="http://schemas.openxmlformats.org/officeDocument/2006/relationships/slideLayout"/><Relationship Id="rId7" Target="../slideLayouts/slideLayout12.xml" Type="http://schemas.openxmlformats.org/officeDocument/2006/relationships/slideLayout"/><Relationship Id="rId8" Target="../slideLayouts/slideLayout13.xml" Type="http://schemas.openxmlformats.org/officeDocument/2006/relationships/slideLayout"/><Relationship Id="rId9" Target="../slideLayouts/slideLayout1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</p:sldLayoutIdLst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2648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Relationship Id="rId4" Target="../tags/tag1.xml" Type="http://schemas.openxmlformats.org/officeDocument/2006/relationships/tags"/><Relationship Id="rId5" Target="../tags/tag2.xml" Type="http://schemas.openxmlformats.org/officeDocument/2006/relationships/tags"/><Relationship Id="rId6" Target="../tags/tag3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.emf" Type="http://schemas.openxmlformats.org/officeDocument/2006/relationships/image"/><Relationship Id="rId4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1.pn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3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.emf" Type="http://schemas.openxmlformats.org/officeDocument/2006/relationships/image"/><Relationship Id="rId4" Target="../media/image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4.jpeg" Type="http://schemas.openxmlformats.org/officeDocument/2006/relationships/image"/><Relationship Id="rId4" Target="../media/image15.png" Type="http://schemas.openxmlformats.org/officeDocument/2006/relationships/image"/><Relationship Id="rId5" Target="../media/image16.jpeg" Type="http://schemas.openxmlformats.org/officeDocument/2006/relationships/image"/><Relationship Id="rId6" Target="../media/image17.png" Type="http://schemas.openxmlformats.org/officeDocument/2006/relationships/image"/><Relationship Id="rId7" Target="../media/image18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3.emf" Type="http://schemas.openxmlformats.org/officeDocument/2006/relationships/image"/><Relationship Id="rId4" Target="../media/image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7.jpeg" Type="http://schemas.openxmlformats.org/officeDocument/2006/relationships/image"/><Relationship Id="rId4" Target="../media/image28.jpeg" Type="http://schemas.openxmlformats.org/officeDocument/2006/relationships/image"/><Relationship Id="rId5" Target="../media/image29.jpeg" Type="http://schemas.openxmlformats.org/officeDocument/2006/relationships/image"/><Relationship Id="rId6" Target="../media/image30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31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2.jpeg" Type="http://schemas.openxmlformats.org/officeDocument/2006/relationships/image"/><Relationship Id="rId4" Target="../tags/tag4.xml" Type="http://schemas.openxmlformats.org/officeDocument/2006/relationships/tags"/><Relationship Id="rId5" Target="../tags/tag5.xml" Type="http://schemas.openxmlformats.org/officeDocument/2006/relationships/tags"/><Relationship Id="rId6" Target="../tags/tag6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emf" Type="http://schemas.openxmlformats.org/officeDocument/2006/relationships/image"/><Relationship Id="rId4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8C365B1-150F-4774-A284-29C356B39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A_文本框 2">
            <a:extLst>
              <a:ext uri="{FF2B5EF4-FFF2-40B4-BE49-F238E27FC236}">
                <a16:creationId xmlns:a16="http://schemas.microsoft.com/office/drawing/2014/main" id="{868A700E-1816-41D1-9463-B13DDCC343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161236" y="2366566"/>
            <a:ext cx="475274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/>
            <a:r>
              <a:rPr altLang="zh-CN" lang="en-US" spc="300" sz="3600">
                <a:solidFill>
                  <a:srgbClr val="3C5F6B"/>
                </a:solidFill>
                <a:latin panose="020f0502020204030204" typeface="微软雅黑 Light"/>
                <a:ea charset="-122" panose="020b0502040204020203" pitchFamily="34" typeface="微软雅黑 Light"/>
                <a:cs typeface="+mn-ea"/>
                <a:sym typeface="+mn-lt"/>
              </a:rPr>
              <a:t>BUSINESS REPORT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33F89D0-DAD1-432F-9123-1DF5698F9CB6}"/>
              </a:ext>
            </a:extLst>
          </p:cNvPr>
          <p:cNvSpPr txBox="1"/>
          <p:nvPr/>
        </p:nvSpPr>
        <p:spPr>
          <a:xfrm>
            <a:off x="6818027" y="5211964"/>
            <a:ext cx="343916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/>
            <a:r>
              <a:rPr altLang="en-US" lang="zh-CN" sz="1600">
                <a:solidFill>
                  <a:srgbClr val="3C5F6B"/>
                </a:solidFill>
                <a:latin panose="020f0502020204030204" typeface="微软雅黑 Light"/>
                <a:ea charset="-122" panose="020b0502040204020203" pitchFamily="34" typeface="微软雅黑 Light"/>
                <a:cs typeface="+mn-ea"/>
                <a:sym typeface="+mn-lt"/>
              </a:rPr>
              <a:t>汇报人：优页PPT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7845BDE-CCAC-467F-8C63-F7333034FFBC}"/>
              </a:ext>
            </a:extLst>
          </p:cNvPr>
          <p:cNvSpPr/>
          <p:nvPr/>
        </p:nvSpPr>
        <p:spPr>
          <a:xfrm>
            <a:off x="6161238" y="4767223"/>
            <a:ext cx="4752741" cy="3352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400"/>
            <a:r>
              <a:rPr altLang="zh-CN" lang="en-US" sz="1600">
                <a:solidFill>
                  <a:srgbClr val="3C5F6B"/>
                </a:solidFill>
                <a:latin panose="020f0502020204030204" typeface="微软雅黑 Light"/>
                <a:ea charset="-122" panose="020b0502040204020203" pitchFamily="34" typeface="微软雅黑 Light"/>
                <a:cs typeface="+mn-ea"/>
                <a:sym typeface="+mn-lt"/>
              </a:rPr>
              <a:t>ADD YOUR TITLE HERE.ADD YOUR TITLE HERE.</a:t>
            </a:r>
          </a:p>
        </p:txBody>
      </p:sp>
      <p:sp>
        <p:nvSpPr>
          <p:cNvPr id="11" name="PA_文本框 4">
            <a:extLst>
              <a:ext uri="{FF2B5EF4-FFF2-40B4-BE49-F238E27FC236}">
                <a16:creationId xmlns:a16="http://schemas.microsoft.com/office/drawing/2014/main" id="{8DFA80B4-6215-429D-8E6D-CAE0ABF9993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025456" y="2906710"/>
            <a:ext cx="7024304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/>
            <a:r>
              <a:rPr altLang="en-US" b="1" lang="zh-CN" spc="600" sz="5400">
                <a:solidFill>
                  <a:srgbClr val="3C5F6B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商务通用商业计</a:t>
            </a:r>
          </a:p>
          <a:p>
            <a:pPr algn="ctr" defTabSz="914400"/>
            <a:r>
              <a:rPr altLang="en-US" b="1" lang="zh-CN" spc="600" sz="5400">
                <a:solidFill>
                  <a:srgbClr val="3C5F6B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划书模板</a:t>
            </a:r>
          </a:p>
        </p:txBody>
      </p:sp>
      <p:sp>
        <p:nvSpPr>
          <p:cNvPr id="12" name="PA_文本框 1">
            <a:extLst>
              <a:ext uri="{FF2B5EF4-FFF2-40B4-BE49-F238E27FC236}">
                <a16:creationId xmlns:a16="http://schemas.microsoft.com/office/drawing/2014/main" id="{A3B9A2B5-CCE2-44F4-A849-5D5D7947A28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339263" y="1299444"/>
            <a:ext cx="239669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/>
            <a:r>
              <a:rPr altLang="zh-CN" b="1" lang="en-US" smtClean="0" spc="600" sz="4800">
                <a:solidFill>
                  <a:srgbClr val="3C5F6B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2018</a:t>
            </a:r>
          </a:p>
        </p:txBody>
      </p:sp>
    </p:spTree>
    <p:extLst>
      <p:ext uri="{BB962C8B-B14F-4D97-AF65-F5344CB8AC3E}">
        <p14:creationId val="54051040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7"/>
      <p:bldP grpId="0" spid="11"/>
      <p:bldP grpId="0" spid="1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C940B5B-CA3C-451E-83AF-5202DB629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3505"/>
            <a:ext cx="12311016" cy="703150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2ED531A-08C9-4173-940E-675F5CEA7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656773" y="-368368"/>
            <a:ext cx="13368548" cy="7596482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1BC3A76B-EB26-4186-8371-6BD5ED915137}"/>
              </a:ext>
            </a:extLst>
          </p:cNvPr>
          <p:cNvSpPr>
            <a:spLocks noEditPoints="1"/>
          </p:cNvSpPr>
          <p:nvPr/>
        </p:nvSpPr>
        <p:spPr bwMode="auto">
          <a:xfrm>
            <a:off x="3176" y="-38100"/>
            <a:ext cx="2411413" cy="2803526"/>
          </a:xfrm>
          <a:custGeom>
            <a:gdLst>
              <a:gd fmla="*/ 771 w 1519" name="T0"/>
              <a:gd fmla="*/ 1673 h 1766" name="T1"/>
              <a:gd fmla="*/ 70 w 1519" name="T2"/>
              <a:gd fmla="*/ 1278 h 1766" name="T3"/>
              <a:gd fmla="*/ 70 w 1519" name="T4"/>
              <a:gd fmla="*/ 488 h 1766" name="T5"/>
              <a:gd fmla="*/ 771 w 1519" name="T6"/>
              <a:gd fmla="*/ 93 h 1766" name="T7"/>
              <a:gd fmla="*/ 1449 w 1519" name="T8"/>
              <a:gd fmla="*/ 488 h 1766" name="T9"/>
              <a:gd fmla="*/ 1449 w 1519" name="T10"/>
              <a:gd fmla="*/ 1278 h 1766" name="T11"/>
              <a:gd fmla="*/ 771 w 1519" name="T12"/>
              <a:gd fmla="*/ 1673 h 1766" name="T13"/>
              <a:gd fmla="*/ 771 w 1519" name="T14"/>
              <a:gd fmla="*/ 0 h 1766" name="T15"/>
              <a:gd fmla="*/ 0 w 1519" name="T16"/>
              <a:gd fmla="*/ 441 h 1766" name="T17"/>
              <a:gd fmla="*/ 0 w 1519" name="T18"/>
              <a:gd fmla="*/ 1325 h 1766" name="T19"/>
              <a:gd fmla="*/ 771 w 1519" name="T20"/>
              <a:gd fmla="*/ 1766 h 1766" name="T21"/>
              <a:gd fmla="*/ 1519 w 1519" name="T22"/>
              <a:gd fmla="*/ 1325 h 1766" name="T23"/>
              <a:gd fmla="*/ 1519 w 1519" name="T24"/>
              <a:gd fmla="*/ 441 h 1766" name="T25"/>
              <a:gd fmla="*/ 771 w 1519" name="T26"/>
              <a:gd fmla="*/ 0 h 176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766" w="1519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2D2725C-92C9-4C55-83B9-2A2532E2B61B}"/>
              </a:ext>
            </a:extLst>
          </p:cNvPr>
          <p:cNvSpPr/>
          <p:nvPr/>
        </p:nvSpPr>
        <p:spPr>
          <a:xfrm>
            <a:off x="0" y="1863398"/>
            <a:ext cx="12311016" cy="2800591"/>
          </a:xfrm>
          <a:prstGeom prst="rect">
            <a:avLst/>
          </a:prstGeom>
          <a:solidFill>
            <a:srgbClr val="3C5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01D4FAA-C34D-4E20-AA75-C29CF2B8E7C5}"/>
              </a:ext>
            </a:extLst>
          </p:cNvPr>
          <p:cNvSpPr>
            <a:spLocks noEditPoints="1"/>
          </p:cNvSpPr>
          <p:nvPr/>
        </p:nvSpPr>
        <p:spPr bwMode="auto">
          <a:xfrm>
            <a:off x="703121" y="2276389"/>
            <a:ext cx="1711468" cy="1989765"/>
          </a:xfrm>
          <a:custGeom>
            <a:gdLst>
              <a:gd fmla="*/ 771 w 1519" name="T0"/>
              <a:gd fmla="*/ 1673 h 1766" name="T1"/>
              <a:gd fmla="*/ 70 w 1519" name="T2"/>
              <a:gd fmla="*/ 1278 h 1766" name="T3"/>
              <a:gd fmla="*/ 70 w 1519" name="T4"/>
              <a:gd fmla="*/ 488 h 1766" name="T5"/>
              <a:gd fmla="*/ 771 w 1519" name="T6"/>
              <a:gd fmla="*/ 93 h 1766" name="T7"/>
              <a:gd fmla="*/ 1449 w 1519" name="T8"/>
              <a:gd fmla="*/ 488 h 1766" name="T9"/>
              <a:gd fmla="*/ 1449 w 1519" name="T10"/>
              <a:gd fmla="*/ 1278 h 1766" name="T11"/>
              <a:gd fmla="*/ 771 w 1519" name="T12"/>
              <a:gd fmla="*/ 1673 h 1766" name="T13"/>
              <a:gd fmla="*/ 771 w 1519" name="T14"/>
              <a:gd fmla="*/ 0 h 1766" name="T15"/>
              <a:gd fmla="*/ 0 w 1519" name="T16"/>
              <a:gd fmla="*/ 441 h 1766" name="T17"/>
              <a:gd fmla="*/ 0 w 1519" name="T18"/>
              <a:gd fmla="*/ 1325 h 1766" name="T19"/>
              <a:gd fmla="*/ 771 w 1519" name="T20"/>
              <a:gd fmla="*/ 1766 h 1766" name="T21"/>
              <a:gd fmla="*/ 1519 w 1519" name="T22"/>
              <a:gd fmla="*/ 1325 h 1766" name="T23"/>
              <a:gd fmla="*/ 1519 w 1519" name="T24"/>
              <a:gd fmla="*/ 441 h 1766" name="T25"/>
              <a:gd fmla="*/ 771 w 1519" name="T26"/>
              <a:gd fmla="*/ 0 h 176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766" w="1519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close/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11D45E5-3AAF-4C3E-80F5-3CC40986B13D}"/>
              </a:ext>
            </a:extLst>
          </p:cNvPr>
          <p:cNvCxnSpPr/>
          <p:nvPr/>
        </p:nvCxnSpPr>
        <p:spPr>
          <a:xfrm>
            <a:off x="-31068" y="4470400"/>
            <a:ext cx="48913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98AC6F5-3D34-4A1A-AA1E-477A3F2ACDAF}"/>
              </a:ext>
            </a:extLst>
          </p:cNvPr>
          <p:cNvCxnSpPr/>
          <p:nvPr/>
        </p:nvCxnSpPr>
        <p:spPr>
          <a:xfrm>
            <a:off x="7535184" y="2061029"/>
            <a:ext cx="48913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DD445BD4-0A62-4A4F-B92E-6E89C6158C33}"/>
              </a:ext>
            </a:extLst>
          </p:cNvPr>
          <p:cNvSpPr/>
          <p:nvPr/>
        </p:nvSpPr>
        <p:spPr>
          <a:xfrm>
            <a:off x="1144384" y="2516184"/>
            <a:ext cx="743268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8800">
                <a:solidFill>
                  <a:schemeClr val="bg1"/>
                </a:solidFill>
                <a:latin charset="0" panose="020b0806030902050204" pitchFamily="34" typeface="Impact"/>
              </a:rPr>
              <a:t>2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A30D5FD-7AEF-44F7-80EA-64ACBBA30FB3}"/>
              </a:ext>
            </a:extLst>
          </p:cNvPr>
          <p:cNvSpPr txBox="1"/>
          <p:nvPr/>
        </p:nvSpPr>
        <p:spPr>
          <a:xfrm>
            <a:off x="585175" y="3597863"/>
            <a:ext cx="1947360" cy="457200"/>
          </a:xfrm>
          <a:prstGeom prst="rect">
            <a:avLst/>
          </a:prstGeom>
          <a:solidFill>
            <a:srgbClr val="303C41"/>
          </a:solidFill>
        </p:spPr>
        <p:txBody>
          <a:bodyPr rtlCol="0" wrap="square">
            <a:spAutoFit/>
          </a:bodyPr>
          <a:lstStyle/>
          <a:p>
            <a:pPr algn="dist"/>
            <a:r>
              <a:rPr altLang="zh-CN" lang="en-US" sz="2400">
                <a:solidFill>
                  <a:schemeClr val="bg1"/>
                </a:solidFill>
              </a:rPr>
              <a:t>PART TWO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0F14A79-86E6-4F71-A954-0838D8BCAFF6}"/>
              </a:ext>
            </a:extLst>
          </p:cNvPr>
          <p:cNvSpPr txBox="1"/>
          <p:nvPr/>
        </p:nvSpPr>
        <p:spPr>
          <a:xfrm>
            <a:off x="4701223" y="2597209"/>
            <a:ext cx="2621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项目简介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3518A76-3D00-4EEC-90D9-A435B33C4F14}"/>
              </a:ext>
            </a:extLst>
          </p:cNvPr>
          <p:cNvSpPr txBox="1"/>
          <p:nvPr/>
        </p:nvSpPr>
        <p:spPr>
          <a:xfrm>
            <a:off x="4000898" y="3385266"/>
            <a:ext cx="405320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ENGLISH TITLE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A945364-657B-4106-B549-FD41A5FE9EA3}"/>
              </a:ext>
            </a:extLst>
          </p:cNvPr>
          <p:cNvSpPr txBox="1"/>
          <p:nvPr/>
        </p:nvSpPr>
        <p:spPr>
          <a:xfrm>
            <a:off x="9206710" y="2521661"/>
            <a:ext cx="1840230" cy="13258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bg1"/>
                </a:solidFill>
              </a:rPr>
              <a:t>添加章节标题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bg1"/>
                </a:solidFill>
              </a:rPr>
              <a:t>添加章节标题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bg1"/>
                </a:solidFill>
              </a:rPr>
              <a:t>添加章节标题</a:t>
            </a:r>
          </a:p>
        </p:txBody>
      </p:sp>
    </p:spTree>
    <p:extLst>
      <p:ext uri="{BB962C8B-B14F-4D97-AF65-F5344CB8AC3E}">
        <p14:creationId val="32057308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9"/>
      <p:bldP grpId="0" spid="10"/>
      <p:bldP grpId="0" spid="11"/>
      <p:bldP grpId="0" spid="12"/>
      <p:bldP grpId="0" spid="1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887B53F9-E587-4227-841F-4BD4F9FF0383}"/>
              </a:ext>
            </a:extLst>
          </p:cNvPr>
          <p:cNvSpPr/>
          <p:nvPr/>
        </p:nvSpPr>
        <p:spPr>
          <a:xfrm>
            <a:off x="1689610" y="1496169"/>
            <a:ext cx="2264578" cy="2264578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B2484A97-31A1-4F40-8CAD-79A3A7EE5B00}"/>
              </a:ext>
            </a:extLst>
          </p:cNvPr>
          <p:cNvSpPr/>
          <p:nvPr/>
        </p:nvSpPr>
        <p:spPr>
          <a:xfrm>
            <a:off x="4437657" y="1739321"/>
            <a:ext cx="2021426" cy="2021426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88B87078-C394-441E-9542-9E5F2E5EBE80}"/>
              </a:ext>
            </a:extLst>
          </p:cNvPr>
          <p:cNvSpPr/>
          <p:nvPr/>
        </p:nvSpPr>
        <p:spPr>
          <a:xfrm>
            <a:off x="6942553" y="2093693"/>
            <a:ext cx="1667054" cy="1667054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213DAD3-E36E-458C-8440-C2566F444552}"/>
              </a:ext>
            </a:extLst>
          </p:cNvPr>
          <p:cNvSpPr/>
          <p:nvPr/>
        </p:nvSpPr>
        <p:spPr>
          <a:xfrm>
            <a:off x="9093077" y="2485190"/>
            <a:ext cx="1275557" cy="1275557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C91048D6-61CF-4719-8527-F6C02E0E5125}"/>
              </a:ext>
            </a:extLst>
          </p:cNvPr>
          <p:cNvSpPr/>
          <p:nvPr/>
        </p:nvSpPr>
        <p:spPr>
          <a:xfrm>
            <a:off x="2555199" y="3494047"/>
            <a:ext cx="533400" cy="533400"/>
          </a:xfrm>
          <a:prstGeom prst="ellipse">
            <a:avLst/>
          </a:prstGeom>
          <a:solidFill>
            <a:srgbClr val="37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FA6DBC77-DFB8-47D0-BFFD-76E6D23AA5E7}"/>
              </a:ext>
            </a:extLst>
          </p:cNvPr>
          <p:cNvSpPr/>
          <p:nvPr/>
        </p:nvSpPr>
        <p:spPr>
          <a:xfrm>
            <a:off x="5181670" y="3494047"/>
            <a:ext cx="533400" cy="533400"/>
          </a:xfrm>
          <a:prstGeom prst="ellipse">
            <a:avLst/>
          </a:prstGeom>
          <a:solidFill>
            <a:srgbClr val="37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66AC6FD-0EF2-4846-8D8F-61DC4EC2F7EB}"/>
              </a:ext>
            </a:extLst>
          </p:cNvPr>
          <p:cNvSpPr/>
          <p:nvPr/>
        </p:nvSpPr>
        <p:spPr>
          <a:xfrm>
            <a:off x="7509380" y="3494047"/>
            <a:ext cx="533400" cy="533400"/>
          </a:xfrm>
          <a:prstGeom prst="ellipse">
            <a:avLst/>
          </a:prstGeom>
          <a:solidFill>
            <a:srgbClr val="37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87F622B-13AE-4E45-A5B3-18DF0BA8375F}"/>
              </a:ext>
            </a:extLst>
          </p:cNvPr>
          <p:cNvSpPr/>
          <p:nvPr/>
        </p:nvSpPr>
        <p:spPr>
          <a:xfrm>
            <a:off x="9464155" y="3494047"/>
            <a:ext cx="533400" cy="533400"/>
          </a:xfrm>
          <a:prstGeom prst="ellipse">
            <a:avLst/>
          </a:prstGeom>
          <a:solidFill>
            <a:srgbClr val="37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053E72-470E-4CAB-A85A-7D8DD4A4E5B6}"/>
              </a:ext>
            </a:extLst>
          </p:cNvPr>
          <p:cNvSpPr txBox="1"/>
          <p:nvPr/>
        </p:nvSpPr>
        <p:spPr>
          <a:xfrm>
            <a:off x="2242253" y="2243737"/>
            <a:ext cx="11480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440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FF9533A-046A-4AAB-9AC3-532BACE782E8}"/>
              </a:ext>
            </a:extLst>
          </p:cNvPr>
          <p:cNvSpPr txBox="1"/>
          <p:nvPr/>
        </p:nvSpPr>
        <p:spPr>
          <a:xfrm>
            <a:off x="4909600" y="2409612"/>
            <a:ext cx="1060767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400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113D8C2-6C71-4EF1-BC60-0068644E4B1D}"/>
              </a:ext>
            </a:extLst>
          </p:cNvPr>
          <p:cNvSpPr txBox="1"/>
          <p:nvPr/>
        </p:nvSpPr>
        <p:spPr>
          <a:xfrm>
            <a:off x="7325475" y="2594279"/>
            <a:ext cx="886143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390EEBA-B5AA-4F67-9469-D502C9194272}"/>
              </a:ext>
            </a:extLst>
          </p:cNvPr>
          <p:cNvSpPr txBox="1"/>
          <p:nvPr/>
        </p:nvSpPr>
        <p:spPr>
          <a:xfrm>
            <a:off x="9464156" y="2886665"/>
            <a:ext cx="5543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14" name="Freeform 145">
            <a:extLst>
              <a:ext uri="{FF2B5EF4-FFF2-40B4-BE49-F238E27FC236}">
                <a16:creationId xmlns:a16="http://schemas.microsoft.com/office/drawing/2014/main" id="{32A47208-1BBD-431C-99EF-58463C60058E}"/>
              </a:ext>
            </a:extLst>
          </p:cNvPr>
          <p:cNvSpPr>
            <a:spLocks noEditPoints="1"/>
          </p:cNvSpPr>
          <p:nvPr/>
        </p:nvSpPr>
        <p:spPr bwMode="auto">
          <a:xfrm>
            <a:off x="2662836" y="3642406"/>
            <a:ext cx="296636" cy="299285"/>
          </a:xfrm>
          <a:custGeom>
            <a:gdLst>
              <a:gd fmla="*/ 43 w 98" name="T0"/>
              <a:gd fmla="*/ 76 h 99" name="T1"/>
              <a:gd fmla="*/ 40 w 98" name="T2"/>
              <a:gd fmla="*/ 70 h 99" name="T3"/>
              <a:gd fmla="*/ 37 w 98" name="T4"/>
              <a:gd fmla="*/ 74 h 99" name="T5"/>
              <a:gd fmla="*/ 35 w 98" name="T6"/>
              <a:gd fmla="*/ 76 h 99" name="T7"/>
              <a:gd fmla="*/ 32 w 98" name="T8"/>
              <a:gd fmla="*/ 75 h 99" name="T9"/>
              <a:gd fmla="*/ 2 w 98" name="T10"/>
              <a:gd fmla="*/ 45 h 99" name="T11"/>
              <a:gd fmla="*/ 7 w 98" name="T12"/>
              <a:gd fmla="*/ 10 h 99" name="T13"/>
              <a:gd fmla="*/ 40 w 98" name="T14"/>
              <a:gd fmla="*/ 26 h 99" name="T15"/>
              <a:gd fmla="*/ 71 w 98" name="T16"/>
              <a:gd fmla="*/ 0 h 99" name="T17"/>
              <a:gd fmla="*/ 48 w 98" name="T18"/>
              <a:gd fmla="*/ 79 h 99" name="T19"/>
              <a:gd fmla="*/ 35 w 98" name="T20"/>
              <a:gd fmla="*/ 99 h 99" name="T21"/>
              <a:gd fmla="*/ 29 w 98" name="T22"/>
              <a:gd fmla="*/ 95 h 99" name="T23"/>
              <a:gd fmla="*/ 43 w 98" name="T24"/>
              <a:gd fmla="*/ 76 h 99" name="T25"/>
              <a:gd fmla="*/ 47 w 98" name="T26"/>
              <a:gd fmla="*/ 57 h 99" name="T27"/>
              <a:gd fmla="*/ 50 w 98" name="T28"/>
              <a:gd fmla="*/ 63 h 99" name="T29"/>
              <a:gd fmla="*/ 65 w 98" name="T30"/>
              <a:gd fmla="*/ 18 h 99" name="T31"/>
              <a:gd fmla="*/ 47 w 98" name="T32"/>
              <a:gd fmla="*/ 32 h 99" name="T33"/>
              <a:gd fmla="*/ 46 w 98" name="T34"/>
              <a:gd fmla="*/ 34 h 99" name="T35"/>
              <a:gd fmla="*/ 47 w 98" name="T36"/>
              <a:gd fmla="*/ 57 h 99" name="T37"/>
              <a:gd fmla="*/ 28 w 98" name="T38"/>
              <a:gd fmla="*/ 63 h 99" name="T39"/>
              <a:gd fmla="*/ 16 w 98" name="T40"/>
              <a:gd fmla="*/ 24 h 99" name="T41"/>
              <a:gd fmla="*/ 16 w 98" name="T42"/>
              <a:gd fmla="*/ 24 h 99" name="T43"/>
              <a:gd fmla="*/ 33 w 98" name="T44"/>
              <a:gd fmla="*/ 61 h 99" name="T45"/>
              <a:gd fmla="*/ 13 w 98" name="T46"/>
              <a:gd fmla="*/ 21 h 99" name="T47"/>
              <a:gd fmla="*/ 10 w 98" name="T48"/>
              <a:gd fmla="*/ 44 h 99" name="T49"/>
              <a:gd fmla="*/ 28 w 98" name="T50"/>
              <a:gd fmla="*/ 63 h 99" name="T51"/>
              <a:gd fmla="*/ 55 w 98" name="T52"/>
              <a:gd fmla="*/ 64 h 99" name="T53"/>
              <a:gd fmla="*/ 68 w 98" name="T54"/>
              <a:gd fmla="*/ 18 h 99" name="T55"/>
              <a:gd fmla="*/ 55 w 98" name="T56"/>
              <a:gd fmla="*/ 64 h 99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99" w="98">
                <a:moveTo>
                  <a:pt x="43" y="76"/>
                </a:moveTo>
                <a:cubicBezTo>
                  <a:pt x="42" y="75"/>
                  <a:pt x="41" y="73"/>
                  <a:pt x="40" y="70"/>
                </a:cubicBezTo>
                <a:cubicBezTo>
                  <a:pt x="39" y="71"/>
                  <a:pt x="38" y="73"/>
                  <a:pt x="37" y="74"/>
                </a:cubicBezTo>
                <a:cubicBezTo>
                  <a:pt x="35" y="76"/>
                  <a:pt x="35" y="76"/>
                  <a:pt x="35" y="76"/>
                </a:cubicBezTo>
                <a:cubicBezTo>
                  <a:pt x="32" y="75"/>
                  <a:pt x="32" y="75"/>
                  <a:pt x="32" y="75"/>
                </a:cubicBezTo>
                <a:cubicBezTo>
                  <a:pt x="25" y="72"/>
                  <a:pt x="4" y="62"/>
                  <a:pt x="2" y="45"/>
                </a:cubicBezTo>
                <a:cubicBezTo>
                  <a:pt x="0" y="28"/>
                  <a:pt x="10" y="19"/>
                  <a:pt x="7" y="10"/>
                </a:cubicBezTo>
                <a:cubicBezTo>
                  <a:pt x="21" y="13"/>
                  <a:pt x="33" y="19"/>
                  <a:pt x="40" y="26"/>
                </a:cubicBezTo>
                <a:cubicBezTo>
                  <a:pt x="52" y="11"/>
                  <a:pt x="67" y="11"/>
                  <a:pt x="71" y="0"/>
                </a:cubicBezTo>
                <a:cubicBezTo>
                  <a:pt x="98" y="38"/>
                  <a:pt x="94" y="74"/>
                  <a:pt x="48" y="79"/>
                </a:cubicBezTo>
                <a:cubicBezTo>
                  <a:pt x="44" y="86"/>
                  <a:pt x="40" y="93"/>
                  <a:pt x="35" y="99"/>
                </a:cubicBezTo>
                <a:cubicBezTo>
                  <a:pt x="29" y="95"/>
                  <a:pt x="29" y="95"/>
                  <a:pt x="29" y="95"/>
                </a:cubicBezTo>
                <a:cubicBezTo>
                  <a:pt x="34" y="89"/>
                  <a:pt x="39" y="83"/>
                  <a:pt x="43" y="76"/>
                </a:cubicBezTo>
                <a:close/>
                <a:moveTo>
                  <a:pt x="47" y="57"/>
                </a:moveTo>
                <a:cubicBezTo>
                  <a:pt x="48" y="60"/>
                  <a:pt x="49" y="62"/>
                  <a:pt x="50" y="63"/>
                </a:cubicBezTo>
                <a:cubicBezTo>
                  <a:pt x="56" y="49"/>
                  <a:pt x="61" y="33"/>
                  <a:pt x="65" y="18"/>
                </a:cubicBezTo>
                <a:cubicBezTo>
                  <a:pt x="61" y="22"/>
                  <a:pt x="53" y="24"/>
                  <a:pt x="47" y="32"/>
                </a:cubicBezTo>
                <a:cubicBezTo>
                  <a:pt x="47" y="33"/>
                  <a:pt x="46" y="33"/>
                  <a:pt x="46" y="34"/>
                </a:cubicBezTo>
                <a:cubicBezTo>
                  <a:pt x="50" y="41"/>
                  <a:pt x="50" y="49"/>
                  <a:pt x="47" y="57"/>
                </a:cubicBezTo>
                <a:close/>
                <a:moveTo>
                  <a:pt x="28" y="63"/>
                </a:moveTo>
                <a:cubicBezTo>
                  <a:pt x="25" y="49"/>
                  <a:pt x="22" y="36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22" y="33"/>
                  <a:pt x="29" y="46"/>
                  <a:pt x="33" y="61"/>
                </a:cubicBezTo>
                <a:cubicBezTo>
                  <a:pt x="47" y="44"/>
                  <a:pt x="38" y="27"/>
                  <a:pt x="13" y="21"/>
                </a:cubicBezTo>
                <a:cubicBezTo>
                  <a:pt x="15" y="27"/>
                  <a:pt x="9" y="33"/>
                  <a:pt x="10" y="44"/>
                </a:cubicBezTo>
                <a:cubicBezTo>
                  <a:pt x="11" y="56"/>
                  <a:pt x="24" y="61"/>
                  <a:pt x="28" y="63"/>
                </a:cubicBezTo>
                <a:close/>
                <a:moveTo>
                  <a:pt x="55" y="64"/>
                </a:moveTo>
                <a:cubicBezTo>
                  <a:pt x="80" y="60"/>
                  <a:pt x="83" y="40"/>
                  <a:pt x="68" y="18"/>
                </a:cubicBezTo>
                <a:cubicBezTo>
                  <a:pt x="67" y="31"/>
                  <a:pt x="62" y="48"/>
                  <a:pt x="55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0" lang="zh-CN" sz="15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67">
            <a:extLst>
              <a:ext uri="{FF2B5EF4-FFF2-40B4-BE49-F238E27FC236}">
                <a16:creationId xmlns:a16="http://schemas.microsoft.com/office/drawing/2014/main" id="{51B4F236-BB4F-4BFE-9629-1ABCFA20AF3F}"/>
              </a:ext>
            </a:extLst>
          </p:cNvPr>
          <p:cNvSpPr>
            <a:spLocks noEditPoints="1"/>
          </p:cNvSpPr>
          <p:nvPr/>
        </p:nvSpPr>
        <p:spPr bwMode="auto">
          <a:xfrm>
            <a:off x="5277713" y="3649098"/>
            <a:ext cx="284717" cy="242341"/>
          </a:xfrm>
          <a:custGeom>
            <a:gdLst>
              <a:gd fmla="*/ 4 w 94" name="T0"/>
              <a:gd fmla="*/ 19 h 81" name="T1"/>
              <a:gd fmla="*/ 46 w 94" name="T2"/>
              <a:gd fmla="*/ 19 h 81" name="T3"/>
              <a:gd fmla="*/ 50 w 94" name="T4"/>
              <a:gd fmla="*/ 16 h 81" name="T5"/>
              <a:gd fmla="*/ 73 w 94" name="T6"/>
              <a:gd fmla="*/ 0 h 81" name="T7"/>
              <a:gd fmla="*/ 73 w 94" name="T8"/>
              <a:gd fmla="*/ 33 h 81" name="T9"/>
              <a:gd fmla="*/ 73 w 94" name="T10"/>
              <a:gd fmla="*/ 66 h 81" name="T11"/>
              <a:gd fmla="*/ 50 w 94" name="T12"/>
              <a:gd fmla="*/ 49 h 81" name="T13"/>
              <a:gd fmla="*/ 46 w 94" name="T14"/>
              <a:gd fmla="*/ 47 h 81" name="T15"/>
              <a:gd fmla="*/ 33 w 94" name="T16"/>
              <a:gd fmla="*/ 47 h 81" name="T17"/>
              <a:gd fmla="*/ 40 w 94" name="T18"/>
              <a:gd fmla="*/ 70 h 81" name="T19"/>
              <a:gd fmla="*/ 45 w 94" name="T20"/>
              <a:gd fmla="*/ 70 h 81" name="T21"/>
              <a:gd fmla="*/ 45 w 94" name="T22"/>
              <a:gd fmla="*/ 81 h 81" name="T23"/>
              <a:gd fmla="*/ 43 w 94" name="T24"/>
              <a:gd fmla="*/ 81 h 81" name="T25"/>
              <a:gd fmla="*/ 21 w 94" name="T26"/>
              <a:gd fmla="*/ 81 h 81" name="T27"/>
              <a:gd fmla="*/ 11 w 94" name="T28"/>
              <a:gd fmla="*/ 47 h 81" name="T29"/>
              <a:gd fmla="*/ 4 w 94" name="T30"/>
              <a:gd fmla="*/ 47 h 81" name="T31"/>
              <a:gd fmla="*/ 4 w 94" name="T32"/>
              <a:gd fmla="*/ 19 h 81" name="T33"/>
              <a:gd fmla="*/ 87 w 94" name="T34"/>
              <a:gd fmla="*/ 23 h 81" name="T35"/>
              <a:gd fmla="*/ 94 w 94" name="T36"/>
              <a:gd fmla="*/ 33 h 81" name="T37"/>
              <a:gd fmla="*/ 87 w 94" name="T38"/>
              <a:gd fmla="*/ 43 h 81" name="T39"/>
              <a:gd fmla="*/ 87 w 94" name="T40"/>
              <a:gd fmla="*/ 66 h 81" name="T41"/>
              <a:gd fmla="*/ 78 w 94" name="T42"/>
              <a:gd fmla="*/ 66 h 81" name="T43"/>
              <a:gd fmla="*/ 78 w 94" name="T44"/>
              <a:gd fmla="*/ 0 h 81" name="T45"/>
              <a:gd fmla="*/ 87 w 94" name="T46"/>
              <a:gd fmla="*/ 0 h 81" name="T47"/>
              <a:gd fmla="*/ 87 w 94" name="T48"/>
              <a:gd fmla="*/ 23 h 81" name="T49"/>
              <a:gd fmla="*/ 46 w 94" name="T50"/>
              <a:gd fmla="*/ 49 h 81" name="T51"/>
              <a:gd fmla="*/ 37 w 94" name="T52"/>
              <a:gd fmla="*/ 49 h 81" name="T53"/>
              <a:gd fmla="*/ 40 w 94" name="T54"/>
              <a:gd fmla="*/ 61 h 81" name="T55"/>
              <a:gd fmla="*/ 43 w 94" name="T56"/>
              <a:gd fmla="*/ 61 h 81" name="T57"/>
              <a:gd fmla="*/ 43 w 94" name="T58"/>
              <a:gd fmla="*/ 57 h 81" name="T59"/>
              <a:gd fmla="*/ 46 w 94" name="T60"/>
              <a:gd fmla="*/ 49 h 81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81" w="94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0" lang="zh-CN" sz="15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13">
            <a:extLst>
              <a:ext uri="{FF2B5EF4-FFF2-40B4-BE49-F238E27FC236}">
                <a16:creationId xmlns:a16="http://schemas.microsoft.com/office/drawing/2014/main" id="{AC6324E8-27E5-4E53-A660-F8F6D4A2A9FC}"/>
              </a:ext>
            </a:extLst>
          </p:cNvPr>
          <p:cNvSpPr>
            <a:spLocks noEditPoints="1"/>
          </p:cNvSpPr>
          <p:nvPr/>
        </p:nvSpPr>
        <p:spPr bwMode="auto">
          <a:xfrm>
            <a:off x="7666332" y="3627658"/>
            <a:ext cx="235720" cy="266178"/>
          </a:xfrm>
          <a:custGeom>
            <a:gdLst>
              <a:gd fmla="*/ 20 w 78" name="T0"/>
              <a:gd fmla="*/ 7 h 88" name="T1"/>
              <a:gd fmla="*/ 20 w 78" name="T2"/>
              <a:gd fmla="*/ 11 h 88" name="T3"/>
              <a:gd fmla="*/ 5 w 78" name="T4"/>
              <a:gd fmla="*/ 6 h 88" name="T5"/>
              <a:gd fmla="*/ 1 w 78" name="T6"/>
              <a:gd fmla="*/ 8 h 88" name="T7"/>
              <a:gd fmla="*/ 0 w 78" name="T8"/>
              <a:gd fmla="*/ 20 h 88" name="T9"/>
              <a:gd fmla="*/ 3 w 78" name="T10"/>
              <a:gd fmla="*/ 38 h 88" name="T11"/>
              <a:gd fmla="*/ 17 w 78" name="T12"/>
              <a:gd fmla="*/ 49 h 88" name="T13"/>
              <a:gd fmla="*/ 20 w 78" name="T14"/>
              <a:gd fmla="*/ 50 h 88" name="T15"/>
              <a:gd fmla="*/ 20 w 78" name="T16"/>
              <a:gd fmla="*/ 49 h 88" name="T17"/>
              <a:gd fmla="*/ 31 w 78" name="T18"/>
              <a:gd fmla="*/ 52 h 88" name="T19"/>
              <a:gd fmla="*/ 31 w 78" name="T20"/>
              <a:gd fmla="*/ 64 h 88" name="T21"/>
              <a:gd fmla="*/ 27 w 78" name="T22"/>
              <a:gd fmla="*/ 64 h 88" name="T23"/>
              <a:gd fmla="*/ 27 w 78" name="T24"/>
              <a:gd fmla="*/ 68 h 88" name="T25"/>
              <a:gd fmla="*/ 15 w 78" name="T26"/>
              <a:gd fmla="*/ 68 h 88" name="T27"/>
              <a:gd fmla="*/ 15 w 78" name="T28"/>
              <a:gd fmla="*/ 88 h 88" name="T29"/>
              <a:gd fmla="*/ 64 w 78" name="T30"/>
              <a:gd fmla="*/ 88 h 88" name="T31"/>
              <a:gd fmla="*/ 64 w 78" name="T32"/>
              <a:gd fmla="*/ 68 h 88" name="T33"/>
              <a:gd fmla="*/ 52 w 78" name="T34"/>
              <a:gd fmla="*/ 68 h 88" name="T35"/>
              <a:gd fmla="*/ 52 w 78" name="T36"/>
              <a:gd fmla="*/ 64 h 88" name="T37"/>
              <a:gd fmla="*/ 47 w 78" name="T38"/>
              <a:gd fmla="*/ 64 h 88" name="T39"/>
              <a:gd fmla="*/ 47 w 78" name="T40"/>
              <a:gd fmla="*/ 52 h 88" name="T41"/>
              <a:gd fmla="*/ 58 w 78" name="T42"/>
              <a:gd fmla="*/ 49 h 88" name="T43"/>
              <a:gd fmla="*/ 58 w 78" name="T44"/>
              <a:gd fmla="*/ 50 h 88" name="T45"/>
              <a:gd fmla="*/ 61 w 78" name="T46"/>
              <a:gd fmla="*/ 49 h 88" name="T47"/>
              <a:gd fmla="*/ 75 w 78" name="T48"/>
              <a:gd fmla="*/ 38 h 88" name="T49"/>
              <a:gd fmla="*/ 78 w 78" name="T50"/>
              <a:gd fmla="*/ 20 h 88" name="T51"/>
              <a:gd fmla="*/ 77 w 78" name="T52"/>
              <a:gd fmla="*/ 8 h 88" name="T53"/>
              <a:gd fmla="*/ 73 w 78" name="T54"/>
              <a:gd fmla="*/ 6 h 88" name="T55"/>
              <a:gd fmla="*/ 58 w 78" name="T56"/>
              <a:gd fmla="*/ 11 h 88" name="T57"/>
              <a:gd fmla="*/ 58 w 78" name="T58"/>
              <a:gd fmla="*/ 7 h 88" name="T59"/>
              <a:gd fmla="*/ 60 w 78" name="T60"/>
              <a:gd fmla="*/ 7 h 88" name="T61"/>
              <a:gd fmla="*/ 60 w 78" name="T62"/>
              <a:gd fmla="*/ 0 h 88" name="T63"/>
              <a:gd fmla="*/ 17 w 78" name="T64"/>
              <a:gd fmla="*/ 0 h 88" name="T65"/>
              <a:gd fmla="*/ 17 w 78" name="T66"/>
              <a:gd fmla="*/ 7 h 88" name="T67"/>
              <a:gd fmla="*/ 20 w 78" name="T68"/>
              <a:gd fmla="*/ 7 h 88" name="T69"/>
              <a:gd fmla="*/ 63 w 78" name="T70"/>
              <a:gd fmla="*/ 42 h 88" name="T71"/>
              <a:gd fmla="*/ 59 w 78" name="T72"/>
              <a:gd fmla="*/ 20 h 88" name="T73"/>
              <a:gd fmla="*/ 61 w 78" name="T74"/>
              <a:gd fmla="*/ 22 h 88" name="T75"/>
              <a:gd fmla="*/ 66 w 78" name="T76"/>
              <a:gd fmla="*/ 18 h 88" name="T77"/>
              <a:gd fmla="*/ 64 w 78" name="T78"/>
              <a:gd fmla="*/ 16 h 88" name="T79"/>
              <a:gd fmla="*/ 71 w 78" name="T80"/>
              <a:gd fmla="*/ 13 h 88" name="T81"/>
              <a:gd fmla="*/ 72 w 78" name="T82"/>
              <a:gd fmla="*/ 20 h 88" name="T83"/>
              <a:gd fmla="*/ 69 w 78" name="T84"/>
              <a:gd fmla="*/ 36 h 88" name="T85"/>
              <a:gd fmla="*/ 63 w 78" name="T86"/>
              <a:gd fmla="*/ 42 h 88" name="T87"/>
              <a:gd fmla="*/ 19 w 78" name="T88"/>
              <a:gd fmla="*/ 20 h 88" name="T89"/>
              <a:gd fmla="*/ 15 w 78" name="T90"/>
              <a:gd fmla="*/ 42 h 88" name="T91"/>
              <a:gd fmla="*/ 9 w 78" name="T92"/>
              <a:gd fmla="*/ 36 h 88" name="T93"/>
              <a:gd fmla="*/ 6 w 78" name="T94"/>
              <a:gd fmla="*/ 20 h 88" name="T95"/>
              <a:gd fmla="*/ 7 w 78" name="T96"/>
              <a:gd fmla="*/ 13 h 88" name="T97"/>
              <a:gd fmla="*/ 14 w 78" name="T98"/>
              <a:gd fmla="*/ 16 h 88" name="T99"/>
              <a:gd fmla="*/ 12 w 78" name="T100"/>
              <a:gd fmla="*/ 18 h 88" name="T101"/>
              <a:gd fmla="*/ 17 w 78" name="T102"/>
              <a:gd fmla="*/ 22 h 88" name="T103"/>
              <a:gd fmla="*/ 19 w 78" name="T104"/>
              <a:gd fmla="*/ 20 h 88" name="T105"/>
              <a:gd fmla="*/ 32 w 78" name="T106"/>
              <a:gd fmla="*/ 10 h 88" name="T107"/>
              <a:gd fmla="*/ 32 w 78" name="T108"/>
              <a:gd fmla="*/ 45 h 88" name="T109"/>
              <a:gd fmla="*/ 25 w 78" name="T110"/>
              <a:gd fmla="*/ 41 h 88" name="T111"/>
              <a:gd fmla="*/ 28 w 78" name="T112"/>
              <a:gd fmla="*/ 14 h 88" name="T113"/>
              <a:gd fmla="*/ 28 w 78" name="T114"/>
              <a:gd fmla="*/ 10 h 88" name="T115"/>
              <a:gd fmla="*/ 32 w 78" name="T116"/>
              <a:gd fmla="*/ 10 h 88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88" w="7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0" lang="zh-CN" sz="15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30">
            <a:extLst>
              <a:ext uri="{FF2B5EF4-FFF2-40B4-BE49-F238E27FC236}">
                <a16:creationId xmlns:a16="http://schemas.microsoft.com/office/drawing/2014/main" id="{916BFEE5-151B-4F12-91C4-C095D10BBF07}"/>
              </a:ext>
            </a:extLst>
          </p:cNvPr>
          <p:cNvSpPr>
            <a:spLocks noEditPoints="1"/>
          </p:cNvSpPr>
          <p:nvPr/>
        </p:nvSpPr>
        <p:spPr bwMode="auto">
          <a:xfrm>
            <a:off x="9605711" y="3637632"/>
            <a:ext cx="250287" cy="250286"/>
          </a:xfrm>
          <a:custGeom>
            <a:gdLst>
              <a:gd fmla="*/ 42 w 83" name="T0"/>
              <a:gd fmla="*/ 0 h 83" name="T1"/>
              <a:gd fmla="*/ 71 w 83" name="T2"/>
              <a:gd fmla="*/ 12 h 83" name="T3"/>
              <a:gd fmla="*/ 83 w 83" name="T4"/>
              <a:gd fmla="*/ 41 h 83" name="T5"/>
              <a:gd fmla="*/ 71 w 83" name="T6"/>
              <a:gd fmla="*/ 71 h 83" name="T7"/>
              <a:gd fmla="*/ 42 w 83" name="T8"/>
              <a:gd fmla="*/ 83 h 83" name="T9"/>
              <a:gd fmla="*/ 12 w 83" name="T10"/>
              <a:gd fmla="*/ 71 h 83" name="T11"/>
              <a:gd fmla="*/ 0 w 83" name="T12"/>
              <a:gd fmla="*/ 41 h 83" name="T13"/>
              <a:gd fmla="*/ 12 w 83" name="T14"/>
              <a:gd fmla="*/ 12 h 83" name="T15"/>
              <a:gd fmla="*/ 42 w 83" name="T16"/>
              <a:gd fmla="*/ 0 h 83" name="T17"/>
              <a:gd fmla="*/ 58 w 83" name="T18"/>
              <a:gd fmla="*/ 46 h 83" name="T19"/>
              <a:gd fmla="*/ 59 w 83" name="T20"/>
              <a:gd fmla="*/ 37 h 83" name="T21"/>
              <a:gd fmla="*/ 48 w 83" name="T22"/>
              <a:gd fmla="*/ 31 h 83" name="T23"/>
              <a:gd fmla="*/ 37 w 83" name="T24"/>
              <a:gd fmla="*/ 25 h 83" name="T25"/>
              <a:gd fmla="*/ 29 w 83" name="T26"/>
              <a:gd fmla="*/ 29 h 83" name="T27"/>
              <a:gd fmla="*/ 29 w 83" name="T28"/>
              <a:gd fmla="*/ 41 h 83" name="T29"/>
              <a:gd fmla="*/ 29 w 83" name="T30"/>
              <a:gd fmla="*/ 53 h 83" name="T31"/>
              <a:gd fmla="*/ 36 w 83" name="T32"/>
              <a:gd fmla="*/ 59 h 83" name="T33"/>
              <a:gd fmla="*/ 48 w 83" name="T34"/>
              <a:gd fmla="*/ 52 h 83" name="T35"/>
              <a:gd fmla="*/ 58 w 83" name="T36"/>
              <a:gd fmla="*/ 46 h 83" name="T37"/>
              <a:gd fmla="*/ 61 w 83" name="T38"/>
              <a:gd fmla="*/ 23 h 83" name="T39"/>
              <a:gd fmla="*/ 42 w 83" name="T40"/>
              <a:gd fmla="*/ 15 h 83" name="T41"/>
              <a:gd fmla="*/ 23 w 83" name="T42"/>
              <a:gd fmla="*/ 23 h 83" name="T43"/>
              <a:gd fmla="*/ 15 w 83" name="T44"/>
              <a:gd fmla="*/ 41 h 83" name="T45"/>
              <a:gd fmla="*/ 23 w 83" name="T46"/>
              <a:gd fmla="*/ 60 h 83" name="T47"/>
              <a:gd fmla="*/ 42 w 83" name="T48"/>
              <a:gd fmla="*/ 68 h 83" name="T49"/>
              <a:gd fmla="*/ 61 w 83" name="T50"/>
              <a:gd fmla="*/ 60 h 83" name="T51"/>
              <a:gd fmla="*/ 69 w 83" name="T52"/>
              <a:gd fmla="*/ 41 h 83" name="T53"/>
              <a:gd fmla="*/ 61 w 83" name="T54"/>
              <a:gd fmla="*/ 23 h 83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83" w="83">
                <a:moveTo>
                  <a:pt x="42" y="0"/>
                </a:moveTo>
                <a:cubicBezTo>
                  <a:pt x="53" y="0"/>
                  <a:pt x="64" y="5"/>
                  <a:pt x="71" y="12"/>
                </a:cubicBezTo>
                <a:cubicBezTo>
                  <a:pt x="79" y="20"/>
                  <a:pt x="83" y="30"/>
                  <a:pt x="83" y="41"/>
                </a:cubicBezTo>
                <a:cubicBezTo>
                  <a:pt x="83" y="53"/>
                  <a:pt x="79" y="63"/>
                  <a:pt x="71" y="71"/>
                </a:cubicBezTo>
                <a:cubicBezTo>
                  <a:pt x="64" y="78"/>
                  <a:pt x="53" y="83"/>
                  <a:pt x="42" y="83"/>
                </a:cubicBezTo>
                <a:cubicBezTo>
                  <a:pt x="30" y="83"/>
                  <a:pt x="20" y="78"/>
                  <a:pt x="12" y="71"/>
                </a:cubicBezTo>
                <a:cubicBezTo>
                  <a:pt x="5" y="63"/>
                  <a:pt x="0" y="53"/>
                  <a:pt x="0" y="41"/>
                </a:cubicBezTo>
                <a:cubicBezTo>
                  <a:pt x="0" y="30"/>
                  <a:pt x="5" y="20"/>
                  <a:pt x="12" y="12"/>
                </a:cubicBezTo>
                <a:cubicBezTo>
                  <a:pt x="20" y="5"/>
                  <a:pt x="30" y="0"/>
                  <a:pt x="42" y="0"/>
                </a:cubicBezTo>
                <a:close/>
                <a:moveTo>
                  <a:pt x="58" y="46"/>
                </a:moveTo>
                <a:cubicBezTo>
                  <a:pt x="62" y="44"/>
                  <a:pt x="63" y="40"/>
                  <a:pt x="59" y="37"/>
                </a:cubicBezTo>
                <a:cubicBezTo>
                  <a:pt x="55" y="35"/>
                  <a:pt x="51" y="33"/>
                  <a:pt x="48" y="31"/>
                </a:cubicBezTo>
                <a:cubicBezTo>
                  <a:pt x="44" y="29"/>
                  <a:pt x="41" y="27"/>
                  <a:pt x="37" y="25"/>
                </a:cubicBezTo>
                <a:cubicBezTo>
                  <a:pt x="33" y="22"/>
                  <a:pt x="29" y="24"/>
                  <a:pt x="29" y="29"/>
                </a:cubicBezTo>
                <a:cubicBezTo>
                  <a:pt x="29" y="33"/>
                  <a:pt x="29" y="37"/>
                  <a:pt x="29" y="41"/>
                </a:cubicBezTo>
                <a:cubicBezTo>
                  <a:pt x="29" y="45"/>
                  <a:pt x="29" y="49"/>
                  <a:pt x="29" y="53"/>
                </a:cubicBezTo>
                <a:cubicBezTo>
                  <a:pt x="29" y="58"/>
                  <a:pt x="32" y="61"/>
                  <a:pt x="36" y="59"/>
                </a:cubicBezTo>
                <a:cubicBezTo>
                  <a:pt x="40" y="56"/>
                  <a:pt x="44" y="54"/>
                  <a:pt x="48" y="52"/>
                </a:cubicBezTo>
                <a:cubicBezTo>
                  <a:pt x="51" y="50"/>
                  <a:pt x="55" y="48"/>
                  <a:pt x="58" y="46"/>
                </a:cubicBezTo>
                <a:close/>
                <a:moveTo>
                  <a:pt x="61" y="23"/>
                </a:moveTo>
                <a:cubicBezTo>
                  <a:pt x="56" y="18"/>
                  <a:pt x="49" y="15"/>
                  <a:pt x="42" y="15"/>
                </a:cubicBezTo>
                <a:cubicBezTo>
                  <a:pt x="34" y="15"/>
                  <a:pt x="28" y="18"/>
                  <a:pt x="23" y="23"/>
                </a:cubicBezTo>
                <a:cubicBezTo>
                  <a:pt x="18" y="27"/>
                  <a:pt x="15" y="34"/>
                  <a:pt x="15" y="41"/>
                </a:cubicBezTo>
                <a:cubicBezTo>
                  <a:pt x="15" y="49"/>
                  <a:pt x="18" y="56"/>
                  <a:pt x="23" y="60"/>
                </a:cubicBezTo>
                <a:cubicBezTo>
                  <a:pt x="28" y="65"/>
                  <a:pt x="34" y="68"/>
                  <a:pt x="42" y="68"/>
                </a:cubicBezTo>
                <a:cubicBezTo>
                  <a:pt x="49" y="68"/>
                  <a:pt x="56" y="65"/>
                  <a:pt x="61" y="60"/>
                </a:cubicBezTo>
                <a:cubicBezTo>
                  <a:pt x="66" y="56"/>
                  <a:pt x="69" y="49"/>
                  <a:pt x="69" y="41"/>
                </a:cubicBezTo>
                <a:cubicBezTo>
                  <a:pt x="69" y="34"/>
                  <a:pt x="66" y="27"/>
                  <a:pt x="61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0" lang="zh-CN" sz="15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FF83E09-FA8D-4892-A927-F27C36925AA2}"/>
              </a:ext>
            </a:extLst>
          </p:cNvPr>
          <p:cNvSpPr/>
          <p:nvPr/>
        </p:nvSpPr>
        <p:spPr>
          <a:xfrm>
            <a:off x="1794751" y="4441817"/>
            <a:ext cx="2077627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0B0BBB9-AB58-412D-A28F-B49E142C0A51}"/>
              </a:ext>
            </a:extLst>
          </p:cNvPr>
          <p:cNvSpPr txBox="1"/>
          <p:nvPr/>
        </p:nvSpPr>
        <p:spPr>
          <a:xfrm>
            <a:off x="2211714" y="4108205"/>
            <a:ext cx="1198880" cy="396240"/>
          </a:xfrm>
          <a:prstGeom prst="rect">
            <a:avLst/>
          </a:prstGeom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20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CCB93D3-E8E2-4063-94BE-36C6825A7969}"/>
              </a:ext>
            </a:extLst>
          </p:cNvPr>
          <p:cNvSpPr/>
          <p:nvPr/>
        </p:nvSpPr>
        <p:spPr>
          <a:xfrm>
            <a:off x="4446575" y="4476990"/>
            <a:ext cx="2077627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0AF9659-7F29-4717-995A-17C39AF33F4B}"/>
              </a:ext>
            </a:extLst>
          </p:cNvPr>
          <p:cNvSpPr txBox="1"/>
          <p:nvPr/>
        </p:nvSpPr>
        <p:spPr>
          <a:xfrm>
            <a:off x="4863537" y="4143378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20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1C823C2-B482-4674-8A0D-8FCD585399E5}"/>
              </a:ext>
            </a:extLst>
          </p:cNvPr>
          <p:cNvSpPr/>
          <p:nvPr/>
        </p:nvSpPr>
        <p:spPr>
          <a:xfrm>
            <a:off x="6731430" y="4494669"/>
            <a:ext cx="2077627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BB31436-C6DF-4946-AC66-E3C9AC7E4411}"/>
              </a:ext>
            </a:extLst>
          </p:cNvPr>
          <p:cNvSpPr txBox="1"/>
          <p:nvPr/>
        </p:nvSpPr>
        <p:spPr>
          <a:xfrm>
            <a:off x="7148393" y="4161058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20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739E36E-821C-483C-B891-24D974AB2E63}"/>
              </a:ext>
            </a:extLst>
          </p:cNvPr>
          <p:cNvSpPr/>
          <p:nvPr/>
        </p:nvSpPr>
        <p:spPr>
          <a:xfrm>
            <a:off x="8654429" y="4504644"/>
            <a:ext cx="2077627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3ED2D2E-D040-4479-87EC-939F26B29813}"/>
              </a:ext>
            </a:extLst>
          </p:cNvPr>
          <p:cNvSpPr txBox="1"/>
          <p:nvPr/>
        </p:nvSpPr>
        <p:spPr>
          <a:xfrm>
            <a:off x="9071391" y="4171032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20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</p:spTree>
    <p:extLst>
      <p:ext uri="{BB962C8B-B14F-4D97-AF65-F5344CB8AC3E}">
        <p14:creationId val="411291549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D328F88-978B-4A2C-9031-3F5DF54FE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49" y="1555125"/>
            <a:ext cx="5611646" cy="342933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ABA55DA-6B56-4130-A6B5-A98739975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69143" y="1896053"/>
            <a:ext cx="3984934" cy="252354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1958E46-424C-4610-BFB6-196F4EA30032}"/>
              </a:ext>
            </a:extLst>
          </p:cNvPr>
          <p:cNvSpPr/>
          <p:nvPr/>
        </p:nvSpPr>
        <p:spPr>
          <a:xfrm>
            <a:off x="1669143" y="1899557"/>
            <a:ext cx="3976914" cy="251097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FA52FC-0EB1-4BFF-8ED3-31E64D199054}"/>
              </a:ext>
            </a:extLst>
          </p:cNvPr>
          <p:cNvSpPr/>
          <p:nvPr/>
        </p:nvSpPr>
        <p:spPr>
          <a:xfrm>
            <a:off x="2220686" y="3703739"/>
            <a:ext cx="435428" cy="71949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87303D2-1BC6-4894-AB54-7790CC536A5B}"/>
              </a:ext>
            </a:extLst>
          </p:cNvPr>
          <p:cNvSpPr/>
          <p:nvPr/>
        </p:nvSpPr>
        <p:spPr>
          <a:xfrm>
            <a:off x="3018972" y="2678543"/>
            <a:ext cx="435428" cy="1742871"/>
          </a:xfrm>
          <a:prstGeom prst="rect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C6A4AFC-6EE1-4EB0-BFA7-E92BB0D0A95A}"/>
              </a:ext>
            </a:extLst>
          </p:cNvPr>
          <p:cNvSpPr/>
          <p:nvPr/>
        </p:nvSpPr>
        <p:spPr>
          <a:xfrm>
            <a:off x="4708901" y="3124199"/>
            <a:ext cx="435428" cy="1297215"/>
          </a:xfrm>
          <a:prstGeom prst="rect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F598EA9-D791-47DD-B7E8-00E02969EBE9}"/>
              </a:ext>
            </a:extLst>
          </p:cNvPr>
          <p:cNvSpPr txBox="1"/>
          <p:nvPr/>
        </p:nvSpPr>
        <p:spPr>
          <a:xfrm>
            <a:off x="7043995" y="1185793"/>
            <a:ext cx="46545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DF3ECB-FBE9-4D81-92D5-7E133C62ACD8}"/>
              </a:ext>
            </a:extLst>
          </p:cNvPr>
          <p:cNvSpPr/>
          <p:nvPr/>
        </p:nvSpPr>
        <p:spPr>
          <a:xfrm>
            <a:off x="7043995" y="1564953"/>
            <a:ext cx="3174727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CC37940-982C-41CF-AD39-485F0BB1A140}"/>
              </a:ext>
            </a:extLst>
          </p:cNvPr>
          <p:cNvSpPr/>
          <p:nvPr/>
        </p:nvSpPr>
        <p:spPr>
          <a:xfrm>
            <a:off x="3860311" y="3703739"/>
            <a:ext cx="435428" cy="71949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68FA867-3E2C-4E7D-8AB4-FAB73DAD819E}"/>
              </a:ext>
            </a:extLst>
          </p:cNvPr>
          <p:cNvSpPr txBox="1"/>
          <p:nvPr/>
        </p:nvSpPr>
        <p:spPr>
          <a:xfrm>
            <a:off x="2174135" y="3403510"/>
            <a:ext cx="511492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1200">
                <a:latin charset="-122" panose="020b0503020204020204" pitchFamily="34" typeface="微软雅黑"/>
                <a:ea charset="-122" panose="020b0503020204020204" pitchFamily="34" typeface="微软雅黑"/>
              </a:rPr>
              <a:t>10%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76D7DA6-C08A-4DF0-8B53-5308834AB57F}"/>
              </a:ext>
            </a:extLst>
          </p:cNvPr>
          <p:cNvSpPr txBox="1"/>
          <p:nvPr/>
        </p:nvSpPr>
        <p:spPr>
          <a:xfrm>
            <a:off x="3789786" y="3403510"/>
            <a:ext cx="511492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1200">
                <a:latin charset="-122" panose="020b0503020204020204" pitchFamily="34" typeface="微软雅黑"/>
                <a:ea charset="-122" panose="020b0503020204020204" pitchFamily="34" typeface="微软雅黑"/>
              </a:rPr>
              <a:t>10%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74A148F-C65D-44B1-85A6-CB04851E1D50}"/>
              </a:ext>
            </a:extLst>
          </p:cNvPr>
          <p:cNvSpPr txBox="1"/>
          <p:nvPr/>
        </p:nvSpPr>
        <p:spPr>
          <a:xfrm>
            <a:off x="4634708" y="2842015"/>
            <a:ext cx="511492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1200">
                <a:latin charset="-122" panose="020b0503020204020204" pitchFamily="34" typeface="微软雅黑"/>
                <a:ea charset="-122" panose="020b0503020204020204" pitchFamily="34" typeface="微软雅黑"/>
              </a:rPr>
              <a:t>40%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092530D-4D76-4852-9F94-3EFB4D69150E}"/>
              </a:ext>
            </a:extLst>
          </p:cNvPr>
          <p:cNvSpPr txBox="1"/>
          <p:nvPr/>
        </p:nvSpPr>
        <p:spPr>
          <a:xfrm>
            <a:off x="2944779" y="2392129"/>
            <a:ext cx="511492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1200">
                <a:latin charset="-122" panose="020b0503020204020204" pitchFamily="34" typeface="微软雅黑"/>
                <a:ea charset="-122" panose="020b0503020204020204" pitchFamily="34" typeface="微软雅黑"/>
              </a:rPr>
              <a:t>50%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D6059B7-81C7-4325-B1D0-DB2A7B39B2C3}"/>
              </a:ext>
            </a:extLst>
          </p:cNvPr>
          <p:cNvSpPr txBox="1"/>
          <p:nvPr/>
        </p:nvSpPr>
        <p:spPr>
          <a:xfrm>
            <a:off x="7043995" y="2408888"/>
            <a:ext cx="46545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02.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CCAA388-E4F4-4AA2-B0FE-92FDBC3C7FC3}"/>
              </a:ext>
            </a:extLst>
          </p:cNvPr>
          <p:cNvSpPr/>
          <p:nvPr/>
        </p:nvSpPr>
        <p:spPr>
          <a:xfrm>
            <a:off x="7043995" y="2788048"/>
            <a:ext cx="3174727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B5D1EEB-D730-48A8-B49B-C03C23AACC6C}"/>
              </a:ext>
            </a:extLst>
          </p:cNvPr>
          <p:cNvSpPr txBox="1"/>
          <p:nvPr/>
        </p:nvSpPr>
        <p:spPr>
          <a:xfrm>
            <a:off x="7043995" y="3631983"/>
            <a:ext cx="46545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03.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9ACC324-144D-4E18-89B9-86EE0C7273C8}"/>
              </a:ext>
            </a:extLst>
          </p:cNvPr>
          <p:cNvSpPr/>
          <p:nvPr/>
        </p:nvSpPr>
        <p:spPr>
          <a:xfrm>
            <a:off x="7043995" y="4011144"/>
            <a:ext cx="3174727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CC48DAD-F7D0-4D96-8F48-479934C3F559}"/>
              </a:ext>
            </a:extLst>
          </p:cNvPr>
          <p:cNvSpPr txBox="1"/>
          <p:nvPr/>
        </p:nvSpPr>
        <p:spPr>
          <a:xfrm>
            <a:off x="7043995" y="4855078"/>
            <a:ext cx="46545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04.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88E707C-4CCE-42CF-8AD3-DBDED3680AEF}"/>
              </a:ext>
            </a:extLst>
          </p:cNvPr>
          <p:cNvSpPr/>
          <p:nvPr/>
        </p:nvSpPr>
        <p:spPr>
          <a:xfrm>
            <a:off x="7043995" y="5234237"/>
            <a:ext cx="3174726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107213641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5ACB24-69D0-44CA-AD31-F62F2901587D}"/>
              </a:ext>
            </a:extLst>
          </p:cNvPr>
          <p:cNvSpPr/>
          <p:nvPr/>
        </p:nvSpPr>
        <p:spPr>
          <a:xfrm>
            <a:off x="6203950" y="1890486"/>
            <a:ext cx="68217" cy="3084172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AECC036-DA56-446B-95A9-99ED4EA785F4}"/>
              </a:ext>
            </a:extLst>
          </p:cNvPr>
          <p:cNvSpPr/>
          <p:nvPr/>
        </p:nvSpPr>
        <p:spPr>
          <a:xfrm>
            <a:off x="3722007" y="1903072"/>
            <a:ext cx="2481943" cy="362857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8D8BD33-19BE-4B26-99FD-D0D12528E5B8}"/>
              </a:ext>
            </a:extLst>
          </p:cNvPr>
          <p:cNvSpPr/>
          <p:nvPr/>
        </p:nvSpPr>
        <p:spPr>
          <a:xfrm>
            <a:off x="4796065" y="2576172"/>
            <a:ext cx="1407884" cy="362857"/>
          </a:xfrm>
          <a:prstGeom prst="rect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5B13B50-7A81-452F-A53B-65566C74F6C2}"/>
              </a:ext>
            </a:extLst>
          </p:cNvPr>
          <p:cNvSpPr/>
          <p:nvPr/>
        </p:nvSpPr>
        <p:spPr>
          <a:xfrm>
            <a:off x="2314121" y="3249272"/>
            <a:ext cx="3889827" cy="362857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1891B0B-29F6-4557-A26F-9877C0646BFB}"/>
              </a:ext>
            </a:extLst>
          </p:cNvPr>
          <p:cNvSpPr/>
          <p:nvPr/>
        </p:nvSpPr>
        <p:spPr>
          <a:xfrm>
            <a:off x="3504293" y="3922372"/>
            <a:ext cx="2699653" cy="362857"/>
          </a:xfrm>
          <a:prstGeom prst="rect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3629C64-223A-4005-9AB6-5852EEED78EE}"/>
              </a:ext>
            </a:extLst>
          </p:cNvPr>
          <p:cNvSpPr/>
          <p:nvPr/>
        </p:nvSpPr>
        <p:spPr>
          <a:xfrm>
            <a:off x="3097889" y="4611801"/>
            <a:ext cx="3106057" cy="362857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41AFACB-CD4D-49A2-8028-F7E0C0C12DDE}"/>
              </a:ext>
            </a:extLst>
          </p:cNvPr>
          <p:cNvSpPr txBox="1"/>
          <p:nvPr/>
        </p:nvSpPr>
        <p:spPr>
          <a:xfrm>
            <a:off x="3149414" y="1930611"/>
            <a:ext cx="56705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30%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20B9B8A-1D49-4004-B285-EFDFA426C55A}"/>
              </a:ext>
            </a:extLst>
          </p:cNvPr>
          <p:cNvSpPr txBox="1"/>
          <p:nvPr/>
        </p:nvSpPr>
        <p:spPr>
          <a:xfrm>
            <a:off x="4250870" y="2596780"/>
            <a:ext cx="56705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20%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0BDC76F-E133-41A8-AB1D-D1221208A4AB}"/>
              </a:ext>
            </a:extLst>
          </p:cNvPr>
          <p:cNvSpPr txBox="1"/>
          <p:nvPr/>
        </p:nvSpPr>
        <p:spPr>
          <a:xfrm>
            <a:off x="1741526" y="3276810"/>
            <a:ext cx="56705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70%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F7E35B4-6674-4422-A79E-60DBA2D502C2}"/>
              </a:ext>
            </a:extLst>
          </p:cNvPr>
          <p:cNvSpPr txBox="1"/>
          <p:nvPr/>
        </p:nvSpPr>
        <p:spPr>
          <a:xfrm>
            <a:off x="2931696" y="3942866"/>
            <a:ext cx="56705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50%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56D0FE9-D9C5-41EA-B766-6B89B53A89B7}"/>
              </a:ext>
            </a:extLst>
          </p:cNvPr>
          <p:cNvSpPr txBox="1"/>
          <p:nvPr/>
        </p:nvSpPr>
        <p:spPr>
          <a:xfrm>
            <a:off x="2525294" y="4625479"/>
            <a:ext cx="56705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60%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16F43F8-0205-47C8-AC6A-8E0ECA6231D2}"/>
              </a:ext>
            </a:extLst>
          </p:cNvPr>
          <p:cNvGrpSpPr/>
          <p:nvPr/>
        </p:nvGrpSpPr>
        <p:grpSpPr>
          <a:xfrm>
            <a:off x="6203950" y="2112621"/>
            <a:ext cx="1111250" cy="463551"/>
            <a:chOff x="6203950" y="2112621"/>
            <a:chExt cx="1111250" cy="463551"/>
          </a:xfrm>
        </p:grpSpPr>
        <p:sp>
          <p:nvSpPr>
            <p:cNvPr id="14" name="五边形 25">
              <a:extLst>
                <a:ext uri="{FF2B5EF4-FFF2-40B4-BE49-F238E27FC236}">
                  <a16:creationId xmlns:a16="http://schemas.microsoft.com/office/drawing/2014/main" id="{BE614A1E-D608-48E7-B9DD-C27739062A00}"/>
                </a:ext>
              </a:extLst>
            </p:cNvPr>
            <p:cNvSpPr/>
            <p:nvPr/>
          </p:nvSpPr>
          <p:spPr>
            <a:xfrm>
              <a:off x="6203950" y="2114550"/>
              <a:ext cx="893536" cy="461622"/>
            </a:xfrm>
            <a:prstGeom prst="homePlate">
              <a:avLst/>
            </a:prstGeom>
            <a:solidFill>
              <a:srgbClr val="37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燕尾形 26">
              <a:extLst>
                <a:ext uri="{FF2B5EF4-FFF2-40B4-BE49-F238E27FC236}">
                  <a16:creationId xmlns:a16="http://schemas.microsoft.com/office/drawing/2014/main" id="{A46959AA-E889-4E48-B2A0-61D7E07DA9C2}"/>
                </a:ext>
              </a:extLst>
            </p:cNvPr>
            <p:cNvSpPr/>
            <p:nvPr/>
          </p:nvSpPr>
          <p:spPr>
            <a:xfrm>
              <a:off x="6851649" y="2112621"/>
              <a:ext cx="463551" cy="463551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284F359-EEA0-448C-AE6C-A43C971275DC}"/>
              </a:ext>
            </a:extLst>
          </p:cNvPr>
          <p:cNvGrpSpPr/>
          <p:nvPr/>
        </p:nvGrpSpPr>
        <p:grpSpPr>
          <a:xfrm>
            <a:off x="6238058" y="3555332"/>
            <a:ext cx="1111250" cy="463551"/>
            <a:chOff x="6203950" y="2112621"/>
            <a:chExt cx="1111250" cy="463551"/>
          </a:xfrm>
        </p:grpSpPr>
        <p:sp>
          <p:nvSpPr>
            <p:cNvPr id="17" name="五边形 28">
              <a:extLst>
                <a:ext uri="{FF2B5EF4-FFF2-40B4-BE49-F238E27FC236}">
                  <a16:creationId xmlns:a16="http://schemas.microsoft.com/office/drawing/2014/main" id="{91319EAB-29BB-4C5C-A278-CC20FBF35830}"/>
                </a:ext>
              </a:extLst>
            </p:cNvPr>
            <p:cNvSpPr/>
            <p:nvPr/>
          </p:nvSpPr>
          <p:spPr>
            <a:xfrm>
              <a:off x="6203950" y="2114550"/>
              <a:ext cx="893536" cy="461622"/>
            </a:xfrm>
            <a:prstGeom prst="homePlate">
              <a:avLst/>
            </a:prstGeom>
            <a:solidFill>
              <a:srgbClr val="37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燕尾形 29">
              <a:extLst>
                <a:ext uri="{FF2B5EF4-FFF2-40B4-BE49-F238E27FC236}">
                  <a16:creationId xmlns:a16="http://schemas.microsoft.com/office/drawing/2014/main" id="{B8332545-EE8D-4595-B505-41CA9589C068}"/>
                </a:ext>
              </a:extLst>
            </p:cNvPr>
            <p:cNvSpPr/>
            <p:nvPr/>
          </p:nvSpPr>
          <p:spPr>
            <a:xfrm>
              <a:off x="6851649" y="2112621"/>
              <a:ext cx="463551" cy="463551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447011FE-57D6-4CAE-A52E-B6EA777A8AA9}"/>
              </a:ext>
            </a:extLst>
          </p:cNvPr>
          <p:cNvSpPr txBox="1"/>
          <p:nvPr/>
        </p:nvSpPr>
        <p:spPr>
          <a:xfrm>
            <a:off x="6431748" y="2175119"/>
            <a:ext cx="4337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C9CC0F1-9151-4DD3-BB75-C27F298311B7}"/>
              </a:ext>
            </a:extLst>
          </p:cNvPr>
          <p:cNvSpPr txBox="1"/>
          <p:nvPr/>
        </p:nvSpPr>
        <p:spPr>
          <a:xfrm>
            <a:off x="6431748" y="3626876"/>
            <a:ext cx="4337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92D10B1-2FDA-4C7C-B8C8-D975A0BF0244}"/>
              </a:ext>
            </a:extLst>
          </p:cNvPr>
          <p:cNvSpPr/>
          <p:nvPr/>
        </p:nvSpPr>
        <p:spPr>
          <a:xfrm>
            <a:off x="6500283" y="2636741"/>
            <a:ext cx="3706434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CCD1E30-94B3-4135-BAED-8B755B029653}"/>
              </a:ext>
            </a:extLst>
          </p:cNvPr>
          <p:cNvSpPr/>
          <p:nvPr/>
        </p:nvSpPr>
        <p:spPr>
          <a:xfrm>
            <a:off x="6500283" y="4127438"/>
            <a:ext cx="3706434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422416094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4469D7D2-5A61-49F2-B1BA-33157A7BDE2A}"/>
              </a:ext>
            </a:extLst>
          </p:cNvPr>
          <p:cNvSpPr>
            <a:spLocks noEditPoints="1"/>
          </p:cNvSpPr>
          <p:nvPr/>
        </p:nvSpPr>
        <p:spPr bwMode="auto">
          <a:xfrm>
            <a:off x="3176" y="-38100"/>
            <a:ext cx="2411413" cy="2803526"/>
          </a:xfrm>
          <a:custGeom>
            <a:gdLst>
              <a:gd fmla="*/ 771 w 1519" name="T0"/>
              <a:gd fmla="*/ 1673 h 1766" name="T1"/>
              <a:gd fmla="*/ 70 w 1519" name="T2"/>
              <a:gd fmla="*/ 1278 h 1766" name="T3"/>
              <a:gd fmla="*/ 70 w 1519" name="T4"/>
              <a:gd fmla="*/ 488 h 1766" name="T5"/>
              <a:gd fmla="*/ 771 w 1519" name="T6"/>
              <a:gd fmla="*/ 93 h 1766" name="T7"/>
              <a:gd fmla="*/ 1449 w 1519" name="T8"/>
              <a:gd fmla="*/ 488 h 1766" name="T9"/>
              <a:gd fmla="*/ 1449 w 1519" name="T10"/>
              <a:gd fmla="*/ 1278 h 1766" name="T11"/>
              <a:gd fmla="*/ 771 w 1519" name="T12"/>
              <a:gd fmla="*/ 1673 h 1766" name="T13"/>
              <a:gd fmla="*/ 771 w 1519" name="T14"/>
              <a:gd fmla="*/ 0 h 1766" name="T15"/>
              <a:gd fmla="*/ 0 w 1519" name="T16"/>
              <a:gd fmla="*/ 441 h 1766" name="T17"/>
              <a:gd fmla="*/ 0 w 1519" name="T18"/>
              <a:gd fmla="*/ 1325 h 1766" name="T19"/>
              <a:gd fmla="*/ 771 w 1519" name="T20"/>
              <a:gd fmla="*/ 1766 h 1766" name="T21"/>
              <a:gd fmla="*/ 1519 w 1519" name="T22"/>
              <a:gd fmla="*/ 1325 h 1766" name="T23"/>
              <a:gd fmla="*/ 1519 w 1519" name="T24"/>
              <a:gd fmla="*/ 441 h 1766" name="T25"/>
              <a:gd fmla="*/ 771 w 1519" name="T26"/>
              <a:gd fmla="*/ 0 h 176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766" w="1519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B892359-DCA7-4B6E-86CE-A444CDF58221}"/>
              </a:ext>
            </a:extLst>
          </p:cNvPr>
          <p:cNvSpPr txBox="1"/>
          <p:nvPr/>
        </p:nvSpPr>
        <p:spPr>
          <a:xfrm>
            <a:off x="4376705" y="942597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rgbClr val="22283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43E0F71-EDE3-429B-8F30-1B1310560C23}"/>
              </a:ext>
            </a:extLst>
          </p:cNvPr>
          <p:cNvSpPr txBox="1"/>
          <p:nvPr/>
        </p:nvSpPr>
        <p:spPr>
          <a:xfrm>
            <a:off x="4646955" y="1537890"/>
            <a:ext cx="29657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rgbClr val="22283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A813697-BE17-426B-872E-9F742FB2D332}"/>
              </a:ext>
            </a:extLst>
          </p:cNvPr>
          <p:cNvSpPr/>
          <p:nvPr/>
        </p:nvSpPr>
        <p:spPr>
          <a:xfrm>
            <a:off x="3214911" y="2140010"/>
            <a:ext cx="5791201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911514B-69A8-4DE3-B721-E208643C660E}"/>
              </a:ext>
            </a:extLst>
          </p:cNvPr>
          <p:cNvCxnSpPr/>
          <p:nvPr/>
        </p:nvCxnSpPr>
        <p:spPr>
          <a:xfrm>
            <a:off x="5587998" y="2039005"/>
            <a:ext cx="1045029" cy="0"/>
          </a:xfrm>
          <a:prstGeom prst="line">
            <a:avLst/>
          </a:prstGeom>
          <a:ln>
            <a:solidFill>
              <a:srgbClr val="2228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菱形 10">
            <a:extLst>
              <a:ext uri="{FF2B5EF4-FFF2-40B4-BE49-F238E27FC236}">
                <a16:creationId xmlns:a16="http://schemas.microsoft.com/office/drawing/2014/main" id="{85806DFC-959D-44D7-9AAC-A16117C07244}"/>
              </a:ext>
            </a:extLst>
          </p:cNvPr>
          <p:cNvSpPr/>
          <p:nvPr/>
        </p:nvSpPr>
        <p:spPr>
          <a:xfrm>
            <a:off x="6050755" y="1993761"/>
            <a:ext cx="90488" cy="90488"/>
          </a:xfrm>
          <a:prstGeom prst="diamond">
            <a:avLst/>
          </a:prstGeom>
          <a:solidFill>
            <a:srgbClr val="58595B"/>
          </a:solidFill>
          <a:ln>
            <a:solidFill>
              <a:srgbClr val="2228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213127B-48EB-488D-8FC4-2F1A40A75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238183"/>
            <a:ext cx="12192000" cy="2767584"/>
          </a:xfrm>
          <a:prstGeom prst="rect">
            <a:avLst/>
          </a:prstGeom>
          <a:solidFill>
            <a:srgbClr val="253566"/>
          </a:solidFill>
          <a:ln>
            <a:noFill/>
          </a:ln>
          <a:effectLst/>
        </p:spPr>
      </p:pic>
    </p:spTree>
    <p:extLst>
      <p:ext uri="{BB962C8B-B14F-4D97-AF65-F5344CB8AC3E}">
        <p14:creationId val="97148966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B9EF002-3F84-464B-8A51-73B9AF14A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3505"/>
            <a:ext cx="12311016" cy="703150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BD9C7CA-D40B-417A-B278-E920FFF43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656773" y="-368368"/>
            <a:ext cx="13368548" cy="7596482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19CA7C3F-3693-4D27-A7D0-849BD7E061B3}"/>
              </a:ext>
            </a:extLst>
          </p:cNvPr>
          <p:cNvSpPr>
            <a:spLocks noEditPoints="1"/>
          </p:cNvSpPr>
          <p:nvPr/>
        </p:nvSpPr>
        <p:spPr bwMode="auto">
          <a:xfrm>
            <a:off x="3176" y="-38100"/>
            <a:ext cx="2411413" cy="2803526"/>
          </a:xfrm>
          <a:custGeom>
            <a:gdLst>
              <a:gd fmla="*/ 771 w 1519" name="T0"/>
              <a:gd fmla="*/ 1673 h 1766" name="T1"/>
              <a:gd fmla="*/ 70 w 1519" name="T2"/>
              <a:gd fmla="*/ 1278 h 1766" name="T3"/>
              <a:gd fmla="*/ 70 w 1519" name="T4"/>
              <a:gd fmla="*/ 488 h 1766" name="T5"/>
              <a:gd fmla="*/ 771 w 1519" name="T6"/>
              <a:gd fmla="*/ 93 h 1766" name="T7"/>
              <a:gd fmla="*/ 1449 w 1519" name="T8"/>
              <a:gd fmla="*/ 488 h 1766" name="T9"/>
              <a:gd fmla="*/ 1449 w 1519" name="T10"/>
              <a:gd fmla="*/ 1278 h 1766" name="T11"/>
              <a:gd fmla="*/ 771 w 1519" name="T12"/>
              <a:gd fmla="*/ 1673 h 1766" name="T13"/>
              <a:gd fmla="*/ 771 w 1519" name="T14"/>
              <a:gd fmla="*/ 0 h 1766" name="T15"/>
              <a:gd fmla="*/ 0 w 1519" name="T16"/>
              <a:gd fmla="*/ 441 h 1766" name="T17"/>
              <a:gd fmla="*/ 0 w 1519" name="T18"/>
              <a:gd fmla="*/ 1325 h 1766" name="T19"/>
              <a:gd fmla="*/ 771 w 1519" name="T20"/>
              <a:gd fmla="*/ 1766 h 1766" name="T21"/>
              <a:gd fmla="*/ 1519 w 1519" name="T22"/>
              <a:gd fmla="*/ 1325 h 1766" name="T23"/>
              <a:gd fmla="*/ 1519 w 1519" name="T24"/>
              <a:gd fmla="*/ 441 h 1766" name="T25"/>
              <a:gd fmla="*/ 771 w 1519" name="T26"/>
              <a:gd fmla="*/ 0 h 176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766" w="1519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6D71B51-6BD1-4A87-9984-E01F3748D853}"/>
              </a:ext>
            </a:extLst>
          </p:cNvPr>
          <p:cNvSpPr/>
          <p:nvPr/>
        </p:nvSpPr>
        <p:spPr>
          <a:xfrm>
            <a:off x="0" y="1863398"/>
            <a:ext cx="12311016" cy="2800591"/>
          </a:xfrm>
          <a:prstGeom prst="rect">
            <a:avLst/>
          </a:prstGeom>
          <a:solidFill>
            <a:srgbClr val="3C5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2937F6A-D51A-40EF-8608-C2AAF9B54C3A}"/>
              </a:ext>
            </a:extLst>
          </p:cNvPr>
          <p:cNvSpPr>
            <a:spLocks noEditPoints="1"/>
          </p:cNvSpPr>
          <p:nvPr/>
        </p:nvSpPr>
        <p:spPr bwMode="auto">
          <a:xfrm>
            <a:off x="703121" y="2276389"/>
            <a:ext cx="1711468" cy="1989765"/>
          </a:xfrm>
          <a:custGeom>
            <a:gdLst>
              <a:gd fmla="*/ 771 w 1519" name="T0"/>
              <a:gd fmla="*/ 1673 h 1766" name="T1"/>
              <a:gd fmla="*/ 70 w 1519" name="T2"/>
              <a:gd fmla="*/ 1278 h 1766" name="T3"/>
              <a:gd fmla="*/ 70 w 1519" name="T4"/>
              <a:gd fmla="*/ 488 h 1766" name="T5"/>
              <a:gd fmla="*/ 771 w 1519" name="T6"/>
              <a:gd fmla="*/ 93 h 1766" name="T7"/>
              <a:gd fmla="*/ 1449 w 1519" name="T8"/>
              <a:gd fmla="*/ 488 h 1766" name="T9"/>
              <a:gd fmla="*/ 1449 w 1519" name="T10"/>
              <a:gd fmla="*/ 1278 h 1766" name="T11"/>
              <a:gd fmla="*/ 771 w 1519" name="T12"/>
              <a:gd fmla="*/ 1673 h 1766" name="T13"/>
              <a:gd fmla="*/ 771 w 1519" name="T14"/>
              <a:gd fmla="*/ 0 h 1766" name="T15"/>
              <a:gd fmla="*/ 0 w 1519" name="T16"/>
              <a:gd fmla="*/ 441 h 1766" name="T17"/>
              <a:gd fmla="*/ 0 w 1519" name="T18"/>
              <a:gd fmla="*/ 1325 h 1766" name="T19"/>
              <a:gd fmla="*/ 771 w 1519" name="T20"/>
              <a:gd fmla="*/ 1766 h 1766" name="T21"/>
              <a:gd fmla="*/ 1519 w 1519" name="T22"/>
              <a:gd fmla="*/ 1325 h 1766" name="T23"/>
              <a:gd fmla="*/ 1519 w 1519" name="T24"/>
              <a:gd fmla="*/ 441 h 1766" name="T25"/>
              <a:gd fmla="*/ 771 w 1519" name="T26"/>
              <a:gd fmla="*/ 0 h 176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766" w="1519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close/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B38EB65-A59D-4D9B-8FE8-1E36191DBF86}"/>
              </a:ext>
            </a:extLst>
          </p:cNvPr>
          <p:cNvCxnSpPr/>
          <p:nvPr/>
        </p:nvCxnSpPr>
        <p:spPr>
          <a:xfrm>
            <a:off x="-31068" y="4470400"/>
            <a:ext cx="48913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FCAFA51-67D9-40D8-992E-4E139AB42DE4}"/>
              </a:ext>
            </a:extLst>
          </p:cNvPr>
          <p:cNvCxnSpPr/>
          <p:nvPr/>
        </p:nvCxnSpPr>
        <p:spPr>
          <a:xfrm>
            <a:off x="7535184" y="2061029"/>
            <a:ext cx="48913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5CFB7CA2-8A40-44FD-9685-662F14F86E97}"/>
              </a:ext>
            </a:extLst>
          </p:cNvPr>
          <p:cNvSpPr/>
          <p:nvPr/>
        </p:nvSpPr>
        <p:spPr>
          <a:xfrm>
            <a:off x="1128509" y="2516184"/>
            <a:ext cx="775018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8800">
                <a:solidFill>
                  <a:schemeClr val="bg1"/>
                </a:solidFill>
                <a:latin charset="0" panose="020b0806030902050204" pitchFamily="34" typeface="Impact"/>
              </a:rPr>
              <a:t>3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BC1D650-F0D0-461A-BD6C-157D0CDB4C86}"/>
              </a:ext>
            </a:extLst>
          </p:cNvPr>
          <p:cNvSpPr txBox="1"/>
          <p:nvPr/>
        </p:nvSpPr>
        <p:spPr>
          <a:xfrm>
            <a:off x="585175" y="3597863"/>
            <a:ext cx="1947360" cy="457200"/>
          </a:xfrm>
          <a:prstGeom prst="rect">
            <a:avLst/>
          </a:prstGeom>
          <a:solidFill>
            <a:srgbClr val="303C41"/>
          </a:solidFill>
        </p:spPr>
        <p:txBody>
          <a:bodyPr rtlCol="0" wrap="square">
            <a:spAutoFit/>
          </a:bodyPr>
          <a:lstStyle/>
          <a:p>
            <a:pPr algn="dist"/>
            <a:r>
              <a:rPr altLang="zh-CN" lang="en-US" sz="2400">
                <a:solidFill>
                  <a:schemeClr val="bg1"/>
                </a:solidFill>
              </a:rPr>
              <a:t>PART THREE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0F90FA7-A7F1-4E97-9285-F34526353BA6}"/>
              </a:ext>
            </a:extLst>
          </p:cNvPr>
          <p:cNvSpPr txBox="1"/>
          <p:nvPr/>
        </p:nvSpPr>
        <p:spPr>
          <a:xfrm>
            <a:off x="4701223" y="2597209"/>
            <a:ext cx="2621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产品运营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0D04DE6-51DE-4EE8-B751-00F678CBCDF3}"/>
              </a:ext>
            </a:extLst>
          </p:cNvPr>
          <p:cNvSpPr txBox="1"/>
          <p:nvPr/>
        </p:nvSpPr>
        <p:spPr>
          <a:xfrm>
            <a:off x="4000898" y="3385266"/>
            <a:ext cx="405320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ENGLISH TITLE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62E1D55-63DD-4DD6-8EF1-577ADD8A8D10}"/>
              </a:ext>
            </a:extLst>
          </p:cNvPr>
          <p:cNvSpPr txBox="1"/>
          <p:nvPr/>
        </p:nvSpPr>
        <p:spPr>
          <a:xfrm>
            <a:off x="9206710" y="2521661"/>
            <a:ext cx="1840230" cy="13258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bg1"/>
                </a:solidFill>
              </a:rPr>
              <a:t>添加章节标题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bg1"/>
                </a:solidFill>
              </a:rPr>
              <a:t>添加章节标题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bg1"/>
                </a:solidFill>
              </a:rPr>
              <a:t>添加章节标题</a:t>
            </a:r>
          </a:p>
        </p:txBody>
      </p:sp>
    </p:spTree>
    <p:extLst>
      <p:ext uri="{BB962C8B-B14F-4D97-AF65-F5344CB8AC3E}">
        <p14:creationId val="167317768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9"/>
      <p:bldP grpId="0" spid="10"/>
      <p:bldP grpId="0" spid="11"/>
      <p:bldP grpId="0" spid="12"/>
      <p:bldP grpId="0" spid="1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4382E49-C4FF-4007-A7AF-E9F61DA5B398}"/>
              </a:ext>
            </a:extLst>
          </p:cNvPr>
          <p:cNvSpPr/>
          <p:nvPr/>
        </p:nvSpPr>
        <p:spPr>
          <a:xfrm>
            <a:off x="0" y="2670628"/>
            <a:ext cx="12192000" cy="1233715"/>
          </a:xfrm>
          <a:prstGeom prst="rect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A652842-3EDB-4855-93EC-D8D4A21D0556}"/>
              </a:ext>
            </a:extLst>
          </p:cNvPr>
          <p:cNvSpPr txBox="1"/>
          <p:nvPr/>
        </p:nvSpPr>
        <p:spPr>
          <a:xfrm>
            <a:off x="6661913" y="2807228"/>
            <a:ext cx="457894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BDE3BAD-D99B-44CF-9401-1C5D6B4D432E}"/>
              </a:ext>
            </a:extLst>
          </p:cNvPr>
          <p:cNvSpPr txBox="1"/>
          <p:nvPr/>
        </p:nvSpPr>
        <p:spPr>
          <a:xfrm>
            <a:off x="6985329" y="3453559"/>
            <a:ext cx="308050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560DC9C-47D4-463E-9670-6BAA2A92432D}"/>
              </a:ext>
            </a:extLst>
          </p:cNvPr>
          <p:cNvSpPr/>
          <p:nvPr/>
        </p:nvSpPr>
        <p:spPr>
          <a:xfrm>
            <a:off x="5623058" y="3950509"/>
            <a:ext cx="5617800" cy="104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35C2AFB-6C83-452A-94B2-4812E3F06DB0}"/>
              </a:ext>
            </a:extLst>
          </p:cNvPr>
          <p:cNvGrpSpPr/>
          <p:nvPr/>
        </p:nvGrpSpPr>
        <p:grpSpPr>
          <a:xfrm>
            <a:off x="806694" y="2107533"/>
            <a:ext cx="4725106" cy="3492271"/>
            <a:chOff x="5094481" y="1425238"/>
            <a:chExt cx="6506686" cy="4809016"/>
          </a:xfrm>
        </p:grpSpPr>
        <p:sp>
          <p:nvSpPr>
            <p:cNvPr id="9" name="任意多边形 7">
              <a:extLst>
                <a:ext uri="{FF2B5EF4-FFF2-40B4-BE49-F238E27FC236}">
                  <a16:creationId xmlns:a16="http://schemas.microsoft.com/office/drawing/2014/main" id="{D17CED21-C753-4FA5-B7FB-35C17BAB52D2}"/>
                </a:ext>
              </a:extLst>
            </p:cNvPr>
            <p:cNvSpPr/>
            <p:nvPr/>
          </p:nvSpPr>
          <p:spPr>
            <a:xfrm>
              <a:off x="6661551" y="1743107"/>
              <a:ext cx="4607312" cy="2732629"/>
            </a:xfrm>
            <a:custGeom>
              <a:gdLst>
                <a:gd fmla="*/ 0 w 4561695" name="connsiteX0"/>
                <a:gd fmla="*/ 0 h 2732629" name="connsiteY0"/>
                <a:gd fmla="*/ 4561695 w 4561695" name="connsiteX1"/>
                <a:gd fmla="*/ 0 h 2732629" name="connsiteY1"/>
                <a:gd fmla="*/ 4561695 w 4561695" name="connsiteX2"/>
                <a:gd fmla="*/ 2732629 h 2732629" name="connsiteY2"/>
                <a:gd fmla="*/ 0 w 4561695" name="connsiteX3"/>
                <a:gd fmla="*/ 2732629 h 2732629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732629" w="4561695">
                  <a:moveTo>
                    <a:pt x="0" y="0"/>
                  </a:moveTo>
                  <a:lnTo>
                    <a:pt x="4561695" y="0"/>
                  </a:lnTo>
                  <a:lnTo>
                    <a:pt x="4561695" y="2732629"/>
                  </a:lnTo>
                  <a:lnTo>
                    <a:pt x="0" y="2732629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0" name="Picture 87">
              <a:extLst>
                <a:ext uri="{FF2B5EF4-FFF2-40B4-BE49-F238E27FC236}">
                  <a16:creationId xmlns:a16="http://schemas.microsoft.com/office/drawing/2014/main" id="{162F43D6-306A-44CF-B60A-5D35EEE7D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356334" y="1425238"/>
              <a:ext cx="5244833" cy="4809016"/>
            </a:xfrm>
            <a:prstGeom prst="rect">
              <a:avLst/>
            </a:prstGeom>
          </p:spPr>
        </p:pic>
        <p:pic>
          <p:nvPicPr>
            <p:cNvPr id="11" name="图片占位符 3">
              <a:extLst>
                <a:ext uri="{FF2B5EF4-FFF2-40B4-BE49-F238E27FC236}">
                  <a16:creationId xmlns:a16="http://schemas.microsoft.com/office/drawing/2014/main" id="{80D3C489-9D35-4159-AA99-6D378129A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l="5727" r="5727"/>
            <a:stretch>
              <a:fillRect/>
            </a:stretch>
          </p:blipFill>
          <p:spPr>
            <a:xfrm>
              <a:off x="5383575" y="3708213"/>
              <a:ext cx="2601566" cy="1958473"/>
            </a:xfrm>
            <a:prstGeom prst="rect">
              <a:avLst/>
            </a:prstGeom>
          </p:spPr>
        </p:pic>
        <p:sp>
          <p:nvSpPr>
            <p:cNvPr id="12" name="任意多边形 10">
              <a:extLst>
                <a:ext uri="{FF2B5EF4-FFF2-40B4-BE49-F238E27FC236}">
                  <a16:creationId xmlns:a16="http://schemas.microsoft.com/office/drawing/2014/main" id="{E24714C6-EC81-4614-BC1F-BEE4474B001A}"/>
                </a:ext>
              </a:extLst>
            </p:cNvPr>
            <p:cNvSpPr/>
            <p:nvPr/>
          </p:nvSpPr>
          <p:spPr>
            <a:xfrm>
              <a:off x="5384015" y="3705645"/>
              <a:ext cx="2633031" cy="1963611"/>
            </a:xfrm>
            <a:custGeom>
              <a:gdLst>
                <a:gd fmla="*/ 0 w 2633031" name="connsiteX0"/>
                <a:gd fmla="*/ 0 h 1963611" name="connsiteY0"/>
                <a:gd fmla="*/ 2633031 w 2633031" name="connsiteX1"/>
                <a:gd fmla="*/ 0 h 1963611" name="connsiteY1"/>
                <a:gd fmla="*/ 2633031 w 2633031" name="connsiteX2"/>
                <a:gd fmla="*/ 1963611 h 1963611" name="connsiteY2"/>
                <a:gd fmla="*/ 0 w 2633031" name="connsiteX3"/>
                <a:gd fmla="*/ 1963611 h 196361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963611" w="2633031">
                  <a:moveTo>
                    <a:pt x="0" y="0"/>
                  </a:moveTo>
                  <a:lnTo>
                    <a:pt x="2633031" y="0"/>
                  </a:lnTo>
                  <a:lnTo>
                    <a:pt x="2633031" y="1963611"/>
                  </a:lnTo>
                  <a:lnTo>
                    <a:pt x="0" y="196361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3" name="Group 1102">
              <a:extLst>
                <a:ext uri="{FF2B5EF4-FFF2-40B4-BE49-F238E27FC236}">
                  <a16:creationId xmlns:a16="http://schemas.microsoft.com/office/drawing/2014/main" id="{3E101E84-0AB5-45F9-80A7-14E3CAB8BE8A}"/>
                </a:ext>
              </a:extLst>
            </p:cNvPr>
            <p:cNvGrpSpPr/>
            <p:nvPr/>
          </p:nvGrpSpPr>
          <p:grpSpPr>
            <a:xfrm rot="5400000">
              <a:off x="5622120" y="3065843"/>
              <a:ext cx="2189405" cy="3244684"/>
              <a:chExt cx="6591304" cy="9765730"/>
            </a:xfrm>
          </p:grpSpPr>
          <p:pic>
            <p:nvPicPr>
              <p:cNvPr id="14" name="Mini-iPad-B&amp;W-Mockup.png">
                <a:extLst>
                  <a:ext uri="{FF2B5EF4-FFF2-40B4-BE49-F238E27FC236}">
                    <a16:creationId xmlns:a16="http://schemas.microsoft.com/office/drawing/2014/main" id="{E7D9185A-ADF2-4198-B1B5-3C17D6E75AAD}"/>
                  </a:ext>
                </a:extLst>
              </p:cNvPr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6591304" cy="9765730"/>
              </a:xfrm>
              <a:prstGeom prst="rect">
                <a:avLst/>
              </a:prstGeom>
              <a:ln cap="flat" w="12700">
                <a:noFill/>
                <a:miter lim="400000"/>
              </a:ln>
              <a:effectLst/>
            </p:spPr>
          </p:pic>
          <p:sp>
            <p:nvSpPr>
              <p:cNvPr id="15" name="Shape 1101">
                <a:extLst>
                  <a:ext uri="{FF2B5EF4-FFF2-40B4-BE49-F238E27FC236}">
                    <a16:creationId xmlns:a16="http://schemas.microsoft.com/office/drawing/2014/main" id="{67A630A4-215E-4535-81D6-4E46E7C17C50}"/>
                  </a:ext>
                </a:extLst>
              </p:cNvPr>
              <p:cNvSpPr/>
              <p:nvPr/>
            </p:nvSpPr>
            <p:spPr>
              <a:xfrm>
                <a:off x="363078" y="954047"/>
                <a:ext cx="5879096" cy="7918780"/>
              </a:xfrm>
              <a:prstGeom prst="rect">
                <a:avLst/>
              </a:prstGeom>
              <a:blipFill dpi="0" rotWithShape="0">
                <a:blip r:embed="rId7"/>
                <a:stretch>
                  <a:fillRect/>
                </a:stretch>
              </a:blipFill>
              <a:ln cap="flat" w="25400">
                <a:noFill/>
                <a:prstDash val="solid"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defTabSz="292100">
                  <a:defRPr sz="4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000">
                  <a:latin typeface="Calibri Light"/>
                </a:endParaRPr>
              </a:p>
            </p:txBody>
          </p:sp>
        </p:grpSp>
      </p:grpSp>
    </p:spTree>
    <p:extLst>
      <p:ext uri="{BB962C8B-B14F-4D97-AF65-F5344CB8AC3E}">
        <p14:creationId val="235560475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  <p:cond delay="0" evt="onBegin">
                          <p:tn val="14"/>
                        </p:cond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  <p:cond delay="0" evt="onBegin">
                          <p:tn val="28"/>
                        </p:cond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6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1">
            <a:extLst>
              <a:ext uri="{FF2B5EF4-FFF2-40B4-BE49-F238E27FC236}">
                <a16:creationId xmlns:a16="http://schemas.microsoft.com/office/drawing/2014/main" id="{D656B5B3-F7B4-44B3-B748-06CE6E7FDAC4}"/>
              </a:ext>
            </a:extLst>
          </p:cNvPr>
          <p:cNvSpPr/>
          <p:nvPr/>
        </p:nvSpPr>
        <p:spPr>
          <a:xfrm>
            <a:off x="4229100" y="1543050"/>
            <a:ext cx="1752600" cy="175260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圆角矩形 13">
            <a:extLst>
              <a:ext uri="{FF2B5EF4-FFF2-40B4-BE49-F238E27FC236}">
                <a16:creationId xmlns:a16="http://schemas.microsoft.com/office/drawing/2014/main" id="{A01593BD-C5D3-4914-9645-85B62D47FF71}"/>
              </a:ext>
            </a:extLst>
          </p:cNvPr>
          <p:cNvSpPr/>
          <p:nvPr/>
        </p:nvSpPr>
        <p:spPr>
          <a:xfrm>
            <a:off x="6286500" y="1543050"/>
            <a:ext cx="1752600" cy="175260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圆角矩形 14">
            <a:extLst>
              <a:ext uri="{FF2B5EF4-FFF2-40B4-BE49-F238E27FC236}">
                <a16:creationId xmlns:a16="http://schemas.microsoft.com/office/drawing/2014/main" id="{5401B539-4C3E-49E6-8F0E-9FB05DB4ECE9}"/>
              </a:ext>
            </a:extLst>
          </p:cNvPr>
          <p:cNvSpPr/>
          <p:nvPr/>
        </p:nvSpPr>
        <p:spPr>
          <a:xfrm>
            <a:off x="6286500" y="3581400"/>
            <a:ext cx="1752600" cy="175260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圆角矩形 15">
            <a:extLst>
              <a:ext uri="{FF2B5EF4-FFF2-40B4-BE49-F238E27FC236}">
                <a16:creationId xmlns:a16="http://schemas.microsoft.com/office/drawing/2014/main" id="{BE0E1B23-4481-4B64-9CC8-3BD3D90E9729}"/>
              </a:ext>
            </a:extLst>
          </p:cNvPr>
          <p:cNvSpPr/>
          <p:nvPr/>
        </p:nvSpPr>
        <p:spPr>
          <a:xfrm>
            <a:off x="4229100" y="3581400"/>
            <a:ext cx="1752600" cy="175260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24A00B1-6D18-4411-893F-FFFDE0AD6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202" y="1657284"/>
            <a:ext cx="1524132" cy="15241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6E68FE9-62B8-43CC-95DF-6F137D1F7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668" y="1657284"/>
            <a:ext cx="1524132" cy="15241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44F3CD4-1728-489F-B8DE-89FC87F95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202" y="3695568"/>
            <a:ext cx="1524132" cy="15241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6E26FD1-385F-4BE6-9D88-6748D11796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668" y="3695568"/>
            <a:ext cx="1524132" cy="1524132"/>
          </a:xfrm>
          <a:prstGeom prst="rect">
            <a:avLst/>
          </a:prstGeom>
        </p:spPr>
      </p:pic>
      <p:sp>
        <p:nvSpPr>
          <p:cNvPr id="10" name="圆角矩形 21">
            <a:extLst>
              <a:ext uri="{FF2B5EF4-FFF2-40B4-BE49-F238E27FC236}">
                <a16:creationId xmlns:a16="http://schemas.microsoft.com/office/drawing/2014/main" id="{3BA1E0B0-0E3B-46D7-8538-3FB1A5B0BD95}"/>
              </a:ext>
            </a:extLst>
          </p:cNvPr>
          <p:cNvSpPr/>
          <p:nvPr/>
        </p:nvSpPr>
        <p:spPr>
          <a:xfrm>
            <a:off x="4343201" y="1657284"/>
            <a:ext cx="1524133" cy="1524132"/>
          </a:xfrm>
          <a:prstGeom prst="roundRect">
            <a:avLst/>
          </a:prstGeom>
          <a:solidFill>
            <a:srgbClr val="373535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圆角矩形 22">
            <a:extLst>
              <a:ext uri="{FF2B5EF4-FFF2-40B4-BE49-F238E27FC236}">
                <a16:creationId xmlns:a16="http://schemas.microsoft.com/office/drawing/2014/main" id="{C21C1AA0-08AF-45CF-B989-1CA529072E4A}"/>
              </a:ext>
            </a:extLst>
          </p:cNvPr>
          <p:cNvSpPr/>
          <p:nvPr/>
        </p:nvSpPr>
        <p:spPr>
          <a:xfrm>
            <a:off x="6410258" y="1657284"/>
            <a:ext cx="1514541" cy="1524132"/>
          </a:xfrm>
          <a:prstGeom prst="roundRect">
            <a:avLst/>
          </a:prstGeom>
          <a:solidFill>
            <a:srgbClr val="373535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圆角矩形 23">
            <a:extLst>
              <a:ext uri="{FF2B5EF4-FFF2-40B4-BE49-F238E27FC236}">
                <a16:creationId xmlns:a16="http://schemas.microsoft.com/office/drawing/2014/main" id="{093731A4-87D6-4909-AE63-874903517DB9}"/>
              </a:ext>
            </a:extLst>
          </p:cNvPr>
          <p:cNvSpPr/>
          <p:nvPr/>
        </p:nvSpPr>
        <p:spPr>
          <a:xfrm>
            <a:off x="4343201" y="3695568"/>
            <a:ext cx="1524133" cy="1524132"/>
          </a:xfrm>
          <a:prstGeom prst="roundRect">
            <a:avLst/>
          </a:prstGeom>
          <a:solidFill>
            <a:srgbClr val="373535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圆角矩形 24">
            <a:extLst>
              <a:ext uri="{FF2B5EF4-FFF2-40B4-BE49-F238E27FC236}">
                <a16:creationId xmlns:a16="http://schemas.microsoft.com/office/drawing/2014/main" id="{21792473-56C8-46F8-9D65-2CD140B5C963}"/>
              </a:ext>
            </a:extLst>
          </p:cNvPr>
          <p:cNvSpPr/>
          <p:nvPr/>
        </p:nvSpPr>
        <p:spPr>
          <a:xfrm>
            <a:off x="6410258" y="3695568"/>
            <a:ext cx="1524133" cy="1524132"/>
          </a:xfrm>
          <a:prstGeom prst="roundRect">
            <a:avLst/>
          </a:prstGeom>
          <a:solidFill>
            <a:srgbClr val="373535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C9C7B0B-EBAD-4A5E-9110-89333883D742}"/>
              </a:ext>
            </a:extLst>
          </p:cNvPr>
          <p:cNvSpPr txBox="1"/>
          <p:nvPr/>
        </p:nvSpPr>
        <p:spPr>
          <a:xfrm>
            <a:off x="4874273" y="2096183"/>
            <a:ext cx="457518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3D8AC0F-3B5D-448C-8348-7023A005B9EC}"/>
              </a:ext>
            </a:extLst>
          </p:cNvPr>
          <p:cNvSpPr txBox="1"/>
          <p:nvPr/>
        </p:nvSpPr>
        <p:spPr>
          <a:xfrm>
            <a:off x="6821936" y="2096184"/>
            <a:ext cx="67500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96565B2-B86A-4435-A503-49D79A74DF21}"/>
              </a:ext>
            </a:extLst>
          </p:cNvPr>
          <p:cNvSpPr txBox="1"/>
          <p:nvPr/>
        </p:nvSpPr>
        <p:spPr>
          <a:xfrm>
            <a:off x="4823779" y="4168229"/>
            <a:ext cx="55753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B696D8C-5DBE-4089-8E77-2C8385B4EC9C}"/>
              </a:ext>
            </a:extLst>
          </p:cNvPr>
          <p:cNvSpPr txBox="1"/>
          <p:nvPr/>
        </p:nvSpPr>
        <p:spPr>
          <a:xfrm>
            <a:off x="6935720" y="4134469"/>
            <a:ext cx="46863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93939A1-877D-4460-8D8A-C0BD35EC5DF0}"/>
              </a:ext>
            </a:extLst>
          </p:cNvPr>
          <p:cNvSpPr txBox="1"/>
          <p:nvPr/>
        </p:nvSpPr>
        <p:spPr>
          <a:xfrm>
            <a:off x="1037724" y="1754772"/>
            <a:ext cx="180366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22283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1767FB0-36FC-4ACF-A023-6D76E2F534DA}"/>
              </a:ext>
            </a:extLst>
          </p:cNvPr>
          <p:cNvSpPr/>
          <p:nvPr/>
        </p:nvSpPr>
        <p:spPr>
          <a:xfrm>
            <a:off x="1052994" y="2142349"/>
            <a:ext cx="3007597" cy="104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73FB246-4986-407F-9F9A-8E9BB7291ECB}"/>
              </a:ext>
            </a:extLst>
          </p:cNvPr>
          <p:cNvSpPr txBox="1"/>
          <p:nvPr/>
        </p:nvSpPr>
        <p:spPr>
          <a:xfrm>
            <a:off x="1088219" y="3754267"/>
            <a:ext cx="180366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22283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418846C-83CC-4158-8D89-ED9D48EDDEF1}"/>
              </a:ext>
            </a:extLst>
          </p:cNvPr>
          <p:cNvSpPr/>
          <p:nvPr/>
        </p:nvSpPr>
        <p:spPr>
          <a:xfrm>
            <a:off x="1103489" y="4141844"/>
            <a:ext cx="3007597" cy="104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BAA70B0-FF5A-44A3-80CE-2503B86AF67D}"/>
              </a:ext>
            </a:extLst>
          </p:cNvPr>
          <p:cNvSpPr txBox="1"/>
          <p:nvPr/>
        </p:nvSpPr>
        <p:spPr>
          <a:xfrm>
            <a:off x="9357197" y="1581037"/>
            <a:ext cx="180366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22283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8DA21CE-0F0A-41B6-B70A-F6E93F1861BC}"/>
              </a:ext>
            </a:extLst>
          </p:cNvPr>
          <p:cNvSpPr/>
          <p:nvPr/>
        </p:nvSpPr>
        <p:spPr>
          <a:xfrm>
            <a:off x="8153268" y="1981147"/>
            <a:ext cx="3007597" cy="104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43DD298-DA2E-41C1-A2D5-00E183393BA7}"/>
              </a:ext>
            </a:extLst>
          </p:cNvPr>
          <p:cNvSpPr txBox="1"/>
          <p:nvPr/>
        </p:nvSpPr>
        <p:spPr>
          <a:xfrm>
            <a:off x="9455716" y="3676578"/>
            <a:ext cx="180366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22283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3B9EA15-4C64-40C3-B438-EF56DBF7418F}"/>
              </a:ext>
            </a:extLst>
          </p:cNvPr>
          <p:cNvSpPr/>
          <p:nvPr/>
        </p:nvSpPr>
        <p:spPr>
          <a:xfrm>
            <a:off x="8251785" y="4076688"/>
            <a:ext cx="3007597" cy="104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0DF9975-6A88-40A2-B2AA-DA0B8B1D0632}"/>
              </a:ext>
            </a:extLst>
          </p:cNvPr>
          <p:cNvCxnSpPr/>
          <p:nvPr/>
        </p:nvCxnSpPr>
        <p:spPr>
          <a:xfrm flipH="1">
            <a:off x="6116638" y="1657284"/>
            <a:ext cx="0" cy="35624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85B26269-7D7B-421D-A0B9-6BBEBFED6464}"/>
              </a:ext>
            </a:extLst>
          </p:cNvPr>
          <p:cNvCxnSpPr/>
          <p:nvPr/>
        </p:nvCxnSpPr>
        <p:spPr>
          <a:xfrm>
            <a:off x="4343201" y="3429000"/>
            <a:ext cx="35911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39601453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0C77EE9-3209-46DF-A3C5-5E0C7AD36C40}"/>
              </a:ext>
            </a:extLst>
          </p:cNvPr>
          <p:cNvSpPr/>
          <p:nvPr/>
        </p:nvSpPr>
        <p:spPr>
          <a:xfrm>
            <a:off x="0" y="2293257"/>
            <a:ext cx="12192000" cy="1407886"/>
          </a:xfrm>
          <a:prstGeom prst="rect">
            <a:avLst/>
          </a:prstGeom>
          <a:solidFill>
            <a:srgbClr val="22283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264E828-12D1-4990-9899-E7FB54D4E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076" l="20427" r="18962" t="-1076"/>
          <a:stretch>
            <a:fillRect/>
          </a:stretch>
        </p:blipFill>
        <p:spPr>
          <a:xfrm>
            <a:off x="4233862" y="2293256"/>
            <a:ext cx="715507" cy="8853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27840F-DC7A-42C2-8A25-29C019150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49742"/>
          <a:stretch>
            <a:fillRect/>
          </a:stretch>
        </p:blipFill>
        <p:spPr>
          <a:xfrm>
            <a:off x="2481943" y="2293255"/>
            <a:ext cx="1061357" cy="14078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7F1EB0E-105F-49F4-8F06-45E52C944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51226"/>
          <a:stretch>
            <a:fillRect/>
          </a:stretch>
        </p:blipFill>
        <p:spPr>
          <a:xfrm>
            <a:off x="3543301" y="2820530"/>
            <a:ext cx="685800" cy="87879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0082497-D810-46C3-9335-AB4CB7E09891}"/>
              </a:ext>
            </a:extLst>
          </p:cNvPr>
          <p:cNvSpPr/>
          <p:nvPr/>
        </p:nvSpPr>
        <p:spPr>
          <a:xfrm>
            <a:off x="4949371" y="2293255"/>
            <a:ext cx="7242629" cy="1407885"/>
          </a:xfrm>
          <a:prstGeom prst="rect">
            <a:avLst/>
          </a:prstGeom>
          <a:solidFill>
            <a:srgbClr val="58595B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1CB008-92B1-48AB-A8E1-50B3C61A9C23}"/>
              </a:ext>
            </a:extLst>
          </p:cNvPr>
          <p:cNvSpPr/>
          <p:nvPr/>
        </p:nvSpPr>
        <p:spPr>
          <a:xfrm>
            <a:off x="6531427" y="2581698"/>
            <a:ext cx="4350662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altLang="en-US" lang="zh-CN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8" name="Freeform 118">
            <a:extLst>
              <a:ext uri="{FF2B5EF4-FFF2-40B4-BE49-F238E27FC236}">
                <a16:creationId xmlns:a16="http://schemas.microsoft.com/office/drawing/2014/main" id="{A3DEC538-0144-4C8C-B855-2AC1408D8B51}"/>
              </a:ext>
            </a:extLst>
          </p:cNvPr>
          <p:cNvSpPr>
            <a:spLocks noEditPoints="1"/>
          </p:cNvSpPr>
          <p:nvPr/>
        </p:nvSpPr>
        <p:spPr bwMode="auto">
          <a:xfrm>
            <a:off x="959703" y="4738688"/>
            <a:ext cx="1516727" cy="576262"/>
          </a:xfrm>
          <a:custGeom>
            <a:gdLst>
              <a:gd fmla="*/ 86 w 414" name="T0"/>
              <a:gd fmla="*/ 17 h 159" name="T1"/>
              <a:gd fmla="*/ 49 w 414" name="T2"/>
              <a:gd fmla="*/ 17 h 159" name="T3"/>
              <a:gd fmla="*/ 73 w 414" name="T4"/>
              <a:gd fmla="*/ 0 h 159" name="T5"/>
              <a:gd fmla="*/ 150 w 414" name="T6"/>
              <a:gd fmla="*/ 0 h 159" name="T7"/>
              <a:gd fmla="*/ 227 w 414" name="T8"/>
              <a:gd fmla="*/ 17 h 159" name="T9"/>
              <a:gd fmla="*/ 134 w 414" name="T10"/>
              <a:gd fmla="*/ 43 h 159" name="T11"/>
              <a:gd fmla="*/ 280 w 414" name="T12"/>
              <a:gd fmla="*/ 42 h 159" name="T13"/>
              <a:gd fmla="*/ 322 w 414" name="T14"/>
              <a:gd fmla="*/ 68 h 159" name="T15"/>
              <a:gd fmla="*/ 196 w 414" name="T16"/>
              <a:gd fmla="*/ 68 h 159" name="T17"/>
              <a:gd fmla="*/ 56 w 414" name="T18"/>
              <a:gd fmla="*/ 84 h 159" name="T19"/>
              <a:gd fmla="*/ 86 w 414" name="T20"/>
              <a:gd fmla="*/ 17 h 159" name="T21"/>
              <a:gd fmla="*/ 414 w 414" name="T22"/>
              <a:gd fmla="*/ 80 h 159" name="T23"/>
              <a:gd fmla="*/ 272 w 414" name="T24"/>
              <a:gd fmla="*/ 159 h 159" name="T25"/>
              <a:gd fmla="*/ 0 w 414" name="T26"/>
              <a:gd fmla="*/ 159 h 159" name="T27"/>
              <a:gd fmla="*/ 19 w 414" name="T28"/>
              <a:gd fmla="*/ 114 h 159" name="T29"/>
              <a:gd fmla="*/ 196 w 414" name="T30"/>
              <a:gd fmla="*/ 80 h 159" name="T31"/>
              <a:gd fmla="*/ 414 w 414" name="T32"/>
              <a:gd fmla="*/ 80 h 159" name="T33"/>
              <a:gd fmla="*/ 265 w 414" name="T34"/>
              <a:gd fmla="*/ 106 h 159" name="T35"/>
              <a:gd fmla="*/ 254 w 414" name="T36"/>
              <a:gd fmla="*/ 100 h 159" name="T37"/>
              <a:gd fmla="*/ 242 w 414" name="T38"/>
              <a:gd fmla="*/ 106 h 159" name="T39"/>
              <a:gd fmla="*/ 254 w 414" name="T40"/>
              <a:gd fmla="*/ 113 h 159" name="T41"/>
              <a:gd fmla="*/ 265 w 414" name="T42"/>
              <a:gd fmla="*/ 106 h 159" name="T43"/>
              <a:gd fmla="*/ 329 w 414" name="T44"/>
              <a:gd fmla="*/ 106 h 159" name="T45"/>
              <a:gd fmla="*/ 317 w 414" name="T46"/>
              <a:gd fmla="*/ 100 h 159" name="T47"/>
              <a:gd fmla="*/ 305 w 414" name="T48"/>
              <a:gd fmla="*/ 106 h 159" name="T49"/>
              <a:gd fmla="*/ 317 w 414" name="T50"/>
              <a:gd fmla="*/ 113 h 159" name="T51"/>
              <a:gd fmla="*/ 329 w 414" name="T52"/>
              <a:gd fmla="*/ 106 h 159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59" w="413">
                <a:moveTo>
                  <a:pt x="86" y="17"/>
                </a:moveTo>
                <a:cubicBezTo>
                  <a:pt x="49" y="17"/>
                  <a:pt x="49" y="17"/>
                  <a:pt x="49" y="17"/>
                </a:cubicBezTo>
                <a:cubicBezTo>
                  <a:pt x="49" y="17"/>
                  <a:pt x="55" y="0"/>
                  <a:pt x="73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75" y="0"/>
                  <a:pt x="202" y="7"/>
                  <a:pt x="227" y="17"/>
                </a:cubicBezTo>
                <a:cubicBezTo>
                  <a:pt x="151" y="19"/>
                  <a:pt x="134" y="43"/>
                  <a:pt x="134" y="43"/>
                </a:cubicBezTo>
                <a:cubicBezTo>
                  <a:pt x="280" y="42"/>
                  <a:pt x="280" y="42"/>
                  <a:pt x="280" y="42"/>
                </a:cubicBezTo>
                <a:cubicBezTo>
                  <a:pt x="300" y="54"/>
                  <a:pt x="316" y="64"/>
                  <a:pt x="322" y="68"/>
                </a:cubicBezTo>
                <a:cubicBezTo>
                  <a:pt x="196" y="68"/>
                  <a:pt x="196" y="68"/>
                  <a:pt x="196" y="68"/>
                </a:cubicBezTo>
                <a:cubicBezTo>
                  <a:pt x="120" y="69"/>
                  <a:pt x="82" y="76"/>
                  <a:pt x="56" y="84"/>
                </a:cubicBezTo>
                <a:lnTo>
                  <a:pt x="86" y="17"/>
                </a:lnTo>
                <a:close/>
                <a:moveTo>
                  <a:pt x="414" y="80"/>
                </a:moveTo>
                <a:cubicBezTo>
                  <a:pt x="372" y="125"/>
                  <a:pt x="354" y="159"/>
                  <a:pt x="272" y="159"/>
                </a:cubicBezTo>
                <a:cubicBezTo>
                  <a:pt x="203" y="159"/>
                  <a:pt x="0" y="159"/>
                  <a:pt x="0" y="159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50" y="99"/>
                  <a:pt x="71" y="81"/>
                  <a:pt x="196" y="80"/>
                </a:cubicBezTo>
                <a:lnTo>
                  <a:pt x="414" y="80"/>
                </a:lnTo>
                <a:close/>
                <a:moveTo>
                  <a:pt x="265" y="106"/>
                </a:moveTo>
                <a:cubicBezTo>
                  <a:pt x="265" y="103"/>
                  <a:pt x="260" y="100"/>
                  <a:pt x="254" y="100"/>
                </a:cubicBezTo>
                <a:cubicBezTo>
                  <a:pt x="247" y="100"/>
                  <a:pt x="242" y="103"/>
                  <a:pt x="242" y="106"/>
                </a:cubicBezTo>
                <a:cubicBezTo>
                  <a:pt x="242" y="110"/>
                  <a:pt x="247" y="113"/>
                  <a:pt x="254" y="113"/>
                </a:cubicBezTo>
                <a:cubicBezTo>
                  <a:pt x="260" y="113"/>
                  <a:pt x="265" y="110"/>
                  <a:pt x="265" y="106"/>
                </a:cubicBezTo>
                <a:close/>
                <a:moveTo>
                  <a:pt x="329" y="106"/>
                </a:moveTo>
                <a:cubicBezTo>
                  <a:pt x="329" y="103"/>
                  <a:pt x="324" y="100"/>
                  <a:pt x="317" y="100"/>
                </a:cubicBezTo>
                <a:cubicBezTo>
                  <a:pt x="311" y="100"/>
                  <a:pt x="305" y="103"/>
                  <a:pt x="305" y="106"/>
                </a:cubicBezTo>
                <a:cubicBezTo>
                  <a:pt x="305" y="110"/>
                  <a:pt x="311" y="113"/>
                  <a:pt x="317" y="113"/>
                </a:cubicBezTo>
                <a:cubicBezTo>
                  <a:pt x="324" y="113"/>
                  <a:pt x="329" y="110"/>
                  <a:pt x="329" y="106"/>
                </a:cubicBezTo>
                <a:close/>
              </a:path>
            </a:pathLst>
          </a:custGeom>
          <a:solidFill>
            <a:srgbClr val="E7E6E6">
              <a:lumMod val="50000"/>
            </a:srgbClr>
          </a:solidFill>
          <a:ln>
            <a:noFill/>
          </a:ln>
        </p:spPr>
        <p:txBody>
          <a:bodyPr bIns="40148" lIns="80296" rIns="80296" tIns="40148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580" u="none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Freeform 152">
            <a:extLst>
              <a:ext uri="{FF2B5EF4-FFF2-40B4-BE49-F238E27FC236}">
                <a16:creationId xmlns:a16="http://schemas.microsoft.com/office/drawing/2014/main" id="{02954260-30B6-4E8A-B957-7174313C9AA8}"/>
              </a:ext>
            </a:extLst>
          </p:cNvPr>
          <p:cNvSpPr>
            <a:spLocks noEditPoints="1"/>
          </p:cNvSpPr>
          <p:nvPr/>
        </p:nvSpPr>
        <p:spPr bwMode="auto">
          <a:xfrm>
            <a:off x="4963429" y="4663518"/>
            <a:ext cx="1252456" cy="651432"/>
          </a:xfrm>
          <a:custGeom>
            <a:gdLst>
              <a:gd fmla="*/ 383 w 408" name="T0"/>
              <a:gd fmla="*/ 24 h 213" name="T1"/>
              <a:gd fmla="*/ 265 w 408" name="T2"/>
              <a:gd fmla="*/ 15 h 213" name="T3"/>
              <a:gd fmla="*/ 230 w 408" name="T4"/>
              <a:gd fmla="*/ 27 h 213" name="T5"/>
              <a:gd fmla="*/ 239 w 408" name="T6"/>
              <a:gd fmla="*/ 27 h 213" name="T7"/>
              <a:gd fmla="*/ 244 w 408" name="T8"/>
              <a:gd fmla="*/ 80 h 213" name="T9"/>
              <a:gd fmla="*/ 211 w 408" name="T10"/>
              <a:gd fmla="*/ 27 h 213" name="T11"/>
              <a:gd fmla="*/ 219 w 408" name="T12"/>
              <a:gd fmla="*/ 27 h 213" name="T13"/>
              <a:gd fmla="*/ 185 w 408" name="T14"/>
              <a:gd fmla="*/ 15 h 213" name="T15"/>
              <a:gd fmla="*/ 67 w 408" name="T16"/>
              <a:gd fmla="*/ 24 h 213" name="T17"/>
              <a:gd fmla="*/ 48 w 408" name="T18"/>
              <a:gd fmla="*/ 7 h 213" name="T19"/>
              <a:gd fmla="*/ 219 w 408" name="T20"/>
              <a:gd fmla="*/ 7 h 213" name="T21"/>
              <a:gd fmla="*/ 225 w 408" name="T22"/>
              <a:gd fmla="*/ 0 h 213" name="T23"/>
              <a:gd fmla="*/ 230 w 408" name="T24"/>
              <a:gd fmla="*/ 7 h 213" name="T25"/>
              <a:gd fmla="*/ 402 w 408" name="T26"/>
              <a:gd fmla="*/ 7 h 213" name="T27"/>
              <a:gd fmla="*/ 8 w 408" name="T28"/>
              <a:gd fmla="*/ 135 h 213" name="T29"/>
              <a:gd fmla="*/ 31 w 408" name="T30"/>
              <a:gd fmla="*/ 115 h 213" name="T31"/>
              <a:gd fmla="*/ 8 w 408" name="T32"/>
              <a:gd fmla="*/ 135 h 213" name="T33"/>
              <a:gd fmla="*/ 311 w 408" name="T34"/>
              <a:gd fmla="*/ 202 h 213" name="T35"/>
              <a:gd fmla="*/ 361 w 408" name="T36"/>
              <a:gd fmla="*/ 190 h 213" name="T37"/>
              <a:gd fmla="*/ 329 w 408" name="T38"/>
              <a:gd fmla="*/ 213 h 213" name="T39"/>
              <a:gd fmla="*/ 184 w 408" name="T40"/>
              <a:gd fmla="*/ 202 h 213" name="T41"/>
              <a:gd fmla="*/ 225 w 408" name="T42"/>
              <a:gd fmla="*/ 179 h 213" name="T43"/>
              <a:gd fmla="*/ 162 w 408" name="T44"/>
              <a:gd fmla="*/ 123 h 213" name="T45"/>
              <a:gd fmla="*/ 15 w 408" name="T46"/>
              <a:gd fmla="*/ 101 h 213" name="T47"/>
              <a:gd fmla="*/ 0 w 408" name="T48"/>
              <a:gd fmla="*/ 29 h 213" name="T49"/>
              <a:gd fmla="*/ 39 w 408" name="T50"/>
              <a:gd fmla="*/ 92 h 213" name="T51"/>
              <a:gd fmla="*/ 369 w 408" name="T52"/>
              <a:gd fmla="*/ 148 h 213" name="T53"/>
              <a:gd fmla="*/ 303 w 408" name="T54"/>
              <a:gd fmla="*/ 187 h 213" name="T55"/>
              <a:gd fmla="*/ 233 w 408" name="T56"/>
              <a:gd fmla="*/ 181 h 213" name="T57"/>
              <a:gd fmla="*/ 303 w 408" name="T58"/>
              <a:gd fmla="*/ 202 h 213" name="T59"/>
              <a:gd fmla="*/ 357 w 408" name="T60"/>
              <a:gd fmla="*/ 155 h 213" name="T61"/>
              <a:gd fmla="*/ 287 w 408" name="T62"/>
              <a:gd fmla="*/ 98 h 213" name="T63"/>
              <a:gd fmla="*/ 290 w 408" name="T64"/>
              <a:gd fmla="*/ 142 h 213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213" w="408">
                <a:moveTo>
                  <a:pt x="408" y="7"/>
                </a:moveTo>
                <a:cubicBezTo>
                  <a:pt x="408" y="7"/>
                  <a:pt x="407" y="25"/>
                  <a:pt x="383" y="24"/>
                </a:cubicBezTo>
                <a:cubicBezTo>
                  <a:pt x="359" y="23"/>
                  <a:pt x="265" y="20"/>
                  <a:pt x="265" y="20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30" y="15"/>
                  <a:pt x="230" y="15"/>
                  <a:pt x="230" y="15"/>
                </a:cubicBezTo>
                <a:cubicBezTo>
                  <a:pt x="230" y="27"/>
                  <a:pt x="230" y="27"/>
                  <a:pt x="230" y="27"/>
                </a:cubicBezTo>
                <a:cubicBezTo>
                  <a:pt x="230" y="27"/>
                  <a:pt x="230" y="27"/>
                  <a:pt x="230" y="27"/>
                </a:cubicBezTo>
                <a:cubicBezTo>
                  <a:pt x="239" y="27"/>
                  <a:pt x="239" y="27"/>
                  <a:pt x="239" y="27"/>
                </a:cubicBezTo>
                <a:cubicBezTo>
                  <a:pt x="248" y="80"/>
                  <a:pt x="248" y="80"/>
                  <a:pt x="248" y="80"/>
                </a:cubicBezTo>
                <a:cubicBezTo>
                  <a:pt x="247" y="80"/>
                  <a:pt x="246" y="80"/>
                  <a:pt x="244" y="80"/>
                </a:cubicBezTo>
                <a:cubicBezTo>
                  <a:pt x="202" y="80"/>
                  <a:pt x="202" y="80"/>
                  <a:pt x="202" y="80"/>
                </a:cubicBezTo>
                <a:cubicBezTo>
                  <a:pt x="211" y="27"/>
                  <a:pt x="211" y="27"/>
                  <a:pt x="211" y="27"/>
                </a:cubicBezTo>
                <a:cubicBezTo>
                  <a:pt x="219" y="27"/>
                  <a:pt x="219" y="27"/>
                  <a:pt x="219" y="27"/>
                </a:cubicBezTo>
                <a:cubicBezTo>
                  <a:pt x="219" y="27"/>
                  <a:pt x="219" y="27"/>
                  <a:pt x="219" y="27"/>
                </a:cubicBezTo>
                <a:cubicBezTo>
                  <a:pt x="219" y="15"/>
                  <a:pt x="219" y="15"/>
                  <a:pt x="219" y="15"/>
                </a:cubicBezTo>
                <a:cubicBezTo>
                  <a:pt x="185" y="15"/>
                  <a:pt x="185" y="15"/>
                  <a:pt x="185" y="15"/>
                </a:cubicBezTo>
                <a:cubicBezTo>
                  <a:pt x="185" y="20"/>
                  <a:pt x="185" y="20"/>
                  <a:pt x="185" y="20"/>
                </a:cubicBezTo>
                <a:cubicBezTo>
                  <a:pt x="185" y="20"/>
                  <a:pt x="91" y="23"/>
                  <a:pt x="67" y="24"/>
                </a:cubicBezTo>
                <a:cubicBezTo>
                  <a:pt x="43" y="25"/>
                  <a:pt x="42" y="7"/>
                  <a:pt x="42" y="7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7"/>
                  <a:pt x="48" y="7"/>
                  <a:pt x="48" y="7"/>
                </a:cubicBezTo>
                <a:cubicBezTo>
                  <a:pt x="219" y="7"/>
                  <a:pt x="219" y="7"/>
                  <a:pt x="219" y="7"/>
                </a:cubicBezTo>
                <a:cubicBezTo>
                  <a:pt x="219" y="6"/>
                  <a:pt x="219" y="6"/>
                  <a:pt x="219" y="6"/>
                </a:cubicBezTo>
                <a:cubicBezTo>
                  <a:pt x="219" y="3"/>
                  <a:pt x="222" y="0"/>
                  <a:pt x="225" y="0"/>
                </a:cubicBezTo>
                <a:cubicBezTo>
                  <a:pt x="228" y="0"/>
                  <a:pt x="230" y="3"/>
                  <a:pt x="230" y="6"/>
                </a:cubicBezTo>
                <a:cubicBezTo>
                  <a:pt x="230" y="7"/>
                  <a:pt x="230" y="7"/>
                  <a:pt x="230" y="7"/>
                </a:cubicBezTo>
                <a:cubicBezTo>
                  <a:pt x="402" y="7"/>
                  <a:pt x="402" y="7"/>
                  <a:pt x="402" y="7"/>
                </a:cubicBezTo>
                <a:cubicBezTo>
                  <a:pt x="402" y="7"/>
                  <a:pt x="402" y="7"/>
                  <a:pt x="402" y="7"/>
                </a:cubicBezTo>
                <a:lnTo>
                  <a:pt x="408" y="7"/>
                </a:lnTo>
                <a:close/>
                <a:moveTo>
                  <a:pt x="8" y="135"/>
                </a:moveTo>
                <a:cubicBezTo>
                  <a:pt x="18" y="135"/>
                  <a:pt x="18" y="135"/>
                  <a:pt x="18" y="13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12" y="112"/>
                  <a:pt x="12" y="112"/>
                  <a:pt x="12" y="112"/>
                </a:cubicBezTo>
                <a:lnTo>
                  <a:pt x="8" y="135"/>
                </a:lnTo>
                <a:close/>
                <a:moveTo>
                  <a:pt x="311" y="187"/>
                </a:moveTo>
                <a:cubicBezTo>
                  <a:pt x="311" y="202"/>
                  <a:pt x="311" y="202"/>
                  <a:pt x="311" y="202"/>
                </a:cubicBezTo>
                <a:cubicBezTo>
                  <a:pt x="329" y="202"/>
                  <a:pt x="329" y="202"/>
                  <a:pt x="329" y="202"/>
                </a:cubicBezTo>
                <a:cubicBezTo>
                  <a:pt x="349" y="202"/>
                  <a:pt x="360" y="191"/>
                  <a:pt x="361" y="190"/>
                </a:cubicBezTo>
                <a:cubicBezTo>
                  <a:pt x="369" y="198"/>
                  <a:pt x="369" y="198"/>
                  <a:pt x="369" y="198"/>
                </a:cubicBezTo>
                <a:cubicBezTo>
                  <a:pt x="368" y="199"/>
                  <a:pt x="354" y="213"/>
                  <a:pt x="329" y="213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4" y="202"/>
                  <a:pt x="184" y="202"/>
                  <a:pt x="184" y="202"/>
                </a:cubicBezTo>
                <a:cubicBezTo>
                  <a:pt x="225" y="202"/>
                  <a:pt x="225" y="202"/>
                  <a:pt x="225" y="202"/>
                </a:cubicBezTo>
                <a:cubicBezTo>
                  <a:pt x="225" y="179"/>
                  <a:pt x="225" y="179"/>
                  <a:pt x="225" y="179"/>
                </a:cubicBezTo>
                <a:cubicBezTo>
                  <a:pt x="194" y="168"/>
                  <a:pt x="172" y="146"/>
                  <a:pt x="162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15" y="101"/>
                  <a:pt x="15" y="101"/>
                  <a:pt x="15" y="101"/>
                </a:cubicBezTo>
                <a:cubicBezTo>
                  <a:pt x="15" y="101"/>
                  <a:pt x="15" y="101"/>
                  <a:pt x="15" y="101"/>
                </a:cubicBezTo>
                <a:cubicBezTo>
                  <a:pt x="15" y="101"/>
                  <a:pt x="15" y="101"/>
                  <a:pt x="15" y="101"/>
                </a:cubicBezTo>
                <a:cubicBezTo>
                  <a:pt x="0" y="29"/>
                  <a:pt x="0" y="29"/>
                  <a:pt x="0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39" y="92"/>
                  <a:pt x="39" y="92"/>
                  <a:pt x="39" y="92"/>
                </a:cubicBezTo>
                <a:cubicBezTo>
                  <a:pt x="246" y="92"/>
                  <a:pt x="246" y="92"/>
                  <a:pt x="246" y="92"/>
                </a:cubicBezTo>
                <a:cubicBezTo>
                  <a:pt x="330" y="71"/>
                  <a:pt x="369" y="114"/>
                  <a:pt x="369" y="148"/>
                </a:cubicBezTo>
                <a:cubicBezTo>
                  <a:pt x="369" y="177"/>
                  <a:pt x="337" y="187"/>
                  <a:pt x="311" y="187"/>
                </a:cubicBezTo>
                <a:close/>
                <a:moveTo>
                  <a:pt x="303" y="187"/>
                </a:moveTo>
                <a:cubicBezTo>
                  <a:pt x="287" y="186"/>
                  <a:pt x="295" y="186"/>
                  <a:pt x="268" y="186"/>
                </a:cubicBezTo>
                <a:cubicBezTo>
                  <a:pt x="256" y="186"/>
                  <a:pt x="244" y="184"/>
                  <a:pt x="233" y="181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303" y="202"/>
                  <a:pt x="303" y="202"/>
                  <a:pt x="303" y="202"/>
                </a:cubicBezTo>
                <a:lnTo>
                  <a:pt x="303" y="187"/>
                </a:lnTo>
                <a:close/>
                <a:moveTo>
                  <a:pt x="357" y="155"/>
                </a:moveTo>
                <a:cubicBezTo>
                  <a:pt x="357" y="153"/>
                  <a:pt x="358" y="151"/>
                  <a:pt x="358" y="148"/>
                </a:cubicBezTo>
                <a:cubicBezTo>
                  <a:pt x="358" y="129"/>
                  <a:pt x="339" y="98"/>
                  <a:pt x="287" y="98"/>
                </a:cubicBezTo>
                <a:cubicBezTo>
                  <a:pt x="276" y="98"/>
                  <a:pt x="263" y="99"/>
                  <a:pt x="250" y="102"/>
                </a:cubicBezTo>
                <a:cubicBezTo>
                  <a:pt x="252" y="130"/>
                  <a:pt x="261" y="142"/>
                  <a:pt x="290" y="142"/>
                </a:cubicBezTo>
                <a:cubicBezTo>
                  <a:pt x="327" y="142"/>
                  <a:pt x="344" y="148"/>
                  <a:pt x="357" y="155"/>
                </a:cubicBezTo>
                <a:close/>
              </a:path>
            </a:pathLst>
          </a:custGeom>
          <a:solidFill>
            <a:srgbClr val="E7E6E6">
              <a:lumMod val="50000"/>
            </a:srgbClr>
          </a:solidFill>
          <a:ln>
            <a:noFill/>
          </a:ln>
        </p:spPr>
        <p:txBody>
          <a:bodyPr bIns="40148" lIns="80296" rIns="80296" tIns="40148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580" u="none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BA04F051-81F2-4432-AFA5-C11A5F173B9C}"/>
              </a:ext>
            </a:extLst>
          </p:cNvPr>
          <p:cNvSpPr>
            <a:spLocks noEditPoints="1"/>
          </p:cNvSpPr>
          <p:nvPr/>
        </p:nvSpPr>
        <p:spPr bwMode="auto">
          <a:xfrm>
            <a:off x="8702884" y="4423239"/>
            <a:ext cx="600537" cy="925049"/>
          </a:xfrm>
          <a:custGeom>
            <a:gdLst>
              <a:gd fmla="*/ 69 w 204" name="T0"/>
              <a:gd fmla="*/ 6 h 313" name="T1"/>
              <a:gd fmla="*/ 135 w 204" name="T2"/>
              <a:gd fmla="*/ 6 h 313" name="T3"/>
              <a:gd fmla="*/ 102 w 204" name="T4"/>
              <a:gd fmla="*/ 8 h 313" name="T5"/>
              <a:gd fmla="*/ 64 w 204" name="T6"/>
              <a:gd fmla="*/ 108 h 313" name="T7"/>
              <a:gd fmla="*/ 107 w 204" name="T8"/>
              <a:gd fmla="*/ 243 h 313" name="T9"/>
              <a:gd fmla="*/ 102 w 204" name="T10"/>
              <a:gd fmla="*/ 19 h 313" name="T11"/>
              <a:gd fmla="*/ 122 w 204" name="T12"/>
              <a:gd fmla="*/ 254 h 313" name="T13"/>
              <a:gd fmla="*/ 128 w 204" name="T14"/>
              <a:gd fmla="*/ 264 h 313" name="T15"/>
              <a:gd fmla="*/ 128 w 204" name="T16"/>
              <a:gd fmla="*/ 292 h 313" name="T17"/>
              <a:gd fmla="*/ 98 w 204" name="T18"/>
              <a:gd fmla="*/ 313 h 313" name="T19"/>
              <a:gd fmla="*/ 77 w 204" name="T20"/>
              <a:gd fmla="*/ 268 h 313" name="T21"/>
              <a:gd fmla="*/ 77 w 204" name="T22"/>
              <a:gd fmla="*/ 254 h 313" name="T23"/>
              <a:gd fmla="*/ 82 w 204" name="T24"/>
              <a:gd fmla="*/ 264 h 313" name="T25"/>
              <a:gd fmla="*/ 122 w 204" name="T26"/>
              <a:gd fmla="*/ 254 h 313" name="T27"/>
              <a:gd fmla="*/ 112 w 204" name="T28"/>
              <a:gd fmla="*/ 275 h 313" name="T29"/>
              <a:gd fmla="*/ 106 w 204" name="T30"/>
              <a:gd fmla="*/ 269 h 313" name="T31"/>
              <a:gd fmla="*/ 106 w 204" name="T32"/>
              <a:gd fmla="*/ 289 h 313" name="T33"/>
              <a:gd fmla="*/ 118 w 204" name="T34"/>
              <a:gd fmla="*/ 289 h 313" name="T35"/>
              <a:gd fmla="*/ 102 w 204" name="T36"/>
              <a:gd fmla="*/ 273 h 313" name="T37"/>
              <a:gd fmla="*/ 102 w 204" name="T38"/>
              <a:gd fmla="*/ 285 h 313" name="T39"/>
              <a:gd fmla="*/ 102 w 204" name="T40"/>
              <a:gd fmla="*/ 273 h 313" name="T41"/>
              <a:gd fmla="*/ 87 w 204" name="T42"/>
              <a:gd fmla="*/ 289 h 313" name="T43"/>
              <a:gd fmla="*/ 98 w 204" name="T44"/>
              <a:gd fmla="*/ 289 h 313" name="T45"/>
              <a:gd fmla="*/ 87 w 204" name="T46"/>
              <a:gd fmla="*/ 269 h 313" name="T47"/>
              <a:gd fmla="*/ 98 w 204" name="T48"/>
              <a:gd fmla="*/ 269 h 313" name="T49"/>
              <a:gd fmla="*/ 82 w 204" name="T50"/>
              <a:gd fmla="*/ 284 h 313" name="T51"/>
              <a:gd fmla="*/ 89 w 204" name="T52"/>
              <a:gd fmla="*/ 279 h 313" name="T53"/>
              <a:gd fmla="*/ 82 w 204" name="T54"/>
              <a:gd fmla="*/ 274 h 313" name="T55"/>
              <a:gd fmla="*/ 89 w 204" name="T56"/>
              <a:gd fmla="*/ 298 h 313" name="T57"/>
              <a:gd fmla="*/ 82 w 204" name="T58"/>
              <a:gd fmla="*/ 293 h 313" name="T59"/>
              <a:gd fmla="*/ 89 w 204" name="T60"/>
              <a:gd fmla="*/ 298 h 313" name="T61"/>
              <a:gd fmla="*/ 93 w 204" name="T62"/>
              <a:gd fmla="*/ 302 h 313" name="T63"/>
              <a:gd fmla="*/ 98 w 204" name="T64"/>
              <a:gd fmla="*/ 307 h 313" name="T65"/>
              <a:gd fmla="*/ 108 w 204" name="T66"/>
              <a:gd fmla="*/ 298 h 313" name="T67"/>
              <a:gd fmla="*/ 97 w 204" name="T68"/>
              <a:gd fmla="*/ 298 h 313" name="T69"/>
              <a:gd fmla="*/ 115 w 204" name="T70"/>
              <a:gd fmla="*/ 305 h 313" name="T71"/>
              <a:gd fmla="*/ 107 w 204" name="T72"/>
              <a:gd fmla="*/ 307 h 313" name="T73"/>
              <a:gd fmla="*/ 115 w 204" name="T74"/>
              <a:gd fmla="*/ 305 h 313" name="T75"/>
              <a:gd fmla="*/ 122 w 204" name="T76"/>
              <a:gd fmla="*/ 293 h 313" name="T77"/>
              <a:gd fmla="*/ 119 w 204" name="T78"/>
              <a:gd fmla="*/ 301 h 313" name="T79"/>
              <a:gd fmla="*/ 122 w 204" name="T80"/>
              <a:gd fmla="*/ 274 h 313" name="T81"/>
              <a:gd fmla="*/ 116 w 204" name="T82"/>
              <a:gd fmla="*/ 279 h 313" name="T83"/>
              <a:gd fmla="*/ 122 w 204" name="T84"/>
              <a:gd fmla="*/ 284 h 313" name="T85"/>
              <a:gd fmla="*/ 151 w 204" name="T86"/>
              <a:gd fmla="*/ 13 h 313" name="T87"/>
              <a:gd fmla="*/ 152 w 204" name="T88"/>
              <a:gd fmla="*/ 108 h 313" name="T89"/>
              <a:gd fmla="*/ 129 w 204" name="T90"/>
              <a:gd fmla="*/ 243 h 313" name="T91"/>
              <a:gd fmla="*/ 151 w 204" name="T92"/>
              <a:gd fmla="*/ 13 h 313" name="T93"/>
              <a:gd fmla="*/ 80 w 204" name="T94"/>
              <a:gd fmla="*/ 19 h 313" name="T95"/>
              <a:gd fmla="*/ 0 w 204" name="T96"/>
              <a:gd fmla="*/ 103 h 313" name="T97"/>
              <a:gd fmla="*/ 86 w 204" name="T98"/>
              <a:gd fmla="*/ 243 h 313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313" w="204">
                <a:moveTo>
                  <a:pt x="99" y="8"/>
                </a:moveTo>
                <a:cubicBezTo>
                  <a:pt x="88" y="8"/>
                  <a:pt x="78" y="7"/>
                  <a:pt x="69" y="6"/>
                </a:cubicBezTo>
                <a:cubicBezTo>
                  <a:pt x="79" y="2"/>
                  <a:pt x="91" y="0"/>
                  <a:pt x="102" y="0"/>
                </a:cubicBezTo>
                <a:cubicBezTo>
                  <a:pt x="114" y="0"/>
                  <a:pt x="125" y="2"/>
                  <a:pt x="135" y="6"/>
                </a:cubicBezTo>
                <a:cubicBezTo>
                  <a:pt x="126" y="7"/>
                  <a:pt x="116" y="8"/>
                  <a:pt x="105" y="8"/>
                </a:cubicBezTo>
                <a:cubicBezTo>
                  <a:pt x="104" y="8"/>
                  <a:pt x="103" y="8"/>
                  <a:pt x="102" y="8"/>
                </a:cubicBezTo>
                <a:cubicBezTo>
                  <a:pt x="101" y="8"/>
                  <a:pt x="100" y="8"/>
                  <a:pt x="99" y="8"/>
                </a:cubicBezTo>
                <a:close/>
                <a:moveTo>
                  <a:pt x="64" y="108"/>
                </a:moveTo>
                <a:cubicBezTo>
                  <a:pt x="64" y="128"/>
                  <a:pt x="69" y="173"/>
                  <a:pt x="98" y="243"/>
                </a:cubicBezTo>
                <a:cubicBezTo>
                  <a:pt x="107" y="243"/>
                  <a:pt x="107" y="243"/>
                  <a:pt x="107" y="243"/>
                </a:cubicBezTo>
                <a:cubicBezTo>
                  <a:pt x="140" y="165"/>
                  <a:pt x="140" y="113"/>
                  <a:pt x="140" y="108"/>
                </a:cubicBezTo>
                <a:cubicBezTo>
                  <a:pt x="140" y="55"/>
                  <a:pt x="121" y="19"/>
                  <a:pt x="102" y="19"/>
                </a:cubicBezTo>
                <a:cubicBezTo>
                  <a:pt x="84" y="19"/>
                  <a:pt x="64" y="55"/>
                  <a:pt x="64" y="108"/>
                </a:cubicBezTo>
                <a:close/>
                <a:moveTo>
                  <a:pt x="122" y="254"/>
                </a:moveTo>
                <a:cubicBezTo>
                  <a:pt x="128" y="254"/>
                  <a:pt x="128" y="254"/>
                  <a:pt x="128" y="254"/>
                </a:cubicBezTo>
                <a:cubicBezTo>
                  <a:pt x="128" y="264"/>
                  <a:pt x="128" y="264"/>
                  <a:pt x="128" y="264"/>
                </a:cubicBezTo>
                <a:cubicBezTo>
                  <a:pt x="128" y="268"/>
                  <a:pt x="128" y="268"/>
                  <a:pt x="128" y="268"/>
                </a:cubicBezTo>
                <a:cubicBezTo>
                  <a:pt x="128" y="292"/>
                  <a:pt x="128" y="292"/>
                  <a:pt x="128" y="292"/>
                </a:cubicBezTo>
                <a:cubicBezTo>
                  <a:pt x="128" y="304"/>
                  <a:pt x="119" y="313"/>
                  <a:pt x="107" y="313"/>
                </a:cubicBezTo>
                <a:cubicBezTo>
                  <a:pt x="98" y="313"/>
                  <a:pt x="98" y="313"/>
                  <a:pt x="98" y="313"/>
                </a:cubicBezTo>
                <a:cubicBezTo>
                  <a:pt x="86" y="313"/>
                  <a:pt x="77" y="304"/>
                  <a:pt x="77" y="292"/>
                </a:cubicBezTo>
                <a:cubicBezTo>
                  <a:pt x="77" y="268"/>
                  <a:pt x="77" y="268"/>
                  <a:pt x="77" y="268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77" y="254"/>
                  <a:pt x="77" y="254"/>
                  <a:pt x="77" y="254"/>
                </a:cubicBezTo>
                <a:cubicBezTo>
                  <a:pt x="82" y="254"/>
                  <a:pt x="82" y="254"/>
                  <a:pt x="82" y="254"/>
                </a:cubicBezTo>
                <a:cubicBezTo>
                  <a:pt x="82" y="264"/>
                  <a:pt x="82" y="264"/>
                  <a:pt x="82" y="264"/>
                </a:cubicBezTo>
                <a:cubicBezTo>
                  <a:pt x="122" y="264"/>
                  <a:pt x="122" y="264"/>
                  <a:pt x="122" y="264"/>
                </a:cubicBezTo>
                <a:lnTo>
                  <a:pt x="122" y="254"/>
                </a:lnTo>
                <a:close/>
                <a:moveTo>
                  <a:pt x="106" y="269"/>
                </a:moveTo>
                <a:cubicBezTo>
                  <a:pt x="112" y="275"/>
                  <a:pt x="112" y="275"/>
                  <a:pt x="112" y="275"/>
                </a:cubicBezTo>
                <a:cubicBezTo>
                  <a:pt x="118" y="269"/>
                  <a:pt x="118" y="269"/>
                  <a:pt x="118" y="269"/>
                </a:cubicBezTo>
                <a:lnTo>
                  <a:pt x="106" y="269"/>
                </a:lnTo>
                <a:close/>
                <a:moveTo>
                  <a:pt x="112" y="283"/>
                </a:moveTo>
                <a:cubicBezTo>
                  <a:pt x="106" y="289"/>
                  <a:pt x="106" y="289"/>
                  <a:pt x="106" y="289"/>
                </a:cubicBezTo>
                <a:cubicBezTo>
                  <a:pt x="112" y="294"/>
                  <a:pt x="112" y="294"/>
                  <a:pt x="112" y="294"/>
                </a:cubicBezTo>
                <a:cubicBezTo>
                  <a:pt x="118" y="289"/>
                  <a:pt x="118" y="289"/>
                  <a:pt x="118" y="289"/>
                </a:cubicBezTo>
                <a:lnTo>
                  <a:pt x="112" y="283"/>
                </a:lnTo>
                <a:close/>
                <a:moveTo>
                  <a:pt x="102" y="273"/>
                </a:moveTo>
                <a:cubicBezTo>
                  <a:pt x="97" y="279"/>
                  <a:pt x="97" y="279"/>
                  <a:pt x="97" y="279"/>
                </a:cubicBezTo>
                <a:cubicBezTo>
                  <a:pt x="102" y="285"/>
                  <a:pt x="102" y="285"/>
                  <a:pt x="102" y="285"/>
                </a:cubicBezTo>
                <a:cubicBezTo>
                  <a:pt x="108" y="279"/>
                  <a:pt x="108" y="279"/>
                  <a:pt x="108" y="279"/>
                </a:cubicBezTo>
                <a:lnTo>
                  <a:pt x="102" y="273"/>
                </a:lnTo>
                <a:close/>
                <a:moveTo>
                  <a:pt x="93" y="283"/>
                </a:moveTo>
                <a:cubicBezTo>
                  <a:pt x="87" y="289"/>
                  <a:pt x="87" y="289"/>
                  <a:pt x="87" y="289"/>
                </a:cubicBezTo>
                <a:cubicBezTo>
                  <a:pt x="93" y="294"/>
                  <a:pt x="93" y="294"/>
                  <a:pt x="93" y="294"/>
                </a:cubicBezTo>
                <a:cubicBezTo>
                  <a:pt x="98" y="289"/>
                  <a:pt x="98" y="289"/>
                  <a:pt x="98" y="289"/>
                </a:cubicBezTo>
                <a:lnTo>
                  <a:pt x="93" y="283"/>
                </a:lnTo>
                <a:close/>
                <a:moveTo>
                  <a:pt x="87" y="269"/>
                </a:moveTo>
                <a:cubicBezTo>
                  <a:pt x="93" y="275"/>
                  <a:pt x="93" y="275"/>
                  <a:pt x="93" y="275"/>
                </a:cubicBezTo>
                <a:cubicBezTo>
                  <a:pt x="98" y="269"/>
                  <a:pt x="98" y="269"/>
                  <a:pt x="98" y="269"/>
                </a:cubicBezTo>
                <a:lnTo>
                  <a:pt x="87" y="269"/>
                </a:lnTo>
                <a:close/>
                <a:moveTo>
                  <a:pt x="82" y="284"/>
                </a:moveTo>
                <a:cubicBezTo>
                  <a:pt x="83" y="285"/>
                  <a:pt x="83" y="285"/>
                  <a:pt x="83" y="285"/>
                </a:cubicBezTo>
                <a:cubicBezTo>
                  <a:pt x="89" y="279"/>
                  <a:pt x="89" y="279"/>
                  <a:pt x="89" y="279"/>
                </a:cubicBezTo>
                <a:cubicBezTo>
                  <a:pt x="83" y="273"/>
                  <a:pt x="83" y="273"/>
                  <a:pt x="83" y="273"/>
                </a:cubicBezTo>
                <a:cubicBezTo>
                  <a:pt x="82" y="274"/>
                  <a:pt x="82" y="274"/>
                  <a:pt x="82" y="274"/>
                </a:cubicBezTo>
                <a:lnTo>
                  <a:pt x="82" y="284"/>
                </a:lnTo>
                <a:close/>
                <a:moveTo>
                  <a:pt x="89" y="298"/>
                </a:moveTo>
                <a:cubicBezTo>
                  <a:pt x="83" y="293"/>
                  <a:pt x="83" y="293"/>
                  <a:pt x="83" y="293"/>
                </a:cubicBezTo>
                <a:cubicBezTo>
                  <a:pt x="82" y="293"/>
                  <a:pt x="82" y="293"/>
                  <a:pt x="82" y="293"/>
                </a:cubicBezTo>
                <a:cubicBezTo>
                  <a:pt x="83" y="296"/>
                  <a:pt x="84" y="299"/>
                  <a:pt x="85" y="302"/>
                </a:cubicBezTo>
                <a:lnTo>
                  <a:pt x="89" y="298"/>
                </a:lnTo>
                <a:close/>
                <a:moveTo>
                  <a:pt x="98" y="307"/>
                </a:moveTo>
                <a:cubicBezTo>
                  <a:pt x="93" y="302"/>
                  <a:pt x="93" y="302"/>
                  <a:pt x="93" y="302"/>
                </a:cubicBezTo>
                <a:cubicBezTo>
                  <a:pt x="90" y="305"/>
                  <a:pt x="90" y="305"/>
                  <a:pt x="90" y="305"/>
                </a:cubicBezTo>
                <a:cubicBezTo>
                  <a:pt x="92" y="307"/>
                  <a:pt x="95" y="307"/>
                  <a:pt x="98" y="307"/>
                </a:cubicBezTo>
                <a:close/>
                <a:moveTo>
                  <a:pt x="102" y="304"/>
                </a:moveTo>
                <a:cubicBezTo>
                  <a:pt x="108" y="298"/>
                  <a:pt x="108" y="298"/>
                  <a:pt x="108" y="298"/>
                </a:cubicBezTo>
                <a:cubicBezTo>
                  <a:pt x="102" y="293"/>
                  <a:pt x="102" y="293"/>
                  <a:pt x="102" y="293"/>
                </a:cubicBezTo>
                <a:cubicBezTo>
                  <a:pt x="97" y="298"/>
                  <a:pt x="97" y="298"/>
                  <a:pt x="97" y="298"/>
                </a:cubicBezTo>
                <a:lnTo>
                  <a:pt x="102" y="304"/>
                </a:lnTo>
                <a:close/>
                <a:moveTo>
                  <a:pt x="115" y="305"/>
                </a:moveTo>
                <a:cubicBezTo>
                  <a:pt x="112" y="302"/>
                  <a:pt x="112" y="302"/>
                  <a:pt x="112" y="302"/>
                </a:cubicBezTo>
                <a:cubicBezTo>
                  <a:pt x="107" y="307"/>
                  <a:pt x="107" y="307"/>
                  <a:pt x="107" y="307"/>
                </a:cubicBezTo>
                <a:cubicBezTo>
                  <a:pt x="107" y="307"/>
                  <a:pt x="107" y="307"/>
                  <a:pt x="107" y="307"/>
                </a:cubicBezTo>
                <a:cubicBezTo>
                  <a:pt x="110" y="307"/>
                  <a:pt x="113" y="307"/>
                  <a:pt x="115" y="305"/>
                </a:cubicBezTo>
                <a:close/>
                <a:moveTo>
                  <a:pt x="122" y="293"/>
                </a:moveTo>
                <a:cubicBezTo>
                  <a:pt x="122" y="293"/>
                  <a:pt x="122" y="293"/>
                  <a:pt x="122" y="293"/>
                </a:cubicBezTo>
                <a:cubicBezTo>
                  <a:pt x="116" y="298"/>
                  <a:pt x="116" y="298"/>
                  <a:pt x="116" y="298"/>
                </a:cubicBezTo>
                <a:cubicBezTo>
                  <a:pt x="119" y="301"/>
                  <a:pt x="119" y="301"/>
                  <a:pt x="119" y="301"/>
                </a:cubicBezTo>
                <a:cubicBezTo>
                  <a:pt x="121" y="299"/>
                  <a:pt x="122" y="296"/>
                  <a:pt x="122" y="293"/>
                </a:cubicBezTo>
                <a:close/>
                <a:moveTo>
                  <a:pt x="122" y="274"/>
                </a:moveTo>
                <a:cubicBezTo>
                  <a:pt x="122" y="273"/>
                  <a:pt x="122" y="273"/>
                  <a:pt x="122" y="273"/>
                </a:cubicBezTo>
                <a:cubicBezTo>
                  <a:pt x="116" y="279"/>
                  <a:pt x="116" y="279"/>
                  <a:pt x="116" y="27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22" y="284"/>
                  <a:pt x="122" y="284"/>
                  <a:pt x="122" y="284"/>
                </a:cubicBezTo>
                <a:lnTo>
                  <a:pt x="122" y="274"/>
                </a:lnTo>
                <a:close/>
                <a:moveTo>
                  <a:pt x="151" y="13"/>
                </a:moveTo>
                <a:cubicBezTo>
                  <a:pt x="145" y="15"/>
                  <a:pt x="135" y="17"/>
                  <a:pt x="124" y="18"/>
                </a:cubicBezTo>
                <a:cubicBezTo>
                  <a:pt x="141" y="34"/>
                  <a:pt x="152" y="68"/>
                  <a:pt x="152" y="108"/>
                </a:cubicBezTo>
                <a:cubicBezTo>
                  <a:pt x="152" y="134"/>
                  <a:pt x="143" y="184"/>
                  <a:pt x="119" y="243"/>
                </a:cubicBezTo>
                <a:cubicBezTo>
                  <a:pt x="129" y="243"/>
                  <a:pt x="129" y="243"/>
                  <a:pt x="129" y="243"/>
                </a:cubicBezTo>
                <a:cubicBezTo>
                  <a:pt x="179" y="179"/>
                  <a:pt x="204" y="148"/>
                  <a:pt x="204" y="103"/>
                </a:cubicBezTo>
                <a:cubicBezTo>
                  <a:pt x="204" y="64"/>
                  <a:pt x="183" y="30"/>
                  <a:pt x="151" y="13"/>
                </a:cubicBezTo>
                <a:close/>
                <a:moveTo>
                  <a:pt x="53" y="108"/>
                </a:moveTo>
                <a:cubicBezTo>
                  <a:pt x="53" y="68"/>
                  <a:pt x="64" y="35"/>
                  <a:pt x="80" y="19"/>
                </a:cubicBezTo>
                <a:cubicBezTo>
                  <a:pt x="69" y="18"/>
                  <a:pt x="60" y="16"/>
                  <a:pt x="53" y="13"/>
                </a:cubicBezTo>
                <a:cubicBezTo>
                  <a:pt x="21" y="31"/>
                  <a:pt x="0" y="64"/>
                  <a:pt x="0" y="103"/>
                </a:cubicBezTo>
                <a:cubicBezTo>
                  <a:pt x="0" y="148"/>
                  <a:pt x="21" y="176"/>
                  <a:pt x="75" y="243"/>
                </a:cubicBezTo>
                <a:cubicBezTo>
                  <a:pt x="86" y="243"/>
                  <a:pt x="86" y="243"/>
                  <a:pt x="86" y="243"/>
                </a:cubicBezTo>
                <a:cubicBezTo>
                  <a:pt x="57" y="174"/>
                  <a:pt x="53" y="129"/>
                  <a:pt x="53" y="108"/>
                </a:cubicBezTo>
                <a:close/>
              </a:path>
            </a:pathLst>
          </a:custGeom>
          <a:solidFill>
            <a:srgbClr val="E7E6E6">
              <a:lumMod val="50000"/>
            </a:srgbClr>
          </a:solidFill>
          <a:ln>
            <a:noFill/>
          </a:ln>
        </p:spPr>
        <p:txBody>
          <a:bodyPr bIns="40148" lIns="80296" rIns="80296" tIns="40148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580" u="none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2F7632E-1260-478F-90FC-15243C74573A}"/>
              </a:ext>
            </a:extLst>
          </p:cNvPr>
          <p:cNvSpPr txBox="1"/>
          <p:nvPr/>
        </p:nvSpPr>
        <p:spPr>
          <a:xfrm>
            <a:off x="2643574" y="4554022"/>
            <a:ext cx="748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400"/>
            <a:r>
              <a:rPr altLang="zh-CN" b="1" lang="en-US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2014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EA0B021-21E8-4ABC-AD56-0B5534DF1C17}"/>
              </a:ext>
            </a:extLst>
          </p:cNvPr>
          <p:cNvSpPr txBox="1"/>
          <p:nvPr/>
        </p:nvSpPr>
        <p:spPr>
          <a:xfrm>
            <a:off x="6364987" y="4554022"/>
            <a:ext cx="748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400"/>
            <a:r>
              <a:rPr altLang="zh-CN" b="1" lang="en-US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2015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335D677-423F-458C-BE5A-C39313E5B3A5}"/>
              </a:ext>
            </a:extLst>
          </p:cNvPr>
          <p:cNvSpPr txBox="1"/>
          <p:nvPr/>
        </p:nvSpPr>
        <p:spPr>
          <a:xfrm>
            <a:off x="9413425" y="4554022"/>
            <a:ext cx="748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400"/>
            <a:r>
              <a:rPr altLang="zh-CN" b="1" lang="en-US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2016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18A34A9-ED6D-4F0D-9E81-429C90FD3F3E}"/>
              </a:ext>
            </a:extLst>
          </p:cNvPr>
          <p:cNvSpPr/>
          <p:nvPr/>
        </p:nvSpPr>
        <p:spPr>
          <a:xfrm>
            <a:off x="2643574" y="4923355"/>
            <a:ext cx="1799452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altLang="en-US" lang="zh-CN" sz="1400">
                <a:solidFill>
                  <a:srgbClr val="E7E6E6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本模板的所有素材和逻辑图表，均可自由编辑替换和移动。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E4FF2B4-C33D-443A-9B77-808076F4E868}"/>
              </a:ext>
            </a:extLst>
          </p:cNvPr>
          <p:cNvSpPr/>
          <p:nvPr/>
        </p:nvSpPr>
        <p:spPr>
          <a:xfrm>
            <a:off x="6364987" y="4885763"/>
            <a:ext cx="1799452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altLang="en-US" lang="zh-CN" sz="1400">
                <a:solidFill>
                  <a:srgbClr val="E7E6E6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本模板的所有素材和逻辑图表，均可自由编辑替换和移动。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A07CC42-FD38-4D42-A3C2-99ACBBE1AE02}"/>
              </a:ext>
            </a:extLst>
          </p:cNvPr>
          <p:cNvSpPr/>
          <p:nvPr/>
        </p:nvSpPr>
        <p:spPr>
          <a:xfrm>
            <a:off x="9413425" y="4923355"/>
            <a:ext cx="1799452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altLang="en-US" lang="zh-CN" sz="1400">
                <a:solidFill>
                  <a:srgbClr val="E7E6E6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本模板的所有素材和逻辑图表，均可自由编辑替换和移动。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934D9A3-595F-4030-A1EC-B196106C378D}"/>
              </a:ext>
            </a:extLst>
          </p:cNvPr>
          <p:cNvSpPr txBox="1"/>
          <p:nvPr/>
        </p:nvSpPr>
        <p:spPr>
          <a:xfrm>
            <a:off x="4443026" y="1147988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400"/>
            <a:r>
              <a:rPr altLang="en-US" lang="zh-CN" sz="32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</p:spTree>
    <p:extLst>
      <p:ext uri="{BB962C8B-B14F-4D97-AF65-F5344CB8AC3E}">
        <p14:creationId val="203979921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右箭头 6">
            <a:extLst>
              <a:ext uri="{FF2B5EF4-FFF2-40B4-BE49-F238E27FC236}">
                <a16:creationId xmlns:a16="http://schemas.microsoft.com/office/drawing/2014/main" id="{F23C9835-73EB-4B4A-B8D7-51A11C3ADC0A}"/>
              </a:ext>
            </a:extLst>
          </p:cNvPr>
          <p:cNvSpPr/>
          <p:nvPr/>
        </p:nvSpPr>
        <p:spPr>
          <a:xfrm>
            <a:off x="1395600" y="1507794"/>
            <a:ext cx="9587155" cy="2496215"/>
          </a:xfrm>
          <a:prstGeom prst="rightArrow">
            <a:avLst/>
          </a:prstGeom>
          <a:solidFill>
            <a:srgbClr val="222830"/>
          </a:solid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E47FB2F-A43B-450D-8E7F-A01794299D58}"/>
              </a:ext>
            </a:extLst>
          </p:cNvPr>
          <p:cNvCxnSpPr/>
          <p:nvPr/>
        </p:nvCxnSpPr>
        <p:spPr>
          <a:xfrm flipH="1">
            <a:off x="2030960" y="3232041"/>
            <a:ext cx="0" cy="956034"/>
          </a:xfrm>
          <a:prstGeom prst="line">
            <a:avLst/>
          </a:prstGeom>
          <a:ln w="12700">
            <a:solidFill>
              <a:srgbClr val="303C4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E003827-D4BF-4BB7-A737-38BCBB0321F7}"/>
              </a:ext>
            </a:extLst>
          </p:cNvPr>
          <p:cNvCxnSpPr/>
          <p:nvPr/>
        </p:nvCxnSpPr>
        <p:spPr>
          <a:xfrm flipH="1">
            <a:off x="4693426" y="3232041"/>
            <a:ext cx="0" cy="956034"/>
          </a:xfrm>
          <a:prstGeom prst="line">
            <a:avLst/>
          </a:prstGeom>
          <a:ln w="12700">
            <a:solidFill>
              <a:srgbClr val="303C4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E9B9D63F-FD1E-4AE6-B084-3501F30FE773}"/>
              </a:ext>
            </a:extLst>
          </p:cNvPr>
          <p:cNvCxnSpPr/>
          <p:nvPr/>
        </p:nvCxnSpPr>
        <p:spPr>
          <a:xfrm flipH="1">
            <a:off x="7355021" y="3232041"/>
            <a:ext cx="0" cy="956034"/>
          </a:xfrm>
          <a:prstGeom prst="line">
            <a:avLst/>
          </a:prstGeom>
          <a:ln w="12700">
            <a:solidFill>
              <a:srgbClr val="303C4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B9946AEA-3C25-45FC-BB64-934332C298F5}"/>
              </a:ext>
            </a:extLst>
          </p:cNvPr>
          <p:cNvCxnSpPr/>
          <p:nvPr/>
        </p:nvCxnSpPr>
        <p:spPr>
          <a:xfrm flipH="1">
            <a:off x="10005806" y="3232041"/>
            <a:ext cx="0" cy="956034"/>
          </a:xfrm>
          <a:prstGeom prst="line">
            <a:avLst/>
          </a:prstGeom>
          <a:ln w="12700">
            <a:solidFill>
              <a:srgbClr val="303C4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11">
            <a:extLst>
              <a:ext uri="{FF2B5EF4-FFF2-40B4-BE49-F238E27FC236}">
                <a16:creationId xmlns:a16="http://schemas.microsoft.com/office/drawing/2014/main" id="{2262AC82-A971-474D-9FF1-E67564376CB5}"/>
              </a:ext>
            </a:extLst>
          </p:cNvPr>
          <p:cNvSpPr/>
          <p:nvPr/>
        </p:nvSpPr>
        <p:spPr>
          <a:xfrm>
            <a:off x="1017415" y="2286000"/>
            <a:ext cx="2027090" cy="939802"/>
          </a:xfrm>
          <a:prstGeom prst="roundRect">
            <a:avLst>
              <a:gd fmla="val 50000" name="adj"/>
            </a:avLst>
          </a:prstGeom>
          <a:solidFill>
            <a:srgbClr val="222830">
              <a:alpha val="90000"/>
            </a:srgbClr>
          </a:solidFill>
          <a:ln w="15875">
            <a:solidFill>
              <a:schemeClr val="bg1"/>
            </a:solidFill>
          </a:ln>
          <a:effectLst>
            <a:outerShdw algn="tl" blurRad="330200" dir="2700000" dist="2159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28" name="圆角矩形 12">
            <a:extLst>
              <a:ext uri="{FF2B5EF4-FFF2-40B4-BE49-F238E27FC236}">
                <a16:creationId xmlns:a16="http://schemas.microsoft.com/office/drawing/2014/main" id="{130DE60E-A334-43B2-80F7-B6BE77F8B7DF}"/>
              </a:ext>
            </a:extLst>
          </p:cNvPr>
          <p:cNvSpPr/>
          <p:nvPr/>
        </p:nvSpPr>
        <p:spPr>
          <a:xfrm>
            <a:off x="3670292" y="2286000"/>
            <a:ext cx="2027090" cy="939802"/>
          </a:xfrm>
          <a:prstGeom prst="roundRect">
            <a:avLst>
              <a:gd fmla="val 50000" name="adj"/>
            </a:avLst>
          </a:prstGeom>
          <a:solidFill>
            <a:srgbClr val="222830">
              <a:alpha val="90000"/>
            </a:srgbClr>
          </a:solidFill>
          <a:ln w="15875">
            <a:solidFill>
              <a:schemeClr val="bg1"/>
            </a:solidFill>
          </a:ln>
          <a:effectLst>
            <a:outerShdw algn="tl" blurRad="330200" dir="2700000" dist="2159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20b0806030902050204" pitchFamily="34" typeface="Impact"/>
              <a:ea charset="-122" panose="02010600030101010101" pitchFamily="2" typeface="宋体"/>
            </a:endParaRPr>
          </a:p>
        </p:txBody>
      </p:sp>
      <p:sp>
        <p:nvSpPr>
          <p:cNvPr id="29" name="圆角矩形 13">
            <a:extLst>
              <a:ext uri="{FF2B5EF4-FFF2-40B4-BE49-F238E27FC236}">
                <a16:creationId xmlns:a16="http://schemas.microsoft.com/office/drawing/2014/main" id="{4BB2DCF2-7FB4-4E0B-ABC2-9CB02320FA2F}"/>
              </a:ext>
            </a:extLst>
          </p:cNvPr>
          <p:cNvSpPr/>
          <p:nvPr/>
        </p:nvSpPr>
        <p:spPr>
          <a:xfrm>
            <a:off x="6323168" y="2286000"/>
            <a:ext cx="2027090" cy="939802"/>
          </a:xfrm>
          <a:prstGeom prst="roundRect">
            <a:avLst>
              <a:gd fmla="val 50000" name="adj"/>
            </a:avLst>
          </a:prstGeom>
          <a:solidFill>
            <a:srgbClr val="222830">
              <a:alpha val="90000"/>
            </a:srgbClr>
          </a:solidFill>
          <a:ln w="15875">
            <a:solidFill>
              <a:schemeClr val="bg1"/>
            </a:solidFill>
          </a:ln>
          <a:effectLst>
            <a:outerShdw algn="tl" blurRad="330200" dir="2700000" dist="2159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20b0806030902050204" pitchFamily="34" typeface="Impact"/>
              <a:ea charset="-122" panose="02010600030101010101" pitchFamily="2" typeface="宋体"/>
            </a:endParaRPr>
          </a:p>
        </p:txBody>
      </p:sp>
      <p:sp>
        <p:nvSpPr>
          <p:cNvPr id="30" name="圆角矩形 14">
            <a:extLst>
              <a:ext uri="{FF2B5EF4-FFF2-40B4-BE49-F238E27FC236}">
                <a16:creationId xmlns:a16="http://schemas.microsoft.com/office/drawing/2014/main" id="{EF78F095-0A0A-48BE-9BD7-622A0B4E9BB3}"/>
              </a:ext>
            </a:extLst>
          </p:cNvPr>
          <p:cNvSpPr/>
          <p:nvPr/>
        </p:nvSpPr>
        <p:spPr>
          <a:xfrm>
            <a:off x="8976045" y="2286000"/>
            <a:ext cx="2027090" cy="939802"/>
          </a:xfrm>
          <a:prstGeom prst="roundRect">
            <a:avLst>
              <a:gd fmla="val 50000" name="adj"/>
            </a:avLst>
          </a:prstGeom>
          <a:solidFill>
            <a:srgbClr val="222830">
              <a:alpha val="90000"/>
            </a:srgbClr>
          </a:solidFill>
          <a:ln w="15875">
            <a:solidFill>
              <a:schemeClr val="bg1"/>
            </a:solidFill>
          </a:ln>
          <a:effectLst>
            <a:outerShdw algn="tl" blurRad="330200" dir="2700000" dist="2159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20b0806030902050204" pitchFamily="34" typeface="Impact"/>
              <a:ea charset="-122" panose="02010600030101010101" pitchFamily="2" typeface="宋体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6C3BFD3-7231-48D7-AE87-8CE8130E84CB}"/>
              </a:ext>
            </a:extLst>
          </p:cNvPr>
          <p:cNvGrpSpPr/>
          <p:nvPr/>
        </p:nvGrpSpPr>
        <p:grpSpPr>
          <a:xfrm>
            <a:off x="1271482" y="2571537"/>
            <a:ext cx="248236" cy="302576"/>
            <a:chOff x="3683997" y="856343"/>
            <a:chExt cx="576394" cy="702571"/>
          </a:xfrm>
          <a:solidFill>
            <a:schemeClr val="bg1"/>
          </a:solidFill>
        </p:grpSpPr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C5C3E5BD-E9C6-425C-917D-827001729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3997" y="856343"/>
              <a:ext cx="576394" cy="702571"/>
            </a:xfrm>
            <a:custGeom>
              <a:gdLst>
                <a:gd fmla="*/ 16 w 667" name="T0"/>
                <a:gd fmla="*/ 176 h 813" name="T1"/>
                <a:gd fmla="*/ 175 w 667" name="T2"/>
                <a:gd fmla="*/ 16 h 813" name="T3"/>
                <a:gd fmla="*/ 214 w 667" name="T4"/>
                <a:gd fmla="*/ 0 h 813" name="T5"/>
                <a:gd fmla="*/ 613 w 667" name="T6"/>
                <a:gd fmla="*/ 0 h 813" name="T7"/>
                <a:gd fmla="*/ 667 w 667" name="T8"/>
                <a:gd fmla="*/ 54 h 813" name="T9"/>
                <a:gd fmla="*/ 667 w 667" name="T10"/>
                <a:gd fmla="*/ 759 h 813" name="T11"/>
                <a:gd fmla="*/ 613 w 667" name="T12"/>
                <a:gd fmla="*/ 813 h 813" name="T13"/>
                <a:gd fmla="*/ 54 w 667" name="T14"/>
                <a:gd fmla="*/ 813 h 813" name="T15"/>
                <a:gd fmla="*/ 0 w 667" name="T16"/>
                <a:gd fmla="*/ 759 h 813" name="T17"/>
                <a:gd fmla="*/ 0 w 667" name="T18"/>
                <a:gd fmla="*/ 214 h 813" name="T19"/>
                <a:gd fmla="*/ 16 w 667" name="T20"/>
                <a:gd fmla="*/ 176 h 813" name="T21"/>
                <a:gd fmla="*/ 194 w 667" name="T22"/>
                <a:gd fmla="*/ 229 h 813" name="T23"/>
                <a:gd fmla="*/ 57 w 667" name="T24"/>
                <a:gd fmla="*/ 229 h 813" name="T25"/>
                <a:gd fmla="*/ 57 w 667" name="T26"/>
                <a:gd fmla="*/ 756 h 813" name="T27"/>
                <a:gd fmla="*/ 610 w 667" name="T28"/>
                <a:gd fmla="*/ 756 h 813" name="T29"/>
                <a:gd fmla="*/ 610 w 667" name="T30"/>
                <a:gd fmla="*/ 57 h 813" name="T31"/>
                <a:gd fmla="*/ 238 w 667" name="T32"/>
                <a:gd fmla="*/ 57 h 813" name="T33"/>
                <a:gd fmla="*/ 238 w 667" name="T34"/>
                <a:gd fmla="*/ 185 h 813" name="T35"/>
                <a:gd fmla="*/ 194 w 667" name="T36"/>
                <a:gd fmla="*/ 229 h 813" name="T37"/>
                <a:gd fmla="*/ 82 w 667" name="T38"/>
                <a:gd fmla="*/ 191 h 813" name="T39"/>
                <a:gd fmla="*/ 194 w 667" name="T40"/>
                <a:gd fmla="*/ 191 h 813" name="T41"/>
                <a:gd fmla="*/ 200 w 667" name="T42"/>
                <a:gd fmla="*/ 185 h 813" name="T43"/>
                <a:gd fmla="*/ 200 w 667" name="T44"/>
                <a:gd fmla="*/ 72 h 813" name="T45"/>
                <a:gd fmla="*/ 82 w 667" name="T46"/>
                <a:gd fmla="*/ 191 h 81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813" w="667">
                  <a:moveTo>
                    <a:pt x="16" y="176"/>
                  </a:moveTo>
                  <a:cubicBezTo>
                    <a:pt x="175" y="16"/>
                    <a:pt x="175" y="16"/>
                    <a:pt x="175" y="16"/>
                  </a:cubicBezTo>
                  <a:cubicBezTo>
                    <a:pt x="186" y="6"/>
                    <a:pt x="199" y="0"/>
                    <a:pt x="214" y="0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643" y="0"/>
                    <a:pt x="667" y="24"/>
                    <a:pt x="667" y="54"/>
                  </a:cubicBezTo>
                  <a:cubicBezTo>
                    <a:pt x="667" y="759"/>
                    <a:pt x="667" y="759"/>
                    <a:pt x="667" y="759"/>
                  </a:cubicBezTo>
                  <a:cubicBezTo>
                    <a:pt x="667" y="789"/>
                    <a:pt x="643" y="813"/>
                    <a:pt x="613" y="813"/>
                  </a:cubicBezTo>
                  <a:cubicBezTo>
                    <a:pt x="54" y="813"/>
                    <a:pt x="54" y="813"/>
                    <a:pt x="54" y="813"/>
                  </a:cubicBezTo>
                  <a:cubicBezTo>
                    <a:pt x="24" y="813"/>
                    <a:pt x="0" y="789"/>
                    <a:pt x="0" y="759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00"/>
                    <a:pt x="5" y="186"/>
                    <a:pt x="16" y="176"/>
                  </a:cubicBezTo>
                  <a:close/>
                  <a:moveTo>
                    <a:pt x="194" y="229"/>
                  </a:moveTo>
                  <a:cubicBezTo>
                    <a:pt x="57" y="229"/>
                    <a:pt x="57" y="229"/>
                    <a:pt x="57" y="229"/>
                  </a:cubicBezTo>
                  <a:cubicBezTo>
                    <a:pt x="57" y="756"/>
                    <a:pt x="57" y="756"/>
                    <a:pt x="57" y="756"/>
                  </a:cubicBezTo>
                  <a:cubicBezTo>
                    <a:pt x="610" y="756"/>
                    <a:pt x="610" y="756"/>
                    <a:pt x="610" y="756"/>
                  </a:cubicBezTo>
                  <a:cubicBezTo>
                    <a:pt x="610" y="57"/>
                    <a:pt x="610" y="57"/>
                    <a:pt x="610" y="57"/>
                  </a:cubicBezTo>
                  <a:cubicBezTo>
                    <a:pt x="238" y="57"/>
                    <a:pt x="238" y="57"/>
                    <a:pt x="238" y="57"/>
                  </a:cubicBezTo>
                  <a:cubicBezTo>
                    <a:pt x="238" y="185"/>
                    <a:pt x="238" y="185"/>
                    <a:pt x="238" y="185"/>
                  </a:cubicBezTo>
                  <a:cubicBezTo>
                    <a:pt x="238" y="210"/>
                    <a:pt x="218" y="229"/>
                    <a:pt x="194" y="229"/>
                  </a:cubicBezTo>
                  <a:close/>
                  <a:moveTo>
                    <a:pt x="82" y="191"/>
                  </a:moveTo>
                  <a:cubicBezTo>
                    <a:pt x="194" y="191"/>
                    <a:pt x="194" y="191"/>
                    <a:pt x="194" y="191"/>
                  </a:cubicBezTo>
                  <a:cubicBezTo>
                    <a:pt x="197" y="191"/>
                    <a:pt x="200" y="188"/>
                    <a:pt x="200" y="185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82" y="191"/>
                    <a:pt x="82" y="191"/>
                    <a:pt x="82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806030902050204" pitchFamily="34" typeface="Impact"/>
                <a:ea charset="-122" panose="02010600030101010101" pitchFamily="2" typeface="宋体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6D969F4-5DD2-4165-8D98-742F4C1C0E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5921" y="1015436"/>
              <a:ext cx="412546" cy="433758"/>
            </a:xfrm>
            <a:custGeom>
              <a:gdLst>
                <a:gd fmla="*/ 170 w 477" name="T0"/>
                <a:gd fmla="*/ 429 h 502" name="T1"/>
                <a:gd fmla="*/ 86 w 477" name="T2"/>
                <a:gd fmla="*/ 502 h 502" name="T3"/>
                <a:gd fmla="*/ 0 w 477" name="T4"/>
                <a:gd fmla="*/ 416 h 502" name="T5"/>
                <a:gd fmla="*/ 72 w 477" name="T6"/>
                <a:gd fmla="*/ 330 h 502" name="T7"/>
                <a:gd fmla="*/ 63 w 477" name="T8"/>
                <a:gd fmla="*/ 258 h 502" name="T9"/>
                <a:gd fmla="*/ 144 w 477" name="T10"/>
                <a:gd fmla="*/ 143 h 502" name="T11"/>
                <a:gd fmla="*/ 254 w 477" name="T12"/>
                <a:gd fmla="*/ 20 h 502" name="T13"/>
                <a:gd fmla="*/ 458 w 477" name="T14"/>
                <a:gd fmla="*/ 0 h 502" name="T15"/>
                <a:gd fmla="*/ 477 w 477" name="T16"/>
                <a:gd fmla="*/ 153 h 502" name="T17"/>
                <a:gd fmla="*/ 398 w 477" name="T18"/>
                <a:gd fmla="*/ 172 h 502" name="T19"/>
                <a:gd fmla="*/ 438 w 477" name="T20"/>
                <a:gd fmla="*/ 223 h 502" name="T21"/>
                <a:gd fmla="*/ 404 w 477" name="T22"/>
                <a:gd fmla="*/ 245 h 502" name="T23"/>
                <a:gd fmla="*/ 452 w 477" name="T24"/>
                <a:gd fmla="*/ 355 h 502" name="T25"/>
                <a:gd fmla="*/ 452 w 477" name="T26"/>
                <a:gd fmla="*/ 477 h 502" name="T27"/>
                <a:gd fmla="*/ 330 w 477" name="T28"/>
                <a:gd fmla="*/ 477 h 502" name="T29"/>
                <a:gd fmla="*/ 256 w 477" name="T30"/>
                <a:gd fmla="*/ 464 h 502" name="T31"/>
                <a:gd fmla="*/ 235 w 477" name="T32"/>
                <a:gd fmla="*/ 429 h 502" name="T33"/>
                <a:gd fmla="*/ 162 w 477" name="T34"/>
                <a:gd fmla="*/ 160 h 502" name="T35"/>
                <a:gd fmla="*/ 135 w 477" name="T36"/>
                <a:gd fmla="*/ 275 h 502" name="T37"/>
                <a:gd fmla="*/ 101 w 477" name="T38"/>
                <a:gd fmla="*/ 331 h 502" name="T39"/>
                <a:gd fmla="*/ 171 w 477" name="T40"/>
                <a:gd fmla="*/ 404 h 502" name="T41"/>
                <a:gd fmla="*/ 235 w 477" name="T42"/>
                <a:gd fmla="*/ 378 h 502" name="T43"/>
                <a:gd fmla="*/ 306 w 477" name="T44"/>
                <a:gd fmla="*/ 408 h 502" name="T45"/>
                <a:gd fmla="*/ 378 w 477" name="T46"/>
                <a:gd fmla="*/ 330 h 502" name="T47"/>
                <a:gd fmla="*/ 353 w 477" name="T48"/>
                <a:gd fmla="*/ 245 h 502" name="T49"/>
                <a:gd fmla="*/ 382 w 477" name="T50"/>
                <a:gd fmla="*/ 174 h 502" name="T51"/>
                <a:gd fmla="*/ 273 w 477" name="T52"/>
                <a:gd fmla="*/ 172 h 502" name="T53"/>
                <a:gd fmla="*/ 254 w 477" name="T54"/>
                <a:gd fmla="*/ 101 h 502" name="T55"/>
                <a:gd fmla="*/ 292 w 477" name="T56"/>
                <a:gd fmla="*/ 38 h 502" name="T57"/>
                <a:gd fmla="*/ 439 w 477" name="T58"/>
                <a:gd fmla="*/ 134 h 502" name="T59"/>
                <a:gd fmla="*/ 425 w 477" name="T60"/>
                <a:gd fmla="*/ 382 h 502" name="T61"/>
                <a:gd fmla="*/ 357 w 477" name="T62"/>
                <a:gd fmla="*/ 382 h 502" name="T63"/>
                <a:gd fmla="*/ 357 w 477" name="T64"/>
                <a:gd fmla="*/ 450 h 502" name="T65"/>
                <a:gd fmla="*/ 425 w 477" name="T66"/>
                <a:gd fmla="*/ 450 h 502" name="T67"/>
                <a:gd fmla="*/ 425 w 477" name="T68"/>
                <a:gd fmla="*/ 382 h 502" name="T69"/>
                <a:gd fmla="*/ 86 w 477" name="T70"/>
                <a:gd fmla="*/ 367 h 502" name="T71"/>
                <a:gd fmla="*/ 38 w 477" name="T72"/>
                <a:gd fmla="*/ 416 h 502" name="T73"/>
                <a:gd fmla="*/ 86 w 477" name="T74"/>
                <a:gd fmla="*/ 464 h 502" name="T75"/>
                <a:gd fmla="*/ 134 w 477" name="T76"/>
                <a:gd fmla="*/ 416 h 502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502" w="477">
                  <a:moveTo>
                    <a:pt x="235" y="429"/>
                  </a:moveTo>
                  <a:cubicBezTo>
                    <a:pt x="170" y="429"/>
                    <a:pt x="170" y="429"/>
                    <a:pt x="170" y="429"/>
                  </a:cubicBezTo>
                  <a:cubicBezTo>
                    <a:pt x="168" y="448"/>
                    <a:pt x="159" y="464"/>
                    <a:pt x="146" y="477"/>
                  </a:cubicBezTo>
                  <a:cubicBezTo>
                    <a:pt x="131" y="493"/>
                    <a:pt x="109" y="502"/>
                    <a:pt x="86" y="502"/>
                  </a:cubicBezTo>
                  <a:cubicBezTo>
                    <a:pt x="62" y="502"/>
                    <a:pt x="41" y="493"/>
                    <a:pt x="25" y="477"/>
                  </a:cubicBezTo>
                  <a:cubicBezTo>
                    <a:pt x="10" y="461"/>
                    <a:pt x="0" y="440"/>
                    <a:pt x="0" y="416"/>
                  </a:cubicBezTo>
                  <a:cubicBezTo>
                    <a:pt x="0" y="392"/>
                    <a:pt x="10" y="370"/>
                    <a:pt x="25" y="355"/>
                  </a:cubicBezTo>
                  <a:cubicBezTo>
                    <a:pt x="38" y="342"/>
                    <a:pt x="54" y="333"/>
                    <a:pt x="72" y="330"/>
                  </a:cubicBezTo>
                  <a:cubicBezTo>
                    <a:pt x="48" y="277"/>
                    <a:pt x="48" y="277"/>
                    <a:pt x="48" y="277"/>
                  </a:cubicBezTo>
                  <a:cubicBezTo>
                    <a:pt x="43" y="269"/>
                    <a:pt x="48" y="255"/>
                    <a:pt x="63" y="258"/>
                  </a:cubicBezTo>
                  <a:cubicBezTo>
                    <a:pt x="84" y="263"/>
                    <a:pt x="84" y="263"/>
                    <a:pt x="84" y="263"/>
                  </a:cubicBezTo>
                  <a:cubicBezTo>
                    <a:pt x="94" y="216"/>
                    <a:pt x="115" y="175"/>
                    <a:pt x="144" y="143"/>
                  </a:cubicBezTo>
                  <a:cubicBezTo>
                    <a:pt x="174" y="108"/>
                    <a:pt x="212" y="84"/>
                    <a:pt x="254" y="75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4" y="9"/>
                    <a:pt x="264" y="0"/>
                    <a:pt x="275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68" y="0"/>
                    <a:pt x="477" y="9"/>
                    <a:pt x="477" y="19"/>
                  </a:cubicBezTo>
                  <a:cubicBezTo>
                    <a:pt x="477" y="153"/>
                    <a:pt x="477" y="153"/>
                    <a:pt x="477" y="153"/>
                  </a:cubicBezTo>
                  <a:cubicBezTo>
                    <a:pt x="477" y="163"/>
                    <a:pt x="468" y="172"/>
                    <a:pt x="458" y="172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9" y="173"/>
                    <a:pt x="399" y="174"/>
                  </a:cubicBezTo>
                  <a:cubicBezTo>
                    <a:pt x="438" y="223"/>
                    <a:pt x="438" y="223"/>
                    <a:pt x="438" y="223"/>
                  </a:cubicBezTo>
                  <a:cubicBezTo>
                    <a:pt x="444" y="229"/>
                    <a:pt x="443" y="245"/>
                    <a:pt x="428" y="245"/>
                  </a:cubicBezTo>
                  <a:cubicBezTo>
                    <a:pt x="404" y="245"/>
                    <a:pt x="404" y="245"/>
                    <a:pt x="404" y="245"/>
                  </a:cubicBezTo>
                  <a:cubicBezTo>
                    <a:pt x="404" y="330"/>
                    <a:pt x="404" y="330"/>
                    <a:pt x="404" y="330"/>
                  </a:cubicBezTo>
                  <a:cubicBezTo>
                    <a:pt x="422" y="333"/>
                    <a:pt x="439" y="342"/>
                    <a:pt x="452" y="355"/>
                  </a:cubicBezTo>
                  <a:cubicBezTo>
                    <a:pt x="467" y="370"/>
                    <a:pt x="477" y="392"/>
                    <a:pt x="477" y="416"/>
                  </a:cubicBezTo>
                  <a:cubicBezTo>
                    <a:pt x="477" y="440"/>
                    <a:pt x="467" y="461"/>
                    <a:pt x="452" y="477"/>
                  </a:cubicBezTo>
                  <a:cubicBezTo>
                    <a:pt x="436" y="493"/>
                    <a:pt x="415" y="502"/>
                    <a:pt x="391" y="502"/>
                  </a:cubicBezTo>
                  <a:cubicBezTo>
                    <a:pt x="367" y="502"/>
                    <a:pt x="346" y="493"/>
                    <a:pt x="330" y="477"/>
                  </a:cubicBezTo>
                  <a:cubicBezTo>
                    <a:pt x="317" y="463"/>
                    <a:pt x="308" y="445"/>
                    <a:pt x="306" y="425"/>
                  </a:cubicBezTo>
                  <a:cubicBezTo>
                    <a:pt x="256" y="464"/>
                    <a:pt x="256" y="464"/>
                    <a:pt x="256" y="464"/>
                  </a:cubicBezTo>
                  <a:cubicBezTo>
                    <a:pt x="249" y="470"/>
                    <a:pt x="235" y="469"/>
                    <a:pt x="235" y="453"/>
                  </a:cubicBezTo>
                  <a:cubicBezTo>
                    <a:pt x="235" y="429"/>
                    <a:pt x="235" y="429"/>
                    <a:pt x="235" y="429"/>
                  </a:cubicBezTo>
                  <a:close/>
                  <a:moveTo>
                    <a:pt x="254" y="101"/>
                  </a:moveTo>
                  <a:cubicBezTo>
                    <a:pt x="219" y="110"/>
                    <a:pt x="188" y="131"/>
                    <a:pt x="162" y="160"/>
                  </a:cubicBezTo>
                  <a:cubicBezTo>
                    <a:pt x="137" y="189"/>
                    <a:pt x="118" y="226"/>
                    <a:pt x="109" y="269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48" y="278"/>
                    <a:pt x="147" y="292"/>
                    <a:pt x="140" y="298"/>
                  </a:cubicBezTo>
                  <a:cubicBezTo>
                    <a:pt x="101" y="331"/>
                    <a:pt x="101" y="331"/>
                    <a:pt x="101" y="331"/>
                  </a:cubicBezTo>
                  <a:cubicBezTo>
                    <a:pt x="118" y="334"/>
                    <a:pt x="134" y="342"/>
                    <a:pt x="146" y="355"/>
                  </a:cubicBezTo>
                  <a:cubicBezTo>
                    <a:pt x="159" y="368"/>
                    <a:pt x="168" y="385"/>
                    <a:pt x="171" y="404"/>
                  </a:cubicBezTo>
                  <a:cubicBezTo>
                    <a:pt x="235" y="404"/>
                    <a:pt x="235" y="404"/>
                    <a:pt x="235" y="404"/>
                  </a:cubicBezTo>
                  <a:cubicBezTo>
                    <a:pt x="235" y="378"/>
                    <a:pt x="235" y="378"/>
                    <a:pt x="235" y="378"/>
                  </a:cubicBezTo>
                  <a:cubicBezTo>
                    <a:pt x="235" y="365"/>
                    <a:pt x="248" y="363"/>
                    <a:pt x="256" y="369"/>
                  </a:cubicBezTo>
                  <a:cubicBezTo>
                    <a:pt x="306" y="408"/>
                    <a:pt x="306" y="408"/>
                    <a:pt x="306" y="408"/>
                  </a:cubicBezTo>
                  <a:cubicBezTo>
                    <a:pt x="308" y="387"/>
                    <a:pt x="317" y="368"/>
                    <a:pt x="330" y="355"/>
                  </a:cubicBezTo>
                  <a:cubicBezTo>
                    <a:pt x="343" y="342"/>
                    <a:pt x="360" y="333"/>
                    <a:pt x="378" y="330"/>
                  </a:cubicBezTo>
                  <a:cubicBezTo>
                    <a:pt x="378" y="245"/>
                    <a:pt x="378" y="245"/>
                    <a:pt x="378" y="245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40" y="245"/>
                    <a:pt x="338" y="230"/>
                    <a:pt x="344" y="223"/>
                  </a:cubicBezTo>
                  <a:cubicBezTo>
                    <a:pt x="382" y="174"/>
                    <a:pt x="382" y="174"/>
                    <a:pt x="382" y="174"/>
                  </a:cubicBezTo>
                  <a:cubicBezTo>
                    <a:pt x="383" y="173"/>
                    <a:pt x="383" y="172"/>
                    <a:pt x="384" y="172"/>
                  </a:cubicBezTo>
                  <a:cubicBezTo>
                    <a:pt x="273" y="172"/>
                    <a:pt x="273" y="172"/>
                    <a:pt x="273" y="172"/>
                  </a:cubicBezTo>
                  <a:cubicBezTo>
                    <a:pt x="263" y="172"/>
                    <a:pt x="254" y="164"/>
                    <a:pt x="254" y="153"/>
                  </a:cubicBezTo>
                  <a:cubicBezTo>
                    <a:pt x="254" y="101"/>
                    <a:pt x="254" y="101"/>
                    <a:pt x="254" y="101"/>
                  </a:cubicBezTo>
                  <a:close/>
                  <a:moveTo>
                    <a:pt x="439" y="38"/>
                  </a:moveTo>
                  <a:cubicBezTo>
                    <a:pt x="292" y="38"/>
                    <a:pt x="292" y="38"/>
                    <a:pt x="292" y="38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439" y="134"/>
                    <a:pt x="439" y="134"/>
                    <a:pt x="439" y="134"/>
                  </a:cubicBezTo>
                  <a:cubicBezTo>
                    <a:pt x="439" y="38"/>
                    <a:pt x="439" y="38"/>
                    <a:pt x="439" y="38"/>
                  </a:cubicBezTo>
                  <a:close/>
                  <a:moveTo>
                    <a:pt x="425" y="382"/>
                  </a:moveTo>
                  <a:cubicBezTo>
                    <a:pt x="416" y="373"/>
                    <a:pt x="404" y="367"/>
                    <a:pt x="391" y="367"/>
                  </a:cubicBezTo>
                  <a:cubicBezTo>
                    <a:pt x="378" y="367"/>
                    <a:pt x="366" y="373"/>
                    <a:pt x="357" y="382"/>
                  </a:cubicBezTo>
                  <a:cubicBezTo>
                    <a:pt x="349" y="390"/>
                    <a:pt x="343" y="402"/>
                    <a:pt x="343" y="416"/>
                  </a:cubicBezTo>
                  <a:cubicBezTo>
                    <a:pt x="343" y="429"/>
                    <a:pt x="349" y="441"/>
                    <a:pt x="357" y="450"/>
                  </a:cubicBezTo>
                  <a:cubicBezTo>
                    <a:pt x="366" y="459"/>
                    <a:pt x="378" y="464"/>
                    <a:pt x="391" y="464"/>
                  </a:cubicBezTo>
                  <a:cubicBezTo>
                    <a:pt x="404" y="464"/>
                    <a:pt x="416" y="459"/>
                    <a:pt x="425" y="450"/>
                  </a:cubicBezTo>
                  <a:cubicBezTo>
                    <a:pt x="434" y="441"/>
                    <a:pt x="439" y="429"/>
                    <a:pt x="439" y="416"/>
                  </a:cubicBezTo>
                  <a:cubicBezTo>
                    <a:pt x="439" y="402"/>
                    <a:pt x="434" y="390"/>
                    <a:pt x="425" y="382"/>
                  </a:cubicBezTo>
                  <a:close/>
                  <a:moveTo>
                    <a:pt x="120" y="382"/>
                  </a:moveTo>
                  <a:cubicBezTo>
                    <a:pt x="111" y="373"/>
                    <a:pt x="99" y="367"/>
                    <a:pt x="86" y="367"/>
                  </a:cubicBezTo>
                  <a:cubicBezTo>
                    <a:pt x="73" y="367"/>
                    <a:pt x="61" y="373"/>
                    <a:pt x="52" y="382"/>
                  </a:cubicBezTo>
                  <a:cubicBezTo>
                    <a:pt x="43" y="390"/>
                    <a:pt x="38" y="402"/>
                    <a:pt x="38" y="416"/>
                  </a:cubicBezTo>
                  <a:cubicBezTo>
                    <a:pt x="38" y="429"/>
                    <a:pt x="43" y="441"/>
                    <a:pt x="52" y="450"/>
                  </a:cubicBezTo>
                  <a:cubicBezTo>
                    <a:pt x="61" y="459"/>
                    <a:pt x="73" y="464"/>
                    <a:pt x="86" y="464"/>
                  </a:cubicBezTo>
                  <a:cubicBezTo>
                    <a:pt x="99" y="464"/>
                    <a:pt x="111" y="459"/>
                    <a:pt x="120" y="450"/>
                  </a:cubicBezTo>
                  <a:cubicBezTo>
                    <a:pt x="128" y="441"/>
                    <a:pt x="134" y="429"/>
                    <a:pt x="134" y="416"/>
                  </a:cubicBezTo>
                  <a:cubicBezTo>
                    <a:pt x="134" y="402"/>
                    <a:pt x="128" y="390"/>
                    <a:pt x="120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806030902050204" pitchFamily="34" typeface="Impact"/>
                <a:ea charset="-122" panose="02010600030101010101" pitchFamily="2" typeface="宋体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9C03229-7CDA-4B1C-A163-DD284EEE5F21}"/>
              </a:ext>
            </a:extLst>
          </p:cNvPr>
          <p:cNvGrpSpPr/>
          <p:nvPr/>
        </p:nvGrpSpPr>
        <p:grpSpPr>
          <a:xfrm>
            <a:off x="3955319" y="2587919"/>
            <a:ext cx="290762" cy="269812"/>
            <a:chOff x="7903081" y="894379"/>
            <a:chExt cx="675141" cy="626498"/>
          </a:xfrm>
          <a:solidFill>
            <a:schemeClr val="bg1"/>
          </a:solidFill>
        </p:grpSpPr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B3C9F03D-4099-42D0-8CAE-59B49D8C9A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0491" y="894379"/>
              <a:ext cx="321479" cy="213587"/>
            </a:xfrm>
            <a:custGeom>
              <a:gdLst>
                <a:gd fmla="*/ 133 w 372" name="T0"/>
                <a:gd fmla="*/ 185 h 247" name="T1"/>
                <a:gd fmla="*/ 118 w 372" name="T2"/>
                <a:gd fmla="*/ 152 h 247" name="T3"/>
                <a:gd fmla="*/ 136 w 372" name="T4"/>
                <a:gd fmla="*/ 115 h 247" name="T5"/>
                <a:gd fmla="*/ 180 w 372" name="T6"/>
                <a:gd fmla="*/ 100 h 247" name="T7"/>
                <a:gd fmla="*/ 180 w 372" name="T8"/>
                <a:gd fmla="*/ 84 h 247" name="T9"/>
                <a:gd fmla="*/ 205 w 372" name="T10"/>
                <a:gd fmla="*/ 84 h 247" name="T11"/>
                <a:gd fmla="*/ 205 w 372" name="T12"/>
                <a:gd fmla="*/ 99 h 247" name="T13"/>
                <a:gd fmla="*/ 246 w 372" name="T14"/>
                <a:gd fmla="*/ 114 h 247" name="T15"/>
                <a:gd fmla="*/ 263 w 372" name="T16"/>
                <a:gd fmla="*/ 152 h 247" name="T17"/>
                <a:gd fmla="*/ 221 w 372" name="T18"/>
                <a:gd fmla="*/ 152 h 247" name="T19"/>
                <a:gd fmla="*/ 215 w 372" name="T20"/>
                <a:gd fmla="*/ 136 h 247" name="T21"/>
                <a:gd fmla="*/ 167 w 372" name="T22"/>
                <a:gd fmla="*/ 134 h 247" name="T23"/>
                <a:gd fmla="*/ 167 w 372" name="T24"/>
                <a:gd fmla="*/ 156 h 247" name="T25"/>
                <a:gd fmla="*/ 217 w 372" name="T26"/>
                <a:gd fmla="*/ 171 h 247" name="T27"/>
                <a:gd fmla="*/ 251 w 372" name="T28"/>
                <a:gd fmla="*/ 188 h 247" name="T29"/>
                <a:gd fmla="*/ 266 w 372" name="T30"/>
                <a:gd fmla="*/ 223 h 247" name="T31"/>
                <a:gd fmla="*/ 265 w 372" name="T32"/>
                <a:gd fmla="*/ 234 h 247" name="T33"/>
                <a:gd fmla="*/ 259 w 372" name="T34"/>
                <a:gd fmla="*/ 246 h 247" name="T35"/>
                <a:gd fmla="*/ 222 w 372" name="T36"/>
                <a:gd fmla="*/ 230 h 247" name="T37"/>
                <a:gd fmla="*/ 217 w 372" name="T38"/>
                <a:gd fmla="*/ 217 h 247" name="T39"/>
                <a:gd fmla="*/ 133 w 372" name="T40"/>
                <a:gd fmla="*/ 185 h 247" name="T41"/>
                <a:gd fmla="*/ 191 w 372" name="T42"/>
                <a:gd fmla="*/ 39 h 247" name="T43"/>
                <a:gd fmla="*/ 83 w 372" name="T44"/>
                <a:gd fmla="*/ 83 h 247" name="T45"/>
                <a:gd fmla="*/ 39 w 372" name="T46"/>
                <a:gd fmla="*/ 191 h 247" name="T47"/>
                <a:gd fmla="*/ 44 w 372" name="T48"/>
                <a:gd fmla="*/ 231 h 247" name="T49"/>
                <a:gd fmla="*/ 9 w 372" name="T50"/>
                <a:gd fmla="*/ 247 h 247" name="T51"/>
                <a:gd fmla="*/ 0 w 372" name="T52"/>
                <a:gd fmla="*/ 191 h 247" name="T53"/>
                <a:gd fmla="*/ 56 w 372" name="T54"/>
                <a:gd fmla="*/ 56 h 247" name="T55"/>
                <a:gd fmla="*/ 191 w 372" name="T56"/>
                <a:gd fmla="*/ 0 h 247" name="T57"/>
                <a:gd fmla="*/ 326 w 372" name="T58"/>
                <a:gd fmla="*/ 56 h 247" name="T59"/>
                <a:gd fmla="*/ 372 w 372" name="T60"/>
                <a:gd fmla="*/ 132 h 247" name="T61"/>
                <a:gd fmla="*/ 339 w 372" name="T62"/>
                <a:gd fmla="*/ 152 h 247" name="T63"/>
                <a:gd fmla="*/ 299 w 372" name="T64"/>
                <a:gd fmla="*/ 83 h 247" name="T65"/>
                <a:gd fmla="*/ 191 w 372" name="T66"/>
                <a:gd fmla="*/ 39 h 2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46" w="372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806030902050204" pitchFamily="34" typeface="Impact"/>
                <a:ea charset="-122" panose="02010600030101010101" pitchFamily="2" typeface="宋体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5A20EDD5-722C-4153-A2DF-45D7AE216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2846" y="1021288"/>
              <a:ext cx="335376" cy="351103"/>
            </a:xfrm>
            <a:custGeom>
              <a:gdLst>
                <a:gd fmla="*/ 41 w 388" name="T0"/>
                <a:gd fmla="*/ 59 h 406" name="T1"/>
                <a:gd fmla="*/ 185 w 388" name="T2"/>
                <a:gd fmla="*/ 0 h 406" name="T3"/>
                <a:gd fmla="*/ 329 w 388" name="T4"/>
                <a:gd fmla="*/ 59 h 406" name="T5"/>
                <a:gd fmla="*/ 388 w 388" name="T6"/>
                <a:gd fmla="*/ 203 h 406" name="T7"/>
                <a:gd fmla="*/ 329 w 388" name="T8"/>
                <a:gd fmla="*/ 347 h 406" name="T9"/>
                <a:gd fmla="*/ 185 w 388" name="T10"/>
                <a:gd fmla="*/ 406 h 406" name="T11"/>
                <a:gd fmla="*/ 111 w 388" name="T12"/>
                <a:gd fmla="*/ 393 h 406" name="T13"/>
                <a:gd fmla="*/ 116 w 388" name="T14"/>
                <a:gd fmla="*/ 342 h 406" name="T15"/>
                <a:gd fmla="*/ 36 w 388" name="T16"/>
                <a:gd fmla="*/ 149 h 406" name="T17"/>
                <a:gd fmla="*/ 0 w 388" name="T18"/>
                <a:gd fmla="*/ 119 h 406" name="T19"/>
                <a:gd fmla="*/ 41 w 388" name="T20"/>
                <a:gd fmla="*/ 59 h 406" name="T21"/>
                <a:gd fmla="*/ 123 w 388" name="T22"/>
                <a:gd fmla="*/ 197 h 406" name="T23"/>
                <a:gd fmla="*/ 107 w 388" name="T24"/>
                <a:gd fmla="*/ 161 h 406" name="T25"/>
                <a:gd fmla="*/ 126 w 388" name="T26"/>
                <a:gd fmla="*/ 121 h 406" name="T27"/>
                <a:gd fmla="*/ 173 w 388" name="T28"/>
                <a:gd fmla="*/ 105 h 406" name="T29"/>
                <a:gd fmla="*/ 173 w 388" name="T30"/>
                <a:gd fmla="*/ 88 h 406" name="T31"/>
                <a:gd fmla="*/ 200 w 388" name="T32"/>
                <a:gd fmla="*/ 88 h 406" name="T33"/>
                <a:gd fmla="*/ 200 w 388" name="T34"/>
                <a:gd fmla="*/ 104 h 406" name="T35"/>
                <a:gd fmla="*/ 244 w 388" name="T36"/>
                <a:gd fmla="*/ 120 h 406" name="T37"/>
                <a:gd fmla="*/ 262 w 388" name="T38"/>
                <a:gd fmla="*/ 161 h 406" name="T39"/>
                <a:gd fmla="*/ 217 w 388" name="T40"/>
                <a:gd fmla="*/ 161 h 406" name="T41"/>
                <a:gd fmla="*/ 211 w 388" name="T42"/>
                <a:gd fmla="*/ 144 h 406" name="T43"/>
                <a:gd fmla="*/ 160 w 388" name="T44"/>
                <a:gd fmla="*/ 142 h 406" name="T45"/>
                <a:gd fmla="*/ 159 w 388" name="T46"/>
                <a:gd fmla="*/ 165 h 406" name="T47"/>
                <a:gd fmla="*/ 213 w 388" name="T48"/>
                <a:gd fmla="*/ 181 h 406" name="T49"/>
                <a:gd fmla="*/ 250 w 388" name="T50"/>
                <a:gd fmla="*/ 200 h 406" name="T51"/>
                <a:gd fmla="*/ 265 w 388" name="T52"/>
                <a:gd fmla="*/ 237 h 406" name="T53"/>
                <a:gd fmla="*/ 248 w 388" name="T54"/>
                <a:gd fmla="*/ 279 h 406" name="T55"/>
                <a:gd fmla="*/ 198 w 388" name="T56"/>
                <a:gd fmla="*/ 296 h 406" name="T57"/>
                <a:gd fmla="*/ 198 w 388" name="T58"/>
                <a:gd fmla="*/ 318 h 406" name="T59"/>
                <a:gd fmla="*/ 172 w 388" name="T60"/>
                <a:gd fmla="*/ 318 h 406" name="T61"/>
                <a:gd fmla="*/ 172 w 388" name="T62"/>
                <a:gd fmla="*/ 296 h 406" name="T63"/>
                <a:gd fmla="*/ 123 w 388" name="T64"/>
                <a:gd fmla="*/ 279 h 406" name="T65"/>
                <a:gd fmla="*/ 105 w 388" name="T66"/>
                <a:gd fmla="*/ 233 h 406" name="T67"/>
                <a:gd fmla="*/ 152 w 388" name="T68"/>
                <a:gd fmla="*/ 233 h 406" name="T69"/>
                <a:gd fmla="*/ 158 w 388" name="T70"/>
                <a:gd fmla="*/ 254 h 406" name="T71"/>
                <a:gd fmla="*/ 212 w 388" name="T72"/>
                <a:gd fmla="*/ 256 h 406" name="T73"/>
                <a:gd fmla="*/ 213 w 388" name="T74"/>
                <a:gd fmla="*/ 231 h 406" name="T75"/>
                <a:gd fmla="*/ 123 w 388" name="T76"/>
                <a:gd fmla="*/ 197 h 406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406" w="388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806030902050204" pitchFamily="34" typeface="Impact"/>
                <a:ea charset="-122" panose="02010600030101010101" pitchFamily="2" typeface="宋体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332A43C6-69ED-4F2F-BC06-394EE5292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3081" y="1114915"/>
              <a:ext cx="406328" cy="405962"/>
            </a:xfrm>
            <a:custGeom>
              <a:gdLst>
                <a:gd fmla="*/ 235 w 470" name="T0"/>
                <a:gd fmla="*/ 57 h 470" name="T1"/>
                <a:gd fmla="*/ 109 w 470" name="T2"/>
                <a:gd fmla="*/ 109 h 470" name="T3"/>
                <a:gd fmla="*/ 57 w 470" name="T4"/>
                <a:gd fmla="*/ 235 h 470" name="T5"/>
                <a:gd fmla="*/ 109 w 470" name="T6"/>
                <a:gd fmla="*/ 361 h 470" name="T7"/>
                <a:gd fmla="*/ 235 w 470" name="T8"/>
                <a:gd fmla="*/ 413 h 470" name="T9"/>
                <a:gd fmla="*/ 361 w 470" name="T10"/>
                <a:gd fmla="*/ 361 h 470" name="T11"/>
                <a:gd fmla="*/ 413 w 470" name="T12"/>
                <a:gd fmla="*/ 235 h 470" name="T13"/>
                <a:gd fmla="*/ 361 w 470" name="T14"/>
                <a:gd fmla="*/ 109 h 470" name="T15"/>
                <a:gd fmla="*/ 235 w 470" name="T16"/>
                <a:gd fmla="*/ 57 h 470" name="T17"/>
                <a:gd fmla="*/ 170 w 470" name="T18"/>
                <a:gd fmla="*/ 228 h 470" name="T19"/>
                <a:gd fmla="*/ 154 w 470" name="T20"/>
                <a:gd fmla="*/ 191 h 470" name="T21"/>
                <a:gd fmla="*/ 173 w 470" name="T22"/>
                <a:gd fmla="*/ 149 h 470" name="T23"/>
                <a:gd fmla="*/ 222 w 470" name="T24"/>
                <a:gd fmla="*/ 132 h 470" name="T25"/>
                <a:gd fmla="*/ 222 w 470" name="T26"/>
                <a:gd fmla="*/ 114 h 470" name="T27"/>
                <a:gd fmla="*/ 251 w 470" name="T28"/>
                <a:gd fmla="*/ 114 h 470" name="T29"/>
                <a:gd fmla="*/ 251 w 470" name="T30"/>
                <a:gd fmla="*/ 132 h 470" name="T31"/>
                <a:gd fmla="*/ 296 w 470" name="T32"/>
                <a:gd fmla="*/ 148 h 470" name="T33"/>
                <a:gd fmla="*/ 314 w 470" name="T34"/>
                <a:gd fmla="*/ 190 h 470" name="T35"/>
                <a:gd fmla="*/ 267 w 470" name="T36"/>
                <a:gd fmla="*/ 190 h 470" name="T37"/>
                <a:gd fmla="*/ 262 w 470" name="T38"/>
                <a:gd fmla="*/ 173 h 470" name="T39"/>
                <a:gd fmla="*/ 208 w 470" name="T40"/>
                <a:gd fmla="*/ 171 h 470" name="T41"/>
                <a:gd fmla="*/ 208 w 470" name="T42"/>
                <a:gd fmla="*/ 196 h 470" name="T43"/>
                <a:gd fmla="*/ 264 w 470" name="T44"/>
                <a:gd fmla="*/ 212 h 470" name="T45"/>
                <a:gd fmla="*/ 302 w 470" name="T46"/>
                <a:gd fmla="*/ 231 h 470" name="T47"/>
                <a:gd fmla="*/ 318 w 470" name="T48"/>
                <a:gd fmla="*/ 271 h 470" name="T49"/>
                <a:gd fmla="*/ 300 w 470" name="T50"/>
                <a:gd fmla="*/ 314 h 470" name="T51"/>
                <a:gd fmla="*/ 248 w 470" name="T52"/>
                <a:gd fmla="*/ 333 h 470" name="T53"/>
                <a:gd fmla="*/ 248 w 470" name="T54"/>
                <a:gd fmla="*/ 355 h 470" name="T55"/>
                <a:gd fmla="*/ 219 w 470" name="T56"/>
                <a:gd fmla="*/ 355 h 470" name="T57"/>
                <a:gd fmla="*/ 219 w 470" name="T58"/>
                <a:gd fmla="*/ 333 h 470" name="T59"/>
                <a:gd fmla="*/ 171 w 470" name="T60"/>
                <a:gd fmla="*/ 313 h 470" name="T61"/>
                <a:gd fmla="*/ 151 w 470" name="T62"/>
                <a:gd fmla="*/ 266 h 470" name="T63"/>
                <a:gd fmla="*/ 201 w 470" name="T64"/>
                <a:gd fmla="*/ 266 h 470" name="T65"/>
                <a:gd fmla="*/ 207 w 470" name="T66"/>
                <a:gd fmla="*/ 288 h 470" name="T67"/>
                <a:gd fmla="*/ 263 w 470" name="T68"/>
                <a:gd fmla="*/ 290 h 470" name="T69"/>
                <a:gd fmla="*/ 264 w 470" name="T70"/>
                <a:gd fmla="*/ 264 h 470" name="T71"/>
                <a:gd fmla="*/ 170 w 470" name="T72"/>
                <a:gd fmla="*/ 228 h 470" name="T73"/>
                <a:gd fmla="*/ 69 w 470" name="T74"/>
                <a:gd fmla="*/ 69 h 470" name="T75"/>
                <a:gd fmla="*/ 235 w 470" name="T76"/>
                <a:gd fmla="*/ 0 h 470" name="T77"/>
                <a:gd fmla="*/ 401 w 470" name="T78"/>
                <a:gd fmla="*/ 69 h 470" name="T79"/>
                <a:gd fmla="*/ 470 w 470" name="T80"/>
                <a:gd fmla="*/ 235 h 470" name="T81"/>
                <a:gd fmla="*/ 401 w 470" name="T82"/>
                <a:gd fmla="*/ 401 h 470" name="T83"/>
                <a:gd fmla="*/ 235 w 470" name="T84"/>
                <a:gd fmla="*/ 470 h 470" name="T85"/>
                <a:gd fmla="*/ 69 w 470" name="T86"/>
                <a:gd fmla="*/ 401 h 470" name="T87"/>
                <a:gd fmla="*/ 0 w 470" name="T88"/>
                <a:gd fmla="*/ 235 h 470" name="T89"/>
                <a:gd fmla="*/ 69 w 470" name="T90"/>
                <a:gd fmla="*/ 69 h 47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470" w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806030902050204" pitchFamily="34" typeface="Impact"/>
                <a:ea charset="-122" panose="02010600030101010101" pitchFamily="2" typeface="宋体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8B73997-8536-432B-B374-CF7799222DC2}"/>
              </a:ext>
            </a:extLst>
          </p:cNvPr>
          <p:cNvGrpSpPr/>
          <p:nvPr/>
        </p:nvGrpSpPr>
        <p:grpSpPr>
          <a:xfrm>
            <a:off x="6651835" y="2571537"/>
            <a:ext cx="307930" cy="302576"/>
            <a:chOff x="5037571" y="856343"/>
            <a:chExt cx="715006" cy="702571"/>
          </a:xfrm>
          <a:solidFill>
            <a:schemeClr val="bg1"/>
          </a:solidFill>
        </p:grpSpPr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3AC29A97-9411-4717-B409-9A3CDFCD00BF}"/>
                </a:ext>
              </a:extLst>
            </p:cNvPr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gdLst>
                <a:gd fmla="*/ 19 w 283" name="T0"/>
                <a:gd fmla="*/ 0 h 283" name="T1"/>
                <a:gd fmla="*/ 264 w 283" name="T2"/>
                <a:gd fmla="*/ 0 h 283" name="T3"/>
                <a:gd fmla="*/ 276 w 283" name="T4"/>
                <a:gd fmla="*/ 4 h 283" name="T5"/>
                <a:gd fmla="*/ 224 w 283" name="T6"/>
                <a:gd fmla="*/ 38 h 283" name="T7"/>
                <a:gd fmla="*/ 97 w 283" name="T8"/>
                <a:gd fmla="*/ 38 h 283" name="T9"/>
                <a:gd fmla="*/ 90 w 283" name="T10"/>
                <a:gd fmla="*/ 38 h 283" name="T11"/>
                <a:gd fmla="*/ 38 w 283" name="T12"/>
                <a:gd fmla="*/ 38 h 283" name="T13"/>
                <a:gd fmla="*/ 38 w 283" name="T14"/>
                <a:gd fmla="*/ 245 h 283" name="T15"/>
                <a:gd fmla="*/ 103 w 283" name="T16"/>
                <a:gd fmla="*/ 245 h 283" name="T17"/>
                <a:gd fmla="*/ 127 w 283" name="T18"/>
                <a:gd fmla="*/ 245 h 283" name="T19"/>
                <a:gd fmla="*/ 245 w 283" name="T20"/>
                <a:gd fmla="*/ 245 h 283" name="T21"/>
                <a:gd fmla="*/ 245 w 283" name="T22"/>
                <a:gd fmla="*/ 152 h 283" name="T23"/>
                <a:gd fmla="*/ 283 w 283" name="T24"/>
                <a:gd fmla="*/ 115 h 283" name="T25"/>
                <a:gd fmla="*/ 283 w 283" name="T26"/>
                <a:gd fmla="*/ 264 h 283" name="T27"/>
                <a:gd fmla="*/ 264 w 283" name="T28"/>
                <a:gd fmla="*/ 283 h 283" name="T29"/>
                <a:gd fmla="*/ 19 w 283" name="T30"/>
                <a:gd fmla="*/ 283 h 283" name="T31"/>
                <a:gd fmla="*/ 0 w 283" name="T32"/>
                <a:gd fmla="*/ 264 h 283" name="T33"/>
                <a:gd fmla="*/ 0 w 283" name="T34"/>
                <a:gd fmla="*/ 19 h 283" name="T35"/>
                <a:gd fmla="*/ 19 w 283" name="T36"/>
                <a:gd fmla="*/ 0 h 28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83" w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806030902050204" pitchFamily="34" typeface="Impact"/>
                <a:ea charset="-122" panose="02010600030101010101" pitchFamily="2" typeface="宋体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EF90A676-8B3C-428E-96D4-02C0D4EEC4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gdLst>
                <a:gd fmla="*/ 253 w 490" name="T0"/>
                <a:gd fmla="*/ 737 h 775" name="T1"/>
                <a:gd fmla="*/ 211 w 490" name="T2"/>
                <a:gd fmla="*/ 775 h 775" name="T3"/>
                <a:gd fmla="*/ 175 w 490" name="T4"/>
                <a:gd fmla="*/ 762 h 775" name="T5"/>
                <a:gd fmla="*/ 161 w 490" name="T6"/>
                <a:gd fmla="*/ 762 h 775" name="T7"/>
                <a:gd fmla="*/ 125 w 490" name="T8"/>
                <a:gd fmla="*/ 775 h 775" name="T9"/>
                <a:gd fmla="*/ 84 w 490" name="T10"/>
                <a:gd fmla="*/ 737 h 775" name="T11"/>
                <a:gd fmla="*/ 76 w 490" name="T12"/>
                <a:gd fmla="*/ 475 h 775" name="T13"/>
                <a:gd fmla="*/ 65 w 490" name="T14"/>
                <a:gd fmla="*/ 474 h 775" name="T15"/>
                <a:gd fmla="*/ 21 w 490" name="T16"/>
                <a:gd fmla="*/ 441 h 775" name="T17"/>
                <a:gd fmla="*/ 19 w 490" name="T18"/>
                <a:gd fmla="*/ 217 h 775" name="T19"/>
                <a:gd fmla="*/ 48 w 490" name="T20"/>
                <a:gd fmla="*/ 192 h 775" name="T21"/>
                <a:gd fmla="*/ 121 w 490" name="T22"/>
                <a:gd fmla="*/ 183 h 775" name="T23"/>
                <a:gd fmla="*/ 132 w 490" name="T24"/>
                <a:gd fmla="*/ 189 h 775" name="T25"/>
                <a:gd fmla="*/ 168 w 490" name="T26"/>
                <a:gd fmla="*/ 243 h 775" name="T27"/>
                <a:gd fmla="*/ 204 w 490" name="T28"/>
                <a:gd fmla="*/ 189 h 775" name="T29"/>
                <a:gd fmla="*/ 216 w 490" name="T30"/>
                <a:gd fmla="*/ 183 h 775" name="T31"/>
                <a:gd fmla="*/ 257 w 490" name="T32"/>
                <a:gd fmla="*/ 188 h 775" name="T33"/>
                <a:gd fmla="*/ 293 w 490" name="T34"/>
                <a:gd fmla="*/ 205 h 775" name="T35"/>
                <a:gd fmla="*/ 331 w 490" name="T36"/>
                <a:gd fmla="*/ 251 h 775" name="T37"/>
                <a:gd fmla="*/ 339 w 490" name="T38"/>
                <a:gd fmla="*/ 259 h 775" name="T39"/>
                <a:gd fmla="*/ 355 w 490" name="T40"/>
                <a:gd fmla="*/ 261 h 775" name="T41"/>
                <a:gd fmla="*/ 362 w 490" name="T42"/>
                <a:gd fmla="*/ 256 h 775" name="T43"/>
                <a:gd fmla="*/ 406 w 490" name="T44"/>
                <a:gd fmla="*/ 223 h 775" name="T45"/>
                <a:gd fmla="*/ 452 w 490" name="T46"/>
                <a:gd fmla="*/ 284 h 775" name="T47"/>
                <a:gd fmla="*/ 405 w 490" name="T48"/>
                <a:gd fmla="*/ 318 h 775" name="T49"/>
                <a:gd fmla="*/ 357 w 490" name="T50"/>
                <a:gd fmla="*/ 346 h 775" name="T51"/>
                <a:gd fmla="*/ 321 w 490" name="T52"/>
                <a:gd fmla="*/ 343 h 775" name="T53"/>
                <a:gd fmla="*/ 275 w 490" name="T54"/>
                <a:gd fmla="*/ 302 h 775" name="T55"/>
                <a:gd fmla="*/ 265 w 490" name="T56"/>
                <a:gd fmla="*/ 291 h 775" name="T57"/>
                <a:gd fmla="*/ 253 w 490" name="T58"/>
                <a:gd fmla="*/ 737 h 775" name="T59"/>
                <a:gd fmla="*/ 170 w 490" name="T60"/>
                <a:gd fmla="*/ 1 h 775" name="T61"/>
                <a:gd fmla="*/ 236 w 490" name="T62"/>
                <a:gd fmla="*/ 74 h 775" name="T63"/>
                <a:gd fmla="*/ 167 w 490" name="T64"/>
                <a:gd fmla="*/ 159 h 775" name="T65"/>
                <a:gd fmla="*/ 100 w 490" name="T66"/>
                <a:gd fmla="*/ 71 h 775" name="T67"/>
                <a:gd fmla="*/ 170 w 490" name="T68"/>
                <a:gd fmla="*/ 1 h 77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775" w="490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806030902050204" pitchFamily="34" typeface="Impact"/>
                <a:ea charset="-122" panose="02010600030101010101" pitchFamily="2" typeface="宋体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F3DC29B7-9648-44DA-9CC3-065C6E548CC0}"/>
                </a:ext>
              </a:extLst>
            </p:cNvPr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gdLst>
                <a:gd fmla="*/ 35 w 254" name="T0"/>
                <a:gd fmla="*/ 62 h 204" name="T1"/>
                <a:gd fmla="*/ 0 w 254" name="T2"/>
                <a:gd fmla="*/ 66 h 204" name="T3"/>
                <a:gd fmla="*/ 11 w 254" name="T4"/>
                <a:gd fmla="*/ 171 h 204" name="T5"/>
                <a:gd fmla="*/ 48 w 254" name="T6"/>
                <a:gd fmla="*/ 195 h 204" name="T7"/>
                <a:gd fmla="*/ 243 w 254" name="T8"/>
                <a:gd fmla="*/ 20 h 204" name="T9"/>
                <a:gd fmla="*/ 230 w 254" name="T10"/>
                <a:gd fmla="*/ 7 h 204" name="T11"/>
                <a:gd fmla="*/ 53 w 254" name="T12"/>
                <a:gd fmla="*/ 116 h 204" name="T13"/>
                <a:gd fmla="*/ 35 w 254" name="T14"/>
                <a:gd fmla="*/ 62 h 20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4" w="25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806030902050204" pitchFamily="34" typeface="Impact"/>
                <a:ea charset="-122" panose="02010600030101010101" pitchFamily="2" typeface="宋体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994EE01-0CFE-4D65-A40B-23F0A8744D14}"/>
              </a:ext>
            </a:extLst>
          </p:cNvPr>
          <p:cNvGrpSpPr/>
          <p:nvPr/>
        </p:nvGrpSpPr>
        <p:grpSpPr>
          <a:xfrm>
            <a:off x="9329620" y="2578625"/>
            <a:ext cx="305410" cy="288400"/>
            <a:chOff x="6460269" y="872801"/>
            <a:chExt cx="709154" cy="669655"/>
          </a:xfrm>
          <a:solidFill>
            <a:schemeClr val="bg1"/>
          </a:solidFill>
        </p:grpSpPr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8504B82-B116-4AE3-92D5-7BE3178D2C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gdLst>
                <a:gd fmla="*/ 250 w 512" name="T0"/>
                <a:gd fmla="*/ 737 h 775" name="T1"/>
                <a:gd fmla="*/ 209 w 512" name="T2"/>
                <a:gd fmla="*/ 775 h 775" name="T3"/>
                <a:gd fmla="*/ 173 w 512" name="T4"/>
                <a:gd fmla="*/ 762 h 775" name="T5"/>
                <a:gd fmla="*/ 159 w 512" name="T6"/>
                <a:gd fmla="*/ 762 h 775" name="T7"/>
                <a:gd fmla="*/ 124 w 512" name="T8"/>
                <a:gd fmla="*/ 775 h 775" name="T9"/>
                <a:gd fmla="*/ 83 w 512" name="T10"/>
                <a:gd fmla="*/ 737 h 775" name="T11"/>
                <a:gd fmla="*/ 75 w 512" name="T12"/>
                <a:gd fmla="*/ 475 h 775" name="T13"/>
                <a:gd fmla="*/ 65 w 512" name="T14"/>
                <a:gd fmla="*/ 474 h 775" name="T15"/>
                <a:gd fmla="*/ 21 w 512" name="T16"/>
                <a:gd fmla="*/ 441 h 775" name="T17"/>
                <a:gd fmla="*/ 19 w 512" name="T18"/>
                <a:gd fmla="*/ 214 h 775" name="T19"/>
                <a:gd fmla="*/ 48 w 512" name="T20"/>
                <a:gd fmla="*/ 189 h 775" name="T21"/>
                <a:gd fmla="*/ 119 w 512" name="T22"/>
                <a:gd fmla="*/ 181 h 775" name="T23"/>
                <a:gd fmla="*/ 131 w 512" name="T24"/>
                <a:gd fmla="*/ 186 h 775" name="T25"/>
                <a:gd fmla="*/ 166 w 512" name="T26"/>
                <a:gd fmla="*/ 239 h 775" name="T27"/>
                <a:gd fmla="*/ 202 w 512" name="T28"/>
                <a:gd fmla="*/ 186 h 775" name="T29"/>
                <a:gd fmla="*/ 213 w 512" name="T30"/>
                <a:gd fmla="*/ 181 h 775" name="T31"/>
                <a:gd fmla="*/ 269 w 512" name="T32"/>
                <a:gd fmla="*/ 184 h 775" name="T33"/>
                <a:gd fmla="*/ 286 w 512" name="T34"/>
                <a:gd fmla="*/ 190 h 775" name="T35"/>
                <a:gd fmla="*/ 361 w 512" name="T36"/>
                <a:gd fmla="*/ 220 h 775" name="T37"/>
                <a:gd fmla="*/ 454 w 512" name="T38"/>
                <a:gd fmla="*/ 179 h 775" name="T39"/>
                <a:gd fmla="*/ 503 w 512" name="T40"/>
                <a:gd fmla="*/ 193 h 775" name="T41"/>
                <a:gd fmla="*/ 488 w 512" name="T42"/>
                <a:gd fmla="*/ 243 h 775" name="T43"/>
                <a:gd fmla="*/ 382 w 512" name="T44"/>
                <a:gd fmla="*/ 290 h 775" name="T45"/>
                <a:gd fmla="*/ 359 w 512" name="T46"/>
                <a:gd fmla="*/ 294 h 775" name="T47"/>
                <a:gd fmla="*/ 266 w 512" name="T48"/>
                <a:gd fmla="*/ 263 h 775" name="T49"/>
                <a:gd fmla="*/ 261 w 512" name="T50"/>
                <a:gd fmla="*/ 265 h 775" name="T51"/>
                <a:gd fmla="*/ 250 w 512" name="T52"/>
                <a:gd fmla="*/ 737 h 775" name="T53"/>
                <a:gd fmla="*/ 168 w 512" name="T54"/>
                <a:gd fmla="*/ 1 h 775" name="T55"/>
                <a:gd fmla="*/ 233 w 512" name="T56"/>
                <a:gd fmla="*/ 72 h 775" name="T57"/>
                <a:gd fmla="*/ 165 w 512" name="T58"/>
                <a:gd fmla="*/ 157 h 775" name="T59"/>
                <a:gd fmla="*/ 99 w 512" name="T60"/>
                <a:gd fmla="*/ 70 h 775" name="T61"/>
                <a:gd fmla="*/ 168 w 512" name="T62"/>
                <a:gd fmla="*/ 1 h 775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775" w="512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806030902050204" pitchFamily="34" typeface="Impact"/>
                <a:ea charset="-122" panose="02010600030101010101" pitchFamily="2" typeface="宋体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66D00495-3ADA-4766-B09E-49A10FB540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gdLst>
                <a:gd fmla="*/ 388 w 502" name="T0"/>
                <a:gd fmla="*/ 388 h 502" name="T1"/>
                <a:gd fmla="*/ 383 w 502" name="T2"/>
                <a:gd fmla="*/ 335 h 502" name="T3"/>
                <a:gd fmla="*/ 334 w 502" name="T4"/>
                <a:gd fmla="*/ 426 h 502" name="T5"/>
                <a:gd fmla="*/ 445 w 502" name="T6"/>
                <a:gd fmla="*/ 251 h 502" name="T7"/>
                <a:gd fmla="*/ 393 w 502" name="T8"/>
                <a:gd fmla="*/ 214 h 502" name="T9"/>
                <a:gd fmla="*/ 392 w 502" name="T10"/>
                <a:gd fmla="*/ 297 h 502" name="T11"/>
                <a:gd fmla="*/ 430 w 502" name="T12"/>
                <a:gd fmla="*/ 176 h 502" name="T13"/>
                <a:gd fmla="*/ 332 w 502" name="T14"/>
                <a:gd fmla="*/ 75 h 502" name="T15"/>
                <a:gd fmla="*/ 385 w 502" name="T16"/>
                <a:gd fmla="*/ 176 h 502" name="T17"/>
                <a:gd fmla="*/ 72 w 502" name="T18"/>
                <a:gd fmla="*/ 176 h 502" name="T19"/>
                <a:gd fmla="*/ 150 w 502" name="T20"/>
                <a:gd fmla="*/ 117 h 502" name="T21"/>
                <a:gd fmla="*/ 114 w 502" name="T22"/>
                <a:gd fmla="*/ 114 h 502" name="T23"/>
                <a:gd fmla="*/ 165 w 502" name="T24"/>
                <a:gd fmla="*/ 176 h 502" name="T25"/>
                <a:gd fmla="*/ 236 w 502" name="T26"/>
                <a:gd fmla="*/ 71 h 502" name="T27"/>
                <a:gd fmla="*/ 165 w 502" name="T28"/>
                <a:gd fmla="*/ 176 h 502" name="T29"/>
                <a:gd fmla="*/ 345 w 502" name="T30"/>
                <a:gd fmla="*/ 176 h 502" name="T31"/>
                <a:gd fmla="*/ 274 w 502" name="T32"/>
                <a:gd fmla="*/ 71 h 502" name="T33"/>
                <a:gd fmla="*/ 354 w 502" name="T34"/>
                <a:gd fmla="*/ 214 h 502" name="T35"/>
                <a:gd fmla="*/ 274 w 502" name="T36"/>
                <a:gd fmla="*/ 297 h 502" name="T37"/>
                <a:gd fmla="*/ 357 w 502" name="T38"/>
                <a:gd fmla="*/ 252 h 502" name="T39"/>
                <a:gd fmla="*/ 236 w 502" name="T40"/>
                <a:gd fmla="*/ 214 h 502" name="T41"/>
                <a:gd fmla="*/ 153 w 502" name="T42"/>
                <a:gd fmla="*/ 252 h 502" name="T43"/>
                <a:gd fmla="*/ 236 w 502" name="T44"/>
                <a:gd fmla="*/ 297 h 502" name="T45"/>
                <a:gd fmla="*/ 118 w 502" name="T46"/>
                <a:gd fmla="*/ 214 h 502" name="T47"/>
                <a:gd fmla="*/ 57 w 502" name="T48"/>
                <a:gd fmla="*/ 251 h 502" name="T49"/>
                <a:gd fmla="*/ 119 w 502" name="T50"/>
                <a:gd fmla="*/ 297 h 502" name="T51"/>
                <a:gd fmla="*/ 118 w 502" name="T52"/>
                <a:gd fmla="*/ 214 h 502" name="T53"/>
                <a:gd fmla="*/ 274 w 502" name="T54"/>
                <a:gd fmla="*/ 335 h 502" name="T55"/>
                <a:gd fmla="*/ 328 w 502" name="T56"/>
                <a:gd fmla="*/ 367 h 502" name="T57"/>
                <a:gd fmla="*/ 236 w 502" name="T58"/>
                <a:gd fmla="*/ 335 h 502" name="T59"/>
                <a:gd fmla="*/ 182 w 502" name="T60"/>
                <a:gd fmla="*/ 367 h 502" name="T61"/>
                <a:gd fmla="*/ 236 w 502" name="T62"/>
                <a:gd fmla="*/ 335 h 502" name="T63"/>
                <a:gd fmla="*/ 77 w 502" name="T64"/>
                <a:gd fmla="*/ 335 h 502" name="T65"/>
                <a:gd fmla="*/ 181 w 502" name="T66"/>
                <a:gd fmla="*/ 431 h 502" name="T67"/>
                <a:gd fmla="*/ 128 w 502" name="T68"/>
                <a:gd fmla="*/ 335 h 502" name="T69"/>
                <a:gd fmla="*/ 251 w 502" name="T70"/>
                <a:gd fmla="*/ 502 h 502" name="T71"/>
                <a:gd fmla="*/ 0 w 502" name="T72"/>
                <a:gd fmla="*/ 251 h 502" name="T73"/>
                <a:gd fmla="*/ 251 w 502" name="T74"/>
                <a:gd fmla="*/ 0 h 502" name="T75"/>
                <a:gd fmla="*/ 502 w 502" name="T76"/>
                <a:gd fmla="*/ 251 h 502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502" w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806030902050204" pitchFamily="34" typeface="Impact"/>
                <a:ea charset="-122" panose="02010600030101010101" pitchFamily="2" typeface="宋体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BDA6A152-ECD5-40CC-A7CB-47B6D0FC4077}"/>
              </a:ext>
            </a:extLst>
          </p:cNvPr>
          <p:cNvSpPr/>
          <p:nvPr/>
        </p:nvSpPr>
        <p:spPr>
          <a:xfrm>
            <a:off x="1662964" y="2539863"/>
            <a:ext cx="10401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806030902050204" pitchFamily="34" typeface="Impact"/>
                <a:ea charset="-122" panose="02010600030101010101" pitchFamily="2" typeface="宋体"/>
              </a:rPr>
              <a:t>title here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67BDF301-4757-4CCB-893A-A9B98FA88107}"/>
              </a:ext>
            </a:extLst>
          </p:cNvPr>
          <p:cNvSpPr/>
          <p:nvPr/>
        </p:nvSpPr>
        <p:spPr>
          <a:xfrm>
            <a:off x="4354016" y="2539863"/>
            <a:ext cx="10401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806030902050204" pitchFamily="34" typeface="Impact"/>
                <a:ea charset="-122" panose="02010600030101010101" pitchFamily="2" typeface="宋体"/>
              </a:rPr>
              <a:t>title here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24AC7E5-F134-4A65-A2D2-6C23486DEB19}"/>
              </a:ext>
            </a:extLst>
          </p:cNvPr>
          <p:cNvSpPr/>
          <p:nvPr/>
        </p:nvSpPr>
        <p:spPr>
          <a:xfrm>
            <a:off x="7018155" y="2539863"/>
            <a:ext cx="10401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806030902050204" pitchFamily="34" typeface="Impact"/>
                <a:ea charset="-122" panose="02010600030101010101" pitchFamily="2" typeface="宋体"/>
              </a:rPr>
              <a:t>title here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A89AF6A1-8335-48DF-8961-E4B821E698B4}"/>
              </a:ext>
            </a:extLst>
          </p:cNvPr>
          <p:cNvSpPr/>
          <p:nvPr/>
        </p:nvSpPr>
        <p:spPr>
          <a:xfrm>
            <a:off x="9701016" y="2539863"/>
            <a:ext cx="10401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806030902050204" pitchFamily="34" typeface="Impact"/>
                <a:ea charset="-122" panose="02010600030101010101" pitchFamily="2" typeface="宋体"/>
              </a:rPr>
              <a:t>title here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6B42012C-BF79-4D94-8AF7-5B1EB97299D1}"/>
              </a:ext>
            </a:extLst>
          </p:cNvPr>
          <p:cNvGrpSpPr/>
          <p:nvPr/>
        </p:nvGrpSpPr>
        <p:grpSpPr>
          <a:xfrm>
            <a:off x="856068" y="4374012"/>
            <a:ext cx="2349784" cy="1378435"/>
            <a:chOff x="1234763" y="4059837"/>
            <a:chExt cx="2584762" cy="1378435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3D4A9FA9-2FC8-45E7-BF1E-B05A12DC4FFB}"/>
                </a:ext>
              </a:extLst>
            </p:cNvPr>
            <p:cNvSpPr txBox="1"/>
            <p:nvPr/>
          </p:nvSpPr>
          <p:spPr bwMode="auto">
            <a:xfrm>
              <a:off x="1405734" y="4409079"/>
              <a:ext cx="2242820" cy="1042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65F9D55E-B6AF-4F36-953E-5C8D0F451D1A}"/>
                </a:ext>
              </a:extLst>
            </p:cNvPr>
            <p:cNvSpPr txBox="1"/>
            <p:nvPr/>
          </p:nvSpPr>
          <p:spPr bwMode="auto">
            <a:xfrm>
              <a:off x="1234763" y="4059837"/>
              <a:ext cx="2584762" cy="3657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aseline="0" cap="none" i="0" kern="1200" kumimoji="0" lang="zh-CN" noProof="0" normalizeH="0" spc="100" strike="noStrike" u="none">
                  <a:ln>
                    <a:noFill/>
                  </a:ln>
                  <a:effectLst/>
                  <a:uLnTx/>
                  <a:uFillTx/>
                  <a:latin charset="-122" panose="02000000000000000000" pitchFamily="2" typeface="方正粗谭黑简体"/>
                  <a:ea charset="-122" panose="02000000000000000000" pitchFamily="2" typeface="方正粗谭黑简体"/>
                </a:rPr>
                <a:t>在此添加标题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78C97BA5-A096-449C-A938-17D9171AFE24}"/>
              </a:ext>
            </a:extLst>
          </p:cNvPr>
          <p:cNvGrpSpPr/>
          <p:nvPr/>
        </p:nvGrpSpPr>
        <p:grpSpPr>
          <a:xfrm>
            <a:off x="3518534" y="4374012"/>
            <a:ext cx="2349784" cy="1363921"/>
            <a:chOff x="1234763" y="4059837"/>
            <a:chExt cx="2584762" cy="1363921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7D01A4D7-7E78-4201-933D-336DB1623ADF}"/>
                </a:ext>
              </a:extLst>
            </p:cNvPr>
            <p:cNvSpPr txBox="1"/>
            <p:nvPr/>
          </p:nvSpPr>
          <p:spPr bwMode="auto">
            <a:xfrm>
              <a:off x="1405734" y="4394565"/>
              <a:ext cx="2242820" cy="1042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54205DBA-91C8-4762-87FB-17FA02E46F3A}"/>
                </a:ext>
              </a:extLst>
            </p:cNvPr>
            <p:cNvSpPr txBox="1"/>
            <p:nvPr/>
          </p:nvSpPr>
          <p:spPr bwMode="auto">
            <a:xfrm>
              <a:off x="1234763" y="4059837"/>
              <a:ext cx="2584762" cy="3657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altLang="en-US" lang="zh-CN" spc="100">
                  <a:latin charset="-122" panose="02000000000000000000" pitchFamily="2" typeface="方正粗谭黑简体"/>
                  <a:ea charset="-122" panose="02000000000000000000" pitchFamily="2" typeface="方正粗谭黑简体"/>
                </a:rPr>
                <a:t>在此添加标题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1C02F0E5-11A6-4615-BC00-C0A1C8CAC372}"/>
              </a:ext>
            </a:extLst>
          </p:cNvPr>
          <p:cNvGrpSpPr/>
          <p:nvPr/>
        </p:nvGrpSpPr>
        <p:grpSpPr>
          <a:xfrm>
            <a:off x="6161821" y="4374012"/>
            <a:ext cx="2349784" cy="1363921"/>
            <a:chOff x="1234763" y="4059837"/>
            <a:chExt cx="2584762" cy="1363921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5D67A0C1-0C00-4CE6-AC6D-5259A2413392}"/>
                </a:ext>
              </a:extLst>
            </p:cNvPr>
            <p:cNvSpPr txBox="1"/>
            <p:nvPr/>
          </p:nvSpPr>
          <p:spPr bwMode="auto">
            <a:xfrm>
              <a:off x="1405733" y="4394565"/>
              <a:ext cx="2242820" cy="1042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CC55D400-6946-4E65-A1FF-F939DA121389}"/>
                </a:ext>
              </a:extLst>
            </p:cNvPr>
            <p:cNvSpPr txBox="1"/>
            <p:nvPr/>
          </p:nvSpPr>
          <p:spPr bwMode="auto">
            <a:xfrm>
              <a:off x="1234762" y="4059837"/>
              <a:ext cx="2584762" cy="3657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altLang="en-US" lang="zh-CN" spc="100">
                  <a:latin charset="-122" panose="02000000000000000000" pitchFamily="2" typeface="方正粗谭黑简体"/>
                  <a:ea charset="-122" panose="02000000000000000000" pitchFamily="2" typeface="方正粗谭黑简体"/>
                </a:rPr>
                <a:t>在此添加标题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9F408EE8-E65D-45C1-9014-4371FEFE791F}"/>
              </a:ext>
            </a:extLst>
          </p:cNvPr>
          <p:cNvGrpSpPr/>
          <p:nvPr/>
        </p:nvGrpSpPr>
        <p:grpSpPr>
          <a:xfrm>
            <a:off x="8830914" y="4374012"/>
            <a:ext cx="2349784" cy="1363921"/>
            <a:chOff x="1234763" y="4059837"/>
            <a:chExt cx="2584762" cy="1363921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7B2EBB56-B398-4B25-986C-D859C4DAB8F5}"/>
                </a:ext>
              </a:extLst>
            </p:cNvPr>
            <p:cNvSpPr txBox="1"/>
            <p:nvPr/>
          </p:nvSpPr>
          <p:spPr bwMode="auto">
            <a:xfrm>
              <a:off x="1405734" y="4394565"/>
              <a:ext cx="2242820" cy="1042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5516DE69-12B5-48E7-A819-D6F08620773A}"/>
                </a:ext>
              </a:extLst>
            </p:cNvPr>
            <p:cNvSpPr txBox="1"/>
            <p:nvPr/>
          </p:nvSpPr>
          <p:spPr bwMode="auto">
            <a:xfrm>
              <a:off x="1234763" y="4059837"/>
              <a:ext cx="2584762" cy="3657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altLang="en-US" lang="zh-CN" spc="100">
                  <a:latin charset="-122" panose="02000000000000000000" pitchFamily="2" typeface="方正粗谭黑简体"/>
                  <a:ea charset="-122" panose="02000000000000000000" pitchFamily="2" typeface="方正粗谭黑简体"/>
                </a:rPr>
                <a:t>在此添加标题</a:t>
              </a:r>
            </a:p>
          </p:txBody>
        </p:sp>
      </p:grpSp>
    </p:spTree>
    <p:extLst>
      <p:ext uri="{BB962C8B-B14F-4D97-AF65-F5344CB8AC3E}">
        <p14:creationId val="121852259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13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37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19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37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25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37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3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31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4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6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6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8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8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id="10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3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7"/>
      <p:bldP grpId="0" spid="28"/>
      <p:bldP grpId="0" spid="29"/>
      <p:bldP grpId="0" spid="30"/>
      <p:bldP grpId="0" spid="45"/>
      <p:bldP grpId="0" spid="46"/>
      <p:bldP grpId="0" spid="47"/>
      <p:bldP grpId="0" spid="4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B01A47-FF73-4848-952A-0288F7705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656773" y="-368368"/>
            <a:ext cx="13368548" cy="7596482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A3F398A5-C2FD-4FE4-9634-DEF55A8C7B31}"/>
              </a:ext>
            </a:extLst>
          </p:cNvPr>
          <p:cNvSpPr>
            <a:spLocks noEditPoints="1"/>
          </p:cNvSpPr>
          <p:nvPr/>
        </p:nvSpPr>
        <p:spPr bwMode="auto">
          <a:xfrm>
            <a:off x="3176" y="-38100"/>
            <a:ext cx="2411413" cy="2803526"/>
          </a:xfrm>
          <a:custGeom>
            <a:gdLst>
              <a:gd fmla="*/ 771 w 1519" name="T0"/>
              <a:gd fmla="*/ 1673 h 1766" name="T1"/>
              <a:gd fmla="*/ 70 w 1519" name="T2"/>
              <a:gd fmla="*/ 1278 h 1766" name="T3"/>
              <a:gd fmla="*/ 70 w 1519" name="T4"/>
              <a:gd fmla="*/ 488 h 1766" name="T5"/>
              <a:gd fmla="*/ 771 w 1519" name="T6"/>
              <a:gd fmla="*/ 93 h 1766" name="T7"/>
              <a:gd fmla="*/ 1449 w 1519" name="T8"/>
              <a:gd fmla="*/ 488 h 1766" name="T9"/>
              <a:gd fmla="*/ 1449 w 1519" name="T10"/>
              <a:gd fmla="*/ 1278 h 1766" name="T11"/>
              <a:gd fmla="*/ 771 w 1519" name="T12"/>
              <a:gd fmla="*/ 1673 h 1766" name="T13"/>
              <a:gd fmla="*/ 771 w 1519" name="T14"/>
              <a:gd fmla="*/ 0 h 1766" name="T15"/>
              <a:gd fmla="*/ 0 w 1519" name="T16"/>
              <a:gd fmla="*/ 441 h 1766" name="T17"/>
              <a:gd fmla="*/ 0 w 1519" name="T18"/>
              <a:gd fmla="*/ 1325 h 1766" name="T19"/>
              <a:gd fmla="*/ 771 w 1519" name="T20"/>
              <a:gd fmla="*/ 1766 h 1766" name="T21"/>
              <a:gd fmla="*/ 1519 w 1519" name="T22"/>
              <a:gd fmla="*/ 1325 h 1766" name="T23"/>
              <a:gd fmla="*/ 1519 w 1519" name="T24"/>
              <a:gd fmla="*/ 441 h 1766" name="T25"/>
              <a:gd fmla="*/ 771 w 1519" name="T26"/>
              <a:gd fmla="*/ 0 h 176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766" w="1519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75BB588-7854-4396-AC4E-7A8A4989C04C}"/>
              </a:ext>
            </a:extLst>
          </p:cNvPr>
          <p:cNvSpPr/>
          <p:nvPr/>
        </p:nvSpPr>
        <p:spPr>
          <a:xfrm>
            <a:off x="0" y="-173505"/>
            <a:ext cx="12311016" cy="2800591"/>
          </a:xfrm>
          <a:prstGeom prst="rect">
            <a:avLst/>
          </a:prstGeom>
          <a:solidFill>
            <a:srgbClr val="3C5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E46CB92-D345-4D66-BEC6-831467EB5A6E}"/>
              </a:ext>
            </a:extLst>
          </p:cNvPr>
          <p:cNvSpPr>
            <a:spLocks noEditPoints="1"/>
          </p:cNvSpPr>
          <p:nvPr/>
        </p:nvSpPr>
        <p:spPr bwMode="auto">
          <a:xfrm>
            <a:off x="5240266" y="243699"/>
            <a:ext cx="1711468" cy="1989765"/>
          </a:xfrm>
          <a:custGeom>
            <a:gdLst>
              <a:gd fmla="*/ 771 w 1519" name="T0"/>
              <a:gd fmla="*/ 1673 h 1766" name="T1"/>
              <a:gd fmla="*/ 70 w 1519" name="T2"/>
              <a:gd fmla="*/ 1278 h 1766" name="T3"/>
              <a:gd fmla="*/ 70 w 1519" name="T4"/>
              <a:gd fmla="*/ 488 h 1766" name="T5"/>
              <a:gd fmla="*/ 771 w 1519" name="T6"/>
              <a:gd fmla="*/ 93 h 1766" name="T7"/>
              <a:gd fmla="*/ 1449 w 1519" name="T8"/>
              <a:gd fmla="*/ 488 h 1766" name="T9"/>
              <a:gd fmla="*/ 1449 w 1519" name="T10"/>
              <a:gd fmla="*/ 1278 h 1766" name="T11"/>
              <a:gd fmla="*/ 771 w 1519" name="T12"/>
              <a:gd fmla="*/ 1673 h 1766" name="T13"/>
              <a:gd fmla="*/ 771 w 1519" name="T14"/>
              <a:gd fmla="*/ 0 h 1766" name="T15"/>
              <a:gd fmla="*/ 0 w 1519" name="T16"/>
              <a:gd fmla="*/ 441 h 1766" name="T17"/>
              <a:gd fmla="*/ 0 w 1519" name="T18"/>
              <a:gd fmla="*/ 1325 h 1766" name="T19"/>
              <a:gd fmla="*/ 771 w 1519" name="T20"/>
              <a:gd fmla="*/ 1766 h 1766" name="T21"/>
              <a:gd fmla="*/ 1519 w 1519" name="T22"/>
              <a:gd fmla="*/ 1325 h 1766" name="T23"/>
              <a:gd fmla="*/ 1519 w 1519" name="T24"/>
              <a:gd fmla="*/ 441 h 1766" name="T25"/>
              <a:gd fmla="*/ 771 w 1519" name="T26"/>
              <a:gd fmla="*/ 0 h 176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766" w="1519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close/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EDD13B-6CB1-4A5F-A7BA-575D580A300F}"/>
              </a:ext>
            </a:extLst>
          </p:cNvPr>
          <p:cNvSpPr txBox="1"/>
          <p:nvPr/>
        </p:nvSpPr>
        <p:spPr>
          <a:xfrm>
            <a:off x="5203865" y="1451364"/>
            <a:ext cx="1784271" cy="579120"/>
          </a:xfrm>
          <a:prstGeom prst="rect">
            <a:avLst/>
          </a:prstGeom>
          <a:solidFill>
            <a:srgbClr val="303C41"/>
          </a:solidFill>
        </p:spPr>
        <p:txBody>
          <a:bodyPr rtlCol="0" wrap="none">
            <a:spAutoFit/>
          </a:bodyPr>
          <a:lstStyle/>
          <a:p>
            <a:pPr algn="ctr"/>
            <a:r>
              <a:rPr altLang="zh-CN" lang="en-US" sz="320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EB0E921-8FD0-4D70-9E12-AE88BF7DF1A9}"/>
              </a:ext>
            </a:extLst>
          </p:cNvPr>
          <p:cNvSpPr txBox="1"/>
          <p:nvPr/>
        </p:nvSpPr>
        <p:spPr>
          <a:xfrm>
            <a:off x="5490706" y="747122"/>
            <a:ext cx="119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F97F338-0ECA-4295-9316-814ACE23C7DA}"/>
              </a:ext>
            </a:extLst>
          </p:cNvPr>
          <p:cNvSpPr/>
          <p:nvPr/>
        </p:nvSpPr>
        <p:spPr>
          <a:xfrm>
            <a:off x="6718532" y="3357075"/>
            <a:ext cx="555965" cy="555965"/>
          </a:xfrm>
          <a:prstGeom prst="ellipse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>
                <a:latin charset="0" panose="020b0806030902050204" pitchFamily="34" typeface="Impact"/>
              </a:rPr>
              <a:t>3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C656D78-511B-46DE-A6D9-7D8F5905D912}"/>
              </a:ext>
            </a:extLst>
          </p:cNvPr>
          <p:cNvSpPr/>
          <p:nvPr/>
        </p:nvSpPr>
        <p:spPr>
          <a:xfrm>
            <a:off x="6718532" y="4932386"/>
            <a:ext cx="555965" cy="555965"/>
          </a:xfrm>
          <a:prstGeom prst="ellipse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>
                <a:latin charset="0" panose="020b0806030902050204" pitchFamily="34" typeface="Impact"/>
              </a:rPr>
              <a:t>4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0BB8FB0-F4C5-4BCC-B455-5E83DAB0E1D8}"/>
              </a:ext>
            </a:extLst>
          </p:cNvPr>
          <p:cNvSpPr/>
          <p:nvPr/>
        </p:nvSpPr>
        <p:spPr>
          <a:xfrm>
            <a:off x="2095669" y="3357075"/>
            <a:ext cx="555965" cy="555965"/>
          </a:xfrm>
          <a:prstGeom prst="ellipse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>
                <a:latin charset="0" panose="020b0806030902050204" pitchFamily="34" typeface="Impact"/>
              </a:rPr>
              <a:t>1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3EFC492-A525-40C1-A111-56D1BD978C18}"/>
              </a:ext>
            </a:extLst>
          </p:cNvPr>
          <p:cNvSpPr/>
          <p:nvPr/>
        </p:nvSpPr>
        <p:spPr>
          <a:xfrm>
            <a:off x="2095669" y="4932386"/>
            <a:ext cx="555965" cy="555965"/>
          </a:xfrm>
          <a:prstGeom prst="ellipse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>
                <a:latin charset="0" panose="020b0806030902050204" pitchFamily="34" typeface="Impact"/>
              </a:rPr>
              <a:t>2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D2946AD-80B2-4879-8470-5256FCA8C27E}"/>
              </a:ext>
            </a:extLst>
          </p:cNvPr>
          <p:cNvSpPr txBox="1"/>
          <p:nvPr/>
        </p:nvSpPr>
        <p:spPr>
          <a:xfrm>
            <a:off x="2714390" y="3210296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团队介绍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D5E5A7A-37F0-4CF1-969D-1A21815E8C48}"/>
              </a:ext>
            </a:extLst>
          </p:cNvPr>
          <p:cNvSpPr txBox="1"/>
          <p:nvPr/>
        </p:nvSpPr>
        <p:spPr>
          <a:xfrm>
            <a:off x="2697036" y="3671961"/>
            <a:ext cx="2765742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ADD YOUR ENGLISH TITLE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937FE2D-7405-4699-89C7-A99EF024D7F1}"/>
              </a:ext>
            </a:extLst>
          </p:cNvPr>
          <p:cNvSpPr txBox="1"/>
          <p:nvPr/>
        </p:nvSpPr>
        <p:spPr>
          <a:xfrm>
            <a:off x="2686000" y="482858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项目简介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9DB807D-710D-464D-86AA-D1ED4D7CA1F1}"/>
              </a:ext>
            </a:extLst>
          </p:cNvPr>
          <p:cNvSpPr txBox="1"/>
          <p:nvPr/>
        </p:nvSpPr>
        <p:spPr>
          <a:xfrm>
            <a:off x="2697036" y="5290246"/>
            <a:ext cx="2765742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ADD YOUR ENGLISH TITLE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FD188D4-EE5C-4EF1-AA89-989C475A88E7}"/>
              </a:ext>
            </a:extLst>
          </p:cNvPr>
          <p:cNvSpPr txBox="1"/>
          <p:nvPr/>
        </p:nvSpPr>
        <p:spPr>
          <a:xfrm>
            <a:off x="7308516" y="3210296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产品运营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206CD6B-3390-401A-9722-4EDB936AEC61}"/>
              </a:ext>
            </a:extLst>
          </p:cNvPr>
          <p:cNvSpPr txBox="1"/>
          <p:nvPr/>
        </p:nvSpPr>
        <p:spPr>
          <a:xfrm>
            <a:off x="7319553" y="3671961"/>
            <a:ext cx="2765742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ADD YOUR ENGLISH TITLE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34F2B81-D795-446F-91E9-358C84F63A5D}"/>
              </a:ext>
            </a:extLst>
          </p:cNvPr>
          <p:cNvSpPr txBox="1"/>
          <p:nvPr/>
        </p:nvSpPr>
        <p:spPr>
          <a:xfrm>
            <a:off x="7308516" y="4828581"/>
            <a:ext cx="1706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风险与管理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FCA0BE0-033B-4153-904F-81904F987D51}"/>
              </a:ext>
            </a:extLst>
          </p:cNvPr>
          <p:cNvSpPr txBox="1"/>
          <p:nvPr/>
        </p:nvSpPr>
        <p:spPr>
          <a:xfrm>
            <a:off x="7319553" y="5290246"/>
            <a:ext cx="2765742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ADD YOUR ENGLISH TITLE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65AD595-669B-48BA-816B-6872079B73C3}"/>
              </a:ext>
            </a:extLst>
          </p:cNvPr>
          <p:cNvCxnSpPr/>
          <p:nvPr/>
        </p:nvCxnSpPr>
        <p:spPr>
          <a:xfrm>
            <a:off x="0" y="2365829"/>
            <a:ext cx="51043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A501D26-A8B9-4593-A6B8-91C707FDEB89}"/>
              </a:ext>
            </a:extLst>
          </p:cNvPr>
          <p:cNvCxnSpPr/>
          <p:nvPr/>
        </p:nvCxnSpPr>
        <p:spPr>
          <a:xfrm>
            <a:off x="7206633" y="2351315"/>
            <a:ext cx="51043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94440770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9048FD-5A84-41F0-95FE-01A8FF3D8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3505"/>
            <a:ext cx="12311016" cy="703150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36B99F-2F94-4745-BCC4-A2E2C0F25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656773" y="-368368"/>
            <a:ext cx="13368548" cy="7596482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0580A361-86E7-4CBF-81C0-1025F97F51D7}"/>
              </a:ext>
            </a:extLst>
          </p:cNvPr>
          <p:cNvSpPr>
            <a:spLocks noEditPoints="1"/>
          </p:cNvSpPr>
          <p:nvPr/>
        </p:nvSpPr>
        <p:spPr bwMode="auto">
          <a:xfrm>
            <a:off x="3176" y="-38100"/>
            <a:ext cx="2411413" cy="2803526"/>
          </a:xfrm>
          <a:custGeom>
            <a:gdLst>
              <a:gd fmla="*/ 771 w 1519" name="T0"/>
              <a:gd fmla="*/ 1673 h 1766" name="T1"/>
              <a:gd fmla="*/ 70 w 1519" name="T2"/>
              <a:gd fmla="*/ 1278 h 1766" name="T3"/>
              <a:gd fmla="*/ 70 w 1519" name="T4"/>
              <a:gd fmla="*/ 488 h 1766" name="T5"/>
              <a:gd fmla="*/ 771 w 1519" name="T6"/>
              <a:gd fmla="*/ 93 h 1766" name="T7"/>
              <a:gd fmla="*/ 1449 w 1519" name="T8"/>
              <a:gd fmla="*/ 488 h 1766" name="T9"/>
              <a:gd fmla="*/ 1449 w 1519" name="T10"/>
              <a:gd fmla="*/ 1278 h 1766" name="T11"/>
              <a:gd fmla="*/ 771 w 1519" name="T12"/>
              <a:gd fmla="*/ 1673 h 1766" name="T13"/>
              <a:gd fmla="*/ 771 w 1519" name="T14"/>
              <a:gd fmla="*/ 0 h 1766" name="T15"/>
              <a:gd fmla="*/ 0 w 1519" name="T16"/>
              <a:gd fmla="*/ 441 h 1766" name="T17"/>
              <a:gd fmla="*/ 0 w 1519" name="T18"/>
              <a:gd fmla="*/ 1325 h 1766" name="T19"/>
              <a:gd fmla="*/ 771 w 1519" name="T20"/>
              <a:gd fmla="*/ 1766 h 1766" name="T21"/>
              <a:gd fmla="*/ 1519 w 1519" name="T22"/>
              <a:gd fmla="*/ 1325 h 1766" name="T23"/>
              <a:gd fmla="*/ 1519 w 1519" name="T24"/>
              <a:gd fmla="*/ 441 h 1766" name="T25"/>
              <a:gd fmla="*/ 771 w 1519" name="T26"/>
              <a:gd fmla="*/ 0 h 176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766" w="1519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89A2991-9679-460B-B476-9A3E36B204C8}"/>
              </a:ext>
            </a:extLst>
          </p:cNvPr>
          <p:cNvSpPr/>
          <p:nvPr/>
        </p:nvSpPr>
        <p:spPr>
          <a:xfrm>
            <a:off x="0" y="1863398"/>
            <a:ext cx="12311016" cy="2800591"/>
          </a:xfrm>
          <a:prstGeom prst="rect">
            <a:avLst/>
          </a:prstGeom>
          <a:solidFill>
            <a:srgbClr val="3C5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45317C6-8ED6-4DFA-8528-D17FD593C62F}"/>
              </a:ext>
            </a:extLst>
          </p:cNvPr>
          <p:cNvSpPr>
            <a:spLocks noEditPoints="1"/>
          </p:cNvSpPr>
          <p:nvPr/>
        </p:nvSpPr>
        <p:spPr bwMode="auto">
          <a:xfrm>
            <a:off x="703121" y="2276389"/>
            <a:ext cx="1711468" cy="1989765"/>
          </a:xfrm>
          <a:custGeom>
            <a:gdLst>
              <a:gd fmla="*/ 771 w 1519" name="T0"/>
              <a:gd fmla="*/ 1673 h 1766" name="T1"/>
              <a:gd fmla="*/ 70 w 1519" name="T2"/>
              <a:gd fmla="*/ 1278 h 1766" name="T3"/>
              <a:gd fmla="*/ 70 w 1519" name="T4"/>
              <a:gd fmla="*/ 488 h 1766" name="T5"/>
              <a:gd fmla="*/ 771 w 1519" name="T6"/>
              <a:gd fmla="*/ 93 h 1766" name="T7"/>
              <a:gd fmla="*/ 1449 w 1519" name="T8"/>
              <a:gd fmla="*/ 488 h 1766" name="T9"/>
              <a:gd fmla="*/ 1449 w 1519" name="T10"/>
              <a:gd fmla="*/ 1278 h 1766" name="T11"/>
              <a:gd fmla="*/ 771 w 1519" name="T12"/>
              <a:gd fmla="*/ 1673 h 1766" name="T13"/>
              <a:gd fmla="*/ 771 w 1519" name="T14"/>
              <a:gd fmla="*/ 0 h 1766" name="T15"/>
              <a:gd fmla="*/ 0 w 1519" name="T16"/>
              <a:gd fmla="*/ 441 h 1766" name="T17"/>
              <a:gd fmla="*/ 0 w 1519" name="T18"/>
              <a:gd fmla="*/ 1325 h 1766" name="T19"/>
              <a:gd fmla="*/ 771 w 1519" name="T20"/>
              <a:gd fmla="*/ 1766 h 1766" name="T21"/>
              <a:gd fmla="*/ 1519 w 1519" name="T22"/>
              <a:gd fmla="*/ 1325 h 1766" name="T23"/>
              <a:gd fmla="*/ 1519 w 1519" name="T24"/>
              <a:gd fmla="*/ 441 h 1766" name="T25"/>
              <a:gd fmla="*/ 771 w 1519" name="T26"/>
              <a:gd fmla="*/ 0 h 176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766" w="1519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close/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88FA597-FB88-4086-AE34-A6D7BF102ED7}"/>
              </a:ext>
            </a:extLst>
          </p:cNvPr>
          <p:cNvCxnSpPr/>
          <p:nvPr/>
        </p:nvCxnSpPr>
        <p:spPr>
          <a:xfrm>
            <a:off x="-31068" y="4470400"/>
            <a:ext cx="48913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E307135-681E-44D3-A0DA-CDEE365414BF}"/>
              </a:ext>
            </a:extLst>
          </p:cNvPr>
          <p:cNvCxnSpPr/>
          <p:nvPr/>
        </p:nvCxnSpPr>
        <p:spPr>
          <a:xfrm>
            <a:off x="7535184" y="2061029"/>
            <a:ext cx="48913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59694B96-785B-48C8-A464-15CE0421CE99}"/>
              </a:ext>
            </a:extLst>
          </p:cNvPr>
          <p:cNvSpPr/>
          <p:nvPr/>
        </p:nvSpPr>
        <p:spPr>
          <a:xfrm>
            <a:off x="1145178" y="2516184"/>
            <a:ext cx="741680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8800">
                <a:solidFill>
                  <a:schemeClr val="bg1"/>
                </a:solidFill>
                <a:latin charset="0" panose="020b0806030902050204" pitchFamily="34" typeface="Impact"/>
              </a:rPr>
              <a:t>4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659CE59-47F6-451D-8EF7-31047242D43A}"/>
              </a:ext>
            </a:extLst>
          </p:cNvPr>
          <p:cNvSpPr txBox="1"/>
          <p:nvPr/>
        </p:nvSpPr>
        <p:spPr>
          <a:xfrm>
            <a:off x="585175" y="3597863"/>
            <a:ext cx="1947360" cy="457200"/>
          </a:xfrm>
          <a:prstGeom prst="rect">
            <a:avLst/>
          </a:prstGeom>
          <a:solidFill>
            <a:srgbClr val="303C41"/>
          </a:solidFill>
        </p:spPr>
        <p:txBody>
          <a:bodyPr rtlCol="0" wrap="square">
            <a:spAutoFit/>
          </a:bodyPr>
          <a:lstStyle/>
          <a:p>
            <a:pPr algn="dist"/>
            <a:r>
              <a:rPr altLang="zh-CN" lang="en-US" sz="2400">
                <a:solidFill>
                  <a:schemeClr val="bg1"/>
                </a:solidFill>
              </a:rPr>
              <a:t>PART ONE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7BB0B9C-CECD-4399-9497-28AA879B4BB3}"/>
              </a:ext>
            </a:extLst>
          </p:cNvPr>
          <p:cNvSpPr txBox="1"/>
          <p:nvPr/>
        </p:nvSpPr>
        <p:spPr>
          <a:xfrm>
            <a:off x="4701223" y="2597209"/>
            <a:ext cx="2621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风险管理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95FE0D2-1FC4-4C1D-9F48-77CAE2706C9D}"/>
              </a:ext>
            </a:extLst>
          </p:cNvPr>
          <p:cNvSpPr txBox="1"/>
          <p:nvPr/>
        </p:nvSpPr>
        <p:spPr>
          <a:xfrm>
            <a:off x="4000898" y="3385266"/>
            <a:ext cx="405320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ENGLISH TITLE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DBCDE5E-7387-4027-81CC-00061793E907}"/>
              </a:ext>
            </a:extLst>
          </p:cNvPr>
          <p:cNvSpPr txBox="1"/>
          <p:nvPr/>
        </p:nvSpPr>
        <p:spPr>
          <a:xfrm>
            <a:off x="9206710" y="2521661"/>
            <a:ext cx="1840230" cy="13258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bg1"/>
                </a:solidFill>
              </a:rPr>
              <a:t>添加章节标题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bg1"/>
                </a:solidFill>
              </a:rPr>
              <a:t>添加章节标题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bg1"/>
                </a:solidFill>
              </a:rPr>
              <a:t>添加章节标题</a:t>
            </a:r>
          </a:p>
        </p:txBody>
      </p:sp>
    </p:spTree>
    <p:extLst>
      <p:ext uri="{BB962C8B-B14F-4D97-AF65-F5344CB8AC3E}">
        <p14:creationId val="91820574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9"/>
      <p:bldP grpId="0" spid="10"/>
      <p:bldP grpId="0" spid="11"/>
      <p:bldP grpId="0" spid="12"/>
      <p:bldP grpId="0" spid="1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4B08CD40-ED5E-4E1F-9F56-42E8FBB88D98}"/>
              </a:ext>
            </a:extLst>
          </p:cNvPr>
          <p:cNvGrpSpPr/>
          <p:nvPr/>
        </p:nvGrpSpPr>
        <p:grpSpPr>
          <a:xfrm>
            <a:off x="0" y="3281216"/>
            <a:ext cx="12192000" cy="1050925"/>
            <a:chOff x="0" y="3243508"/>
            <a:chExt cx="12192000" cy="1050925"/>
          </a:xfrm>
        </p:grpSpPr>
        <p:sp>
          <p:nvSpPr>
            <p:cNvPr id="8" name="矩形 11">
              <a:extLst>
                <a:ext uri="{FF2B5EF4-FFF2-40B4-BE49-F238E27FC236}">
                  <a16:creationId xmlns:a16="http://schemas.microsoft.com/office/drawing/2014/main" id="{507F98B0-51B1-40C4-B833-0EA031270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243508"/>
              <a:ext cx="12192000" cy="1050925"/>
            </a:xfrm>
            <a:prstGeom prst="rect">
              <a:avLst/>
            </a:prstGeom>
            <a:solidFill>
              <a:sysClr lastClr="FFFFFF" val="window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pc="0" strike="noStrike" sz="1800" u="none">
                <a:ln>
                  <a:noFill/>
                </a:ln>
                <a:effectLst/>
                <a:uLnTx/>
                <a:uFillTx/>
                <a:latin charset="-122" panose="02010600030101010101" pitchFamily="2" typeface="宋体"/>
                <a:ea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cxnSp>
          <p:nvCxnSpPr>
            <p:cNvPr id="9" name="直接连接符 14">
              <a:extLst>
                <a:ext uri="{FF2B5EF4-FFF2-40B4-BE49-F238E27FC236}">
                  <a16:creationId xmlns:a16="http://schemas.microsoft.com/office/drawing/2014/main" id="{3AB8E0A2-6566-4730-99A5-07706CF6A38C}"/>
                </a:ext>
              </a:extLst>
            </p:cNvPr>
            <p:cNvCxnSpPr>
              <a:cxnSpLocks noChangeShapeType="1"/>
              <a:stCxn id="8" idx="1"/>
              <a:endCxn id="8" idx="3"/>
            </p:cNvCxnSpPr>
            <p:nvPr/>
          </p:nvCxnSpPr>
          <p:spPr bwMode="auto">
            <a:xfrm>
              <a:off x="0" y="3768971"/>
              <a:ext cx="12192000" cy="1587"/>
            </a:xfrm>
            <a:prstGeom prst="line">
              <a:avLst/>
            </a:prstGeom>
            <a:noFill/>
            <a:ln w="19050">
              <a:solidFill>
                <a:sysClr lastClr="000000" val="windowText"/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0" name="椭圆 18">
              <a:extLst>
                <a:ext uri="{FF2B5EF4-FFF2-40B4-BE49-F238E27FC236}">
                  <a16:creationId xmlns:a16="http://schemas.microsoft.com/office/drawing/2014/main" id="{6EEDF1B1-6DAC-46B4-BA5E-92292F837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463" y="3673721"/>
              <a:ext cx="195262" cy="193675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pc="0" strike="noStrike" sz="1800" u="none">
                <a:ln>
                  <a:noFill/>
                </a:ln>
                <a:effectLst/>
                <a:uLnTx/>
                <a:uFillTx/>
                <a:latin charset="-122" panose="02010600030101010101" pitchFamily="2" typeface="宋体"/>
                <a:ea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1" name="椭圆 19">
              <a:extLst>
                <a:ext uri="{FF2B5EF4-FFF2-40B4-BE49-F238E27FC236}">
                  <a16:creationId xmlns:a16="http://schemas.microsoft.com/office/drawing/2014/main" id="{D5CDE733-0959-48E0-BCA4-6EA50679E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800" y="3672133"/>
              <a:ext cx="193675" cy="193675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pc="0" strike="noStrike" sz="1800" u="none">
                <a:ln>
                  <a:noFill/>
                </a:ln>
                <a:effectLst/>
                <a:uLnTx/>
                <a:uFillTx/>
                <a:latin charset="-122" panose="02010600030101010101" pitchFamily="2" typeface="宋体"/>
                <a:ea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2" name="椭圆 20">
              <a:extLst>
                <a:ext uri="{FF2B5EF4-FFF2-40B4-BE49-F238E27FC236}">
                  <a16:creationId xmlns:a16="http://schemas.microsoft.com/office/drawing/2014/main" id="{AD824CB1-D7FF-41A6-8215-36F445AB0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688" y="3684833"/>
              <a:ext cx="193675" cy="193675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pc="0" strike="noStrike" sz="1800" u="none">
                <a:ln>
                  <a:noFill/>
                </a:ln>
                <a:effectLst/>
                <a:uLnTx/>
                <a:uFillTx/>
                <a:latin charset="-122" panose="02010600030101010101" pitchFamily="2" typeface="宋体"/>
                <a:ea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3" name="椭圆 21">
              <a:extLst>
                <a:ext uri="{FF2B5EF4-FFF2-40B4-BE49-F238E27FC236}">
                  <a16:creationId xmlns:a16="http://schemas.microsoft.com/office/drawing/2014/main" id="{72CA3A96-1B58-44C9-B2A0-7CB3F270E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9438" y="3672133"/>
              <a:ext cx="195262" cy="193675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pc="0" strike="noStrike" sz="1800" u="none">
                <a:ln>
                  <a:noFill/>
                </a:ln>
                <a:effectLst/>
                <a:uLnTx/>
                <a:uFillTx/>
                <a:latin charset="-122" panose="02010600030101010101" pitchFamily="2" typeface="宋体"/>
                <a:ea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4" name="椭圆 26">
              <a:extLst>
                <a:ext uri="{FF2B5EF4-FFF2-40B4-BE49-F238E27FC236}">
                  <a16:creationId xmlns:a16="http://schemas.microsoft.com/office/drawing/2014/main" id="{A7FDDF3C-D527-4E27-A563-3C3656177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4625" y="3688008"/>
              <a:ext cx="193675" cy="193675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pc="0" strike="noStrike" sz="1800" u="none">
                <a:ln>
                  <a:noFill/>
                </a:ln>
                <a:effectLst/>
                <a:uLnTx/>
                <a:uFillTx/>
                <a:latin charset="-122" panose="02010600030101010101" pitchFamily="2" typeface="宋体"/>
                <a:ea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30E8DB4-24BC-414A-AFD0-7D93DD3F40BE}"/>
              </a:ext>
            </a:extLst>
          </p:cNvPr>
          <p:cNvGrpSpPr/>
          <p:nvPr/>
        </p:nvGrpSpPr>
        <p:grpSpPr>
          <a:xfrm>
            <a:off x="5599113" y="2549379"/>
            <a:ext cx="1012825" cy="1014412"/>
            <a:chOff x="5599113" y="2511671"/>
            <a:chExt cx="1012825" cy="1014412"/>
          </a:xfrm>
        </p:grpSpPr>
        <p:sp>
          <p:nvSpPr>
            <p:cNvPr id="16" name="椭圆 24">
              <a:extLst>
                <a:ext uri="{FF2B5EF4-FFF2-40B4-BE49-F238E27FC236}">
                  <a16:creationId xmlns:a16="http://schemas.microsoft.com/office/drawing/2014/main" id="{1C783917-0C56-4951-B9DF-B20D57652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113" y="2511671"/>
              <a:ext cx="1012825" cy="1014412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pc="0" strike="noStrike" sz="1800" u="none">
                <a:ln>
                  <a:noFill/>
                </a:ln>
                <a:effectLst/>
                <a:uLnTx/>
                <a:uFillTx/>
                <a:latin charset="-122" panose="02010600030101010101" pitchFamily="2" typeface="宋体"/>
                <a:ea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grpSp>
          <p:nvGrpSpPr>
            <p:cNvPr id="17" name="组合 92">
              <a:extLst>
                <a:ext uri="{FF2B5EF4-FFF2-40B4-BE49-F238E27FC236}">
                  <a16:creationId xmlns:a16="http://schemas.microsoft.com/office/drawing/2014/main" id="{BC61E6C9-E27F-4ED5-9E25-1070BBECF189}"/>
                </a:ext>
              </a:extLst>
            </p:cNvPr>
            <p:cNvGrpSpPr/>
            <p:nvPr/>
          </p:nvGrpSpPr>
          <p:grpSpPr>
            <a:xfrm>
              <a:off x="5811838" y="2783133"/>
              <a:ext cx="568325" cy="431800"/>
              <a:chExt cx="509646" cy="387231"/>
            </a:xfrm>
            <a:solidFill>
              <a:sysClr lastClr="FFFFFF" val="window"/>
            </a:solidFill>
          </p:grpSpPr>
          <p:sp>
            <p:nvSpPr>
              <p:cNvPr id="18" name="Freeform 20">
                <a:extLst>
                  <a:ext uri="{FF2B5EF4-FFF2-40B4-BE49-F238E27FC236}">
                    <a16:creationId xmlns:a16="http://schemas.microsoft.com/office/drawing/2014/main" id="{61471833-A02B-4D54-A709-60D93241DA2F}"/>
                  </a:ext>
                </a:extLst>
              </p:cNvPr>
              <p:cNvSpPr>
                <a:spLocks noChangeArrowheads="1" noEditPoint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gdLst>
                  <a:gd fmla="*/ 337890 w 229" name="T0"/>
                  <a:gd fmla="*/ 189120 h 227" name="T1"/>
                  <a:gd fmla="*/ 337890 w 229" name="T2"/>
                  <a:gd fmla="*/ 144795 h 227" name="T3"/>
                  <a:gd fmla="*/ 303953 w 229" name="T4"/>
                  <a:gd fmla="*/ 137407 h 227" name="T5"/>
                  <a:gd fmla="*/ 295100 w 229" name="T6"/>
                  <a:gd fmla="*/ 112290 h 227" name="T7"/>
                  <a:gd fmla="*/ 318708 w 229" name="T8"/>
                  <a:gd fmla="*/ 85695 h 227" name="T9"/>
                  <a:gd fmla="*/ 292149 w 229" name="T10"/>
                  <a:gd fmla="*/ 50235 h 227" name="T11"/>
                  <a:gd fmla="*/ 259688 w 229" name="T12"/>
                  <a:gd fmla="*/ 65010 h 227" name="T13"/>
                  <a:gd fmla="*/ 237556 w 229" name="T14"/>
                  <a:gd fmla="*/ 48757 h 227" name="T15"/>
                  <a:gd fmla="*/ 241982 w 229" name="T16"/>
                  <a:gd fmla="*/ 13297 h 227" name="T17"/>
                  <a:gd fmla="*/ 199193 w 229" name="T18"/>
                  <a:gd fmla="*/ 0 h 227" name="T19"/>
                  <a:gd fmla="*/ 181487 w 229" name="T20"/>
                  <a:gd fmla="*/ 29550 h 227" name="T21"/>
                  <a:gd fmla="*/ 168207 w 229" name="T22"/>
                  <a:gd fmla="*/ 29550 h 227" name="T23"/>
                  <a:gd fmla="*/ 154928 w 229" name="T24"/>
                  <a:gd fmla="*/ 29550 h 227" name="T25"/>
                  <a:gd fmla="*/ 137222 w 229" name="T26"/>
                  <a:gd fmla="*/ 0 h 227" name="T27"/>
                  <a:gd fmla="*/ 95908 w 229" name="T28"/>
                  <a:gd fmla="*/ 13297 h 227" name="T29"/>
                  <a:gd fmla="*/ 98859 w 229" name="T30"/>
                  <a:gd fmla="*/ 48757 h 227" name="T31"/>
                  <a:gd fmla="*/ 76726 w 229" name="T32"/>
                  <a:gd fmla="*/ 65010 h 227" name="T33"/>
                  <a:gd fmla="*/ 44265 w 229" name="T34"/>
                  <a:gd fmla="*/ 50235 h 227" name="T35"/>
                  <a:gd fmla="*/ 19182 w 229" name="T36"/>
                  <a:gd fmla="*/ 85695 h 227" name="T37"/>
                  <a:gd fmla="*/ 42790 w 229" name="T38"/>
                  <a:gd fmla="*/ 112290 h 227" name="T39"/>
                  <a:gd fmla="*/ 33937 w 229" name="T40"/>
                  <a:gd fmla="*/ 138885 h 227" name="T41"/>
                  <a:gd fmla="*/ 0 w 229" name="T42"/>
                  <a:gd fmla="*/ 144795 h 227" name="T43"/>
                  <a:gd fmla="*/ 0 w 229" name="T44"/>
                  <a:gd fmla="*/ 189120 h 227" name="T45"/>
                  <a:gd fmla="*/ 33937 w 229" name="T46"/>
                  <a:gd fmla="*/ 196507 h 227" name="T47"/>
                  <a:gd fmla="*/ 42790 w 229" name="T48"/>
                  <a:gd fmla="*/ 223102 h 227" name="T49"/>
                  <a:gd fmla="*/ 19182 w 229" name="T50"/>
                  <a:gd fmla="*/ 249697 h 227" name="T51"/>
                  <a:gd fmla="*/ 45741 w 229" name="T52"/>
                  <a:gd fmla="*/ 285157 h 227" name="T53"/>
                  <a:gd fmla="*/ 76726 w 229" name="T54"/>
                  <a:gd fmla="*/ 270382 h 227" name="T55"/>
                  <a:gd fmla="*/ 98859 w 229" name="T56"/>
                  <a:gd fmla="*/ 286635 h 227" name="T57"/>
                  <a:gd fmla="*/ 95908 w 229" name="T58"/>
                  <a:gd fmla="*/ 322095 h 227" name="T59"/>
                  <a:gd fmla="*/ 137222 w 229" name="T60"/>
                  <a:gd fmla="*/ 335392 h 227" name="T61"/>
                  <a:gd fmla="*/ 154928 w 229" name="T62"/>
                  <a:gd fmla="*/ 304365 h 227" name="T63"/>
                  <a:gd fmla="*/ 168207 w 229" name="T64"/>
                  <a:gd fmla="*/ 305842 h 227" name="T65"/>
                  <a:gd fmla="*/ 182962 w 229" name="T66"/>
                  <a:gd fmla="*/ 304365 h 227" name="T67"/>
                  <a:gd fmla="*/ 199193 w 229" name="T68"/>
                  <a:gd fmla="*/ 335392 h 227" name="T69"/>
                  <a:gd fmla="*/ 241982 w 229" name="T70"/>
                  <a:gd fmla="*/ 320617 h 227" name="T71"/>
                  <a:gd fmla="*/ 237556 w 229" name="T72"/>
                  <a:gd fmla="*/ 286635 h 227" name="T73"/>
                  <a:gd fmla="*/ 259688 w 229" name="T74"/>
                  <a:gd fmla="*/ 270382 h 227" name="T75"/>
                  <a:gd fmla="*/ 292149 w 229" name="T76"/>
                  <a:gd fmla="*/ 285157 h 227" name="T77"/>
                  <a:gd fmla="*/ 318708 w 229" name="T78"/>
                  <a:gd fmla="*/ 248220 h 227" name="T79"/>
                  <a:gd fmla="*/ 295100 w 229" name="T80"/>
                  <a:gd fmla="*/ 223102 h 227" name="T81"/>
                  <a:gd fmla="*/ 303953 w 229" name="T82"/>
                  <a:gd fmla="*/ 196507 h 227" name="T83"/>
                  <a:gd fmla="*/ 337890 w 229" name="T84"/>
                  <a:gd fmla="*/ 189120 h 227" name="T85"/>
                  <a:gd fmla="*/ 168207 w 229" name="T86"/>
                  <a:gd fmla="*/ 265950 h 227" name="T87"/>
                  <a:gd fmla="*/ 69349 w 229" name="T88"/>
                  <a:gd fmla="*/ 166957 h 227" name="T89"/>
                  <a:gd fmla="*/ 168207 w 229" name="T90"/>
                  <a:gd fmla="*/ 67965 h 227" name="T91"/>
                  <a:gd fmla="*/ 267066 w 229" name="T92"/>
                  <a:gd fmla="*/ 166957 h 227" name="T93"/>
                  <a:gd fmla="*/ 168207 w 229" name="T94"/>
                  <a:gd fmla="*/ 265950 h 227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w 229" name="T144"/>
                  <a:gd fmla="*/ 0 h 227" name="T145"/>
                  <a:gd fmla="*/ 229 w 229" name="T146"/>
                  <a:gd fmla="*/ 227 h 227" name="T147"/>
                </a:gdLst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b="T147" l="T144" r="T146" t="T145"/>
                <a:pathLst>
                  <a:path h="226" w="229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effectLst/>
                  <a:uLnTx/>
                  <a:uFillTx/>
                  <a:ea charset="-122" panose="02010600030101010101" pitchFamily="2" typeface="宋体"/>
                </a:endParaRPr>
              </a:p>
            </p:txBody>
          </p:sp>
          <p:sp>
            <p:nvSpPr>
              <p:cNvPr id="19" name="Freeform 21">
                <a:extLst>
                  <a:ext uri="{FF2B5EF4-FFF2-40B4-BE49-F238E27FC236}">
                    <a16:creationId xmlns:a16="http://schemas.microsoft.com/office/drawing/2014/main" id="{524FD9D2-6E26-43FA-9717-89EFD5F1AD52}"/>
                  </a:ext>
                </a:extLst>
              </p:cNvPr>
              <p:cNvSpPr>
                <a:spLocks noChangeArrowheads="1" noEditPoint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gdLst>
                  <a:gd fmla="*/ 199861 w 135" name="T0"/>
                  <a:gd fmla="*/ 112514 h 135" name="T1"/>
                  <a:gd fmla="*/ 199861 w 135" name="T2"/>
                  <a:gd fmla="*/ 85866 h 135" name="T3"/>
                  <a:gd fmla="*/ 180615 w 135" name="T4"/>
                  <a:gd fmla="*/ 81425 h 135" name="T5"/>
                  <a:gd fmla="*/ 174693 w 135" name="T6"/>
                  <a:gd fmla="*/ 66620 h 135" name="T7"/>
                  <a:gd fmla="*/ 189498 w 135" name="T8"/>
                  <a:gd fmla="*/ 50335 h 135" name="T9"/>
                  <a:gd fmla="*/ 173213 w 135" name="T10"/>
                  <a:gd fmla="*/ 29609 h 135" name="T11"/>
                  <a:gd fmla="*/ 153967 w 135" name="T12"/>
                  <a:gd fmla="*/ 38492 h 135" name="T13"/>
                  <a:gd fmla="*/ 142123 w 135" name="T14"/>
                  <a:gd fmla="*/ 28129 h 135" name="T15"/>
                  <a:gd fmla="*/ 143604 w 135" name="T16"/>
                  <a:gd fmla="*/ 7402 h 135" name="T17"/>
                  <a:gd fmla="*/ 118436 w 135" name="T18"/>
                  <a:gd fmla="*/ 0 h 135" name="T19"/>
                  <a:gd fmla="*/ 108073 w 135" name="T20"/>
                  <a:gd fmla="*/ 17765 h 135" name="T21"/>
                  <a:gd fmla="*/ 99190 w 135" name="T22"/>
                  <a:gd fmla="*/ 17765 h 135" name="T23"/>
                  <a:gd fmla="*/ 91788 w 135" name="T24"/>
                  <a:gd fmla="*/ 17765 h 135" name="T25"/>
                  <a:gd fmla="*/ 81425 w 135" name="T26"/>
                  <a:gd fmla="*/ 0 h 135" name="T27"/>
                  <a:gd fmla="*/ 56257 w 135" name="T28"/>
                  <a:gd fmla="*/ 7402 h 135" name="T29"/>
                  <a:gd fmla="*/ 57738 w 135" name="T30"/>
                  <a:gd fmla="*/ 28129 h 135" name="T31"/>
                  <a:gd fmla="*/ 44414 w 135" name="T32"/>
                  <a:gd fmla="*/ 38492 h 135" name="T33"/>
                  <a:gd fmla="*/ 26648 w 135" name="T34"/>
                  <a:gd fmla="*/ 29609 h 135" name="T35"/>
                  <a:gd fmla="*/ 10363 w 135" name="T36"/>
                  <a:gd fmla="*/ 50335 h 135" name="T37"/>
                  <a:gd fmla="*/ 25168 w 135" name="T38"/>
                  <a:gd fmla="*/ 66620 h 135" name="T39"/>
                  <a:gd fmla="*/ 19246 w 135" name="T40"/>
                  <a:gd fmla="*/ 81425 h 135" name="T41"/>
                  <a:gd fmla="*/ 0 w 135" name="T42"/>
                  <a:gd fmla="*/ 85866 h 135" name="T43"/>
                  <a:gd fmla="*/ 0 w 135" name="T44"/>
                  <a:gd fmla="*/ 112514 h 135" name="T45"/>
                  <a:gd fmla="*/ 19246 w 135" name="T46"/>
                  <a:gd fmla="*/ 116956 h 135" name="T47"/>
                  <a:gd fmla="*/ 25168 w 135" name="T48"/>
                  <a:gd fmla="*/ 133241 h 135" name="T49"/>
                  <a:gd fmla="*/ 10363 w 135" name="T50"/>
                  <a:gd fmla="*/ 148045 h 135" name="T51"/>
                  <a:gd fmla="*/ 26648 w 135" name="T52"/>
                  <a:gd fmla="*/ 168772 h 135" name="T53"/>
                  <a:gd fmla="*/ 45894 w 135" name="T54"/>
                  <a:gd fmla="*/ 161369 h 135" name="T55"/>
                  <a:gd fmla="*/ 57738 w 135" name="T56"/>
                  <a:gd fmla="*/ 170252 h 135" name="T57"/>
                  <a:gd fmla="*/ 56257 w 135" name="T58"/>
                  <a:gd fmla="*/ 190978 h 135" name="T59"/>
                  <a:gd fmla="*/ 81425 w 135" name="T60"/>
                  <a:gd fmla="*/ 199861 h 135" name="T61"/>
                  <a:gd fmla="*/ 91788 w 135" name="T62"/>
                  <a:gd fmla="*/ 180615 h 135" name="T63"/>
                  <a:gd fmla="*/ 100671 w 135" name="T64"/>
                  <a:gd fmla="*/ 182096 h 135" name="T65"/>
                  <a:gd fmla="*/ 108073 w 135" name="T66"/>
                  <a:gd fmla="*/ 180615 h 135" name="T67"/>
                  <a:gd fmla="*/ 118436 w 135" name="T68"/>
                  <a:gd fmla="*/ 199861 h 135" name="T69"/>
                  <a:gd fmla="*/ 143604 w 135" name="T70"/>
                  <a:gd fmla="*/ 190978 h 135" name="T71"/>
                  <a:gd fmla="*/ 142123 w 135" name="T72"/>
                  <a:gd fmla="*/ 170252 h 135" name="T73"/>
                  <a:gd fmla="*/ 153967 w 135" name="T74"/>
                  <a:gd fmla="*/ 161369 h 135" name="T75"/>
                  <a:gd fmla="*/ 173213 w 135" name="T76"/>
                  <a:gd fmla="*/ 168772 h 135" name="T77"/>
                  <a:gd fmla="*/ 189498 w 135" name="T78"/>
                  <a:gd fmla="*/ 148045 h 135" name="T79"/>
                  <a:gd fmla="*/ 174693 w 135" name="T80"/>
                  <a:gd fmla="*/ 131760 h 135" name="T81"/>
                  <a:gd fmla="*/ 180615 w 135" name="T82"/>
                  <a:gd fmla="*/ 116956 h 135" name="T83"/>
                  <a:gd fmla="*/ 199861 w 135" name="T84"/>
                  <a:gd fmla="*/ 112514 h 135" name="T85"/>
                  <a:gd fmla="*/ 99190 w 135" name="T86"/>
                  <a:gd fmla="*/ 158408 h 135" name="T87"/>
                  <a:gd fmla="*/ 41453 w 135" name="T88"/>
                  <a:gd fmla="*/ 99190 h 135" name="T89"/>
                  <a:gd fmla="*/ 99190 w 135" name="T90"/>
                  <a:gd fmla="*/ 39972 h 135" name="T91"/>
                  <a:gd fmla="*/ 158408 w 135" name="T92"/>
                  <a:gd fmla="*/ 99190 h 135" name="T93"/>
                  <a:gd fmla="*/ 99190 w 135" name="T94"/>
                  <a:gd fmla="*/ 158408 h 135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w 135" name="T144"/>
                  <a:gd fmla="*/ 0 h 135" name="T145"/>
                  <a:gd fmla="*/ 135 w 135" name="T146"/>
                  <a:gd fmla="*/ 135 h 135" name="T147"/>
                </a:gdLst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b="T147" l="T144" r="T146" t="T145"/>
                <a:pathLst>
                  <a:path h="135" w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effectLst/>
                  <a:uLnTx/>
                  <a:uFillTx/>
                  <a:ea charset="-122" panose="02010600030101010101" pitchFamily="2" typeface="宋体"/>
                </a:endParaRP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F4BCF1C-5510-4710-8136-69F056C6CE17}"/>
              </a:ext>
            </a:extLst>
          </p:cNvPr>
          <p:cNvGrpSpPr/>
          <p:nvPr/>
        </p:nvGrpSpPr>
        <p:grpSpPr>
          <a:xfrm>
            <a:off x="9925050" y="2552554"/>
            <a:ext cx="1012825" cy="1014412"/>
            <a:chOff x="9925050" y="2514846"/>
            <a:chExt cx="1012825" cy="1014412"/>
          </a:xfrm>
        </p:grpSpPr>
        <p:sp>
          <p:nvSpPr>
            <p:cNvPr id="21" name="椭圆 27">
              <a:extLst>
                <a:ext uri="{FF2B5EF4-FFF2-40B4-BE49-F238E27FC236}">
                  <a16:creationId xmlns:a16="http://schemas.microsoft.com/office/drawing/2014/main" id="{B2E31F33-29D1-4632-9F4A-88A2C991C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5050" y="2514846"/>
              <a:ext cx="1012825" cy="1014412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pc="0" strike="noStrike" sz="1800" u="none">
                <a:ln>
                  <a:noFill/>
                </a:ln>
                <a:effectLst/>
                <a:uLnTx/>
                <a:uFillTx/>
                <a:latin charset="-122" panose="02010600030101010101" pitchFamily="2" typeface="宋体"/>
                <a:ea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grpSp>
          <p:nvGrpSpPr>
            <p:cNvPr id="22" name="组合 95">
              <a:extLst>
                <a:ext uri="{FF2B5EF4-FFF2-40B4-BE49-F238E27FC236}">
                  <a16:creationId xmlns:a16="http://schemas.microsoft.com/office/drawing/2014/main" id="{349050BB-A95E-4EE6-987F-274596BB3847}"/>
                </a:ext>
              </a:extLst>
            </p:cNvPr>
            <p:cNvGrpSpPr/>
            <p:nvPr/>
          </p:nvGrpSpPr>
          <p:grpSpPr>
            <a:xfrm>
              <a:off x="10193338" y="2856158"/>
              <a:ext cx="477837" cy="455613"/>
              <a:chExt cx="2438400" cy="2332038"/>
            </a:xfrm>
            <a:solidFill>
              <a:sysClr lastClr="FFFFFF" val="window"/>
            </a:solidFill>
          </p:grpSpPr>
          <p:sp>
            <p:nvSpPr>
              <p:cNvPr id="23" name="Freeform 25">
                <a:extLst>
                  <a:ext uri="{FF2B5EF4-FFF2-40B4-BE49-F238E27FC236}">
                    <a16:creationId xmlns:a16="http://schemas.microsoft.com/office/drawing/2014/main" id="{94145A16-A3A3-466B-9D41-92C1B2445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gdLst>
                  <a:gd fmla="*/ 327025 w 413" name="T0"/>
                  <a:gd fmla="*/ 655638 h 413" name="T1"/>
                  <a:gd fmla="*/ 0 w 413" name="T2"/>
                  <a:gd fmla="*/ 0 h 413" name="T3"/>
                  <a:gd fmla="*/ 655638 w 413" name="T4"/>
                  <a:gd fmla="*/ 0 h 413" name="T5"/>
                  <a:gd fmla="*/ 327025 w 413" name="T6"/>
                  <a:gd fmla="*/ 655638 h 413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413" name="T12"/>
                  <a:gd fmla="*/ 0 h 413" name="T13"/>
                  <a:gd fmla="*/ 413 w 413" name="T14"/>
                  <a:gd fmla="*/ 413 h 413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12" w="412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effectLst/>
                  <a:uLnTx/>
                  <a:uFillTx/>
                  <a:ea charset="-122" panose="02010600030101010101" pitchFamily="2" typeface="宋体"/>
                </a:endParaRPr>
              </a:p>
            </p:txBody>
          </p:sp>
          <p:sp>
            <p:nvSpPr>
              <p:cNvPr id="24" name="任意多边形 97">
                <a:extLst>
                  <a:ext uri="{FF2B5EF4-FFF2-40B4-BE49-F238E27FC236}">
                    <a16:creationId xmlns:a16="http://schemas.microsoft.com/office/drawing/2014/main" id="{E09AB766-57B0-431C-97DD-D0E1A6DE7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gdLst>
                  <a:gd fmla="*/ 290196 w 2438400" name="T0"/>
                  <a:gd fmla="*/ 0 h 1774825" name="T1"/>
                  <a:gd fmla="*/ 2151973 w 2438400" name="T2"/>
                  <a:gd fmla="*/ 0 h 1774825" name="T3"/>
                  <a:gd fmla="*/ 2438400 w 2438400" name="T4"/>
                  <a:gd fmla="*/ 286384 h 1774825" name="T5"/>
                  <a:gd fmla="*/ 2438400 w 2438400" name="T6"/>
                  <a:gd fmla="*/ 1484673 h 1774825" name="T7"/>
                  <a:gd fmla="*/ 2151973 w 2438400" name="T8"/>
                  <a:gd fmla="*/ 1774825 h 1774825" name="T9"/>
                  <a:gd fmla="*/ 290196 w 2438400" name="T10"/>
                  <a:gd fmla="*/ 1774825 h 1774825" name="T11"/>
                  <a:gd fmla="*/ 0 w 2438400" name="T12"/>
                  <a:gd fmla="*/ 1484673 h 1774825" name="T13"/>
                  <a:gd fmla="*/ 0 w 2438400" name="T14"/>
                  <a:gd fmla="*/ 286384 h 1774825" name="T15"/>
                  <a:gd fmla="*/ 290196 w 2438400" name="T16"/>
                  <a:gd fmla="*/ 0 h 1774825" name="T17"/>
                  <a:gd fmla="*/ 471488 w 2438400" name="T18"/>
                  <a:gd fmla="*/ 425450 h 1774825" name="T19"/>
                  <a:gd fmla="*/ 471488 w 2438400" name="T20"/>
                  <a:gd fmla="*/ 598488 h 1774825" name="T21"/>
                  <a:gd fmla="*/ 1971676 w 2438400" name="T22"/>
                  <a:gd fmla="*/ 598488 h 1774825" name="T23"/>
                  <a:gd fmla="*/ 1971676 w 2438400" name="T24"/>
                  <a:gd fmla="*/ 425450 h 1774825" name="T25"/>
                  <a:gd fmla="*/ 471488 w 2438400" name="T26"/>
                  <a:gd fmla="*/ 425450 h 1774825" name="T27"/>
                  <a:gd fmla="*/ 471488 w 2438400" name="T28"/>
                  <a:gd fmla="*/ 801688 h 1774825" name="T29"/>
                  <a:gd fmla="*/ 471488 w 2438400" name="T30"/>
                  <a:gd fmla="*/ 971551 h 1774825" name="T31"/>
                  <a:gd fmla="*/ 1971676 w 2438400" name="T32"/>
                  <a:gd fmla="*/ 971551 h 1774825" name="T33"/>
                  <a:gd fmla="*/ 1971676 w 2438400" name="T34"/>
                  <a:gd fmla="*/ 801688 h 1774825" name="T35"/>
                  <a:gd fmla="*/ 471488 w 2438400" name="T36"/>
                  <a:gd fmla="*/ 801688 h 1774825" name="T37"/>
                  <a:gd fmla="*/ 471488 w 2438400" name="T38"/>
                  <a:gd fmla="*/ 1174750 h 1774825" name="T39"/>
                  <a:gd fmla="*/ 471488 w 2438400" name="T40"/>
                  <a:gd fmla="*/ 1347788 h 1774825" name="T41"/>
                  <a:gd fmla="*/ 1971676 w 2438400" name="T42"/>
                  <a:gd fmla="*/ 1347788 h 1774825" name="T43"/>
                  <a:gd fmla="*/ 1971676 w 2438400" name="T44"/>
                  <a:gd fmla="*/ 1174750 h 1774825" name="T45"/>
                  <a:gd fmla="*/ 471488 w 2438400" name="T46"/>
                  <a:gd fmla="*/ 1174750 h 1774825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w 2438400" name="T72"/>
                  <a:gd fmla="*/ 0 h 1774825" name="T73"/>
                  <a:gd fmla="*/ 2438400 w 2438400" name="T74"/>
                  <a:gd fmla="*/ 1774825 h 1774825" name="T75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b="T75" l="T72" r="T74" t="T73"/>
                <a:pathLst>
                  <a:path h="1774825" w="2438400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effectLst/>
                  <a:uLnTx/>
                  <a:uFillTx/>
                  <a:ea charset="-122" panose="02010600030101010101" pitchFamily="2" typeface="宋体"/>
                </a:endParaRP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8968EB9-56A0-4633-AFD6-087C4899C8C7}"/>
              </a:ext>
            </a:extLst>
          </p:cNvPr>
          <p:cNvGrpSpPr/>
          <p:nvPr/>
        </p:nvGrpSpPr>
        <p:grpSpPr>
          <a:xfrm>
            <a:off x="3451225" y="4114654"/>
            <a:ext cx="1012825" cy="1012825"/>
            <a:chOff x="3451225" y="4076946"/>
            <a:chExt cx="1012825" cy="1012825"/>
          </a:xfrm>
        </p:grpSpPr>
        <p:sp>
          <p:nvSpPr>
            <p:cNvPr id="26" name="椭圆 23">
              <a:extLst>
                <a:ext uri="{FF2B5EF4-FFF2-40B4-BE49-F238E27FC236}">
                  <a16:creationId xmlns:a16="http://schemas.microsoft.com/office/drawing/2014/main" id="{2FD6CABA-AE60-4DEA-8FA5-F69613F60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225" y="4076946"/>
              <a:ext cx="1012825" cy="1012825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pc="0" strike="noStrike" sz="1800" u="none">
                <a:ln>
                  <a:noFill/>
                </a:ln>
                <a:effectLst/>
                <a:uLnTx/>
                <a:uFillTx/>
                <a:latin charset="-122" panose="02010600030101010101" pitchFamily="2" typeface="宋体"/>
                <a:ea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grpSp>
          <p:nvGrpSpPr>
            <p:cNvPr id="27" name="组合 98">
              <a:extLst>
                <a:ext uri="{FF2B5EF4-FFF2-40B4-BE49-F238E27FC236}">
                  <a16:creationId xmlns:a16="http://schemas.microsoft.com/office/drawing/2014/main" id="{A1EEDC74-1D0C-488A-A1CD-8A16FEFDEB93}"/>
                </a:ext>
              </a:extLst>
            </p:cNvPr>
            <p:cNvGrpSpPr/>
            <p:nvPr/>
          </p:nvGrpSpPr>
          <p:grpSpPr>
            <a:xfrm>
              <a:off x="3740150" y="4316658"/>
              <a:ext cx="390525" cy="498475"/>
              <a:chExt cx="563562" cy="720725"/>
            </a:xfrm>
            <a:solidFill>
              <a:sysClr lastClr="FFFFFF" val="window"/>
            </a:solidFill>
          </p:grpSpPr>
          <p:sp>
            <p:nvSpPr>
              <p:cNvPr id="28" name="Freeform 32">
                <a:extLst>
                  <a:ext uri="{FF2B5EF4-FFF2-40B4-BE49-F238E27FC236}">
                    <a16:creationId xmlns:a16="http://schemas.microsoft.com/office/drawing/2014/main" id="{4B6A34A4-60C4-4157-AFBE-CD629B27D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550" y="0"/>
                <a:ext cx="142875" cy="720725"/>
              </a:xfrm>
              <a:custGeom>
                <a:gdLst>
                  <a:gd fmla="*/ 142875 w 64" name="T0"/>
                  <a:gd fmla="*/ 648877 h 321" name="T1"/>
                  <a:gd fmla="*/ 71438 w 64" name="T2"/>
                  <a:gd fmla="*/ 720725 h 321" name="T3"/>
                  <a:gd fmla="*/ 0 w 64" name="T4"/>
                  <a:gd fmla="*/ 648877 h 321" name="T5"/>
                  <a:gd fmla="*/ 0 w 64" name="T6"/>
                  <a:gd fmla="*/ 71848 h 321" name="T7"/>
                  <a:gd fmla="*/ 71438 w 64" name="T8"/>
                  <a:gd fmla="*/ 0 h 321" name="T9"/>
                  <a:gd fmla="*/ 142875 w 64" name="T10"/>
                  <a:gd fmla="*/ 71848 h 321" name="T11"/>
                  <a:gd fmla="*/ 142875 w 64" name="T12"/>
                  <a:gd fmla="*/ 648877 h 321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64" name="T21"/>
                  <a:gd fmla="*/ 0 h 321" name="T22"/>
                  <a:gd fmla="*/ 64 w 64" name="T23"/>
                  <a:gd fmla="*/ 321 h 321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321" w="64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effectLst/>
                  <a:uLnTx/>
                  <a:uFillTx/>
                  <a:ea charset="-122" panose="02010600030101010101" pitchFamily="2" typeface="宋体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:a16="http://schemas.microsoft.com/office/drawing/2014/main" id="{3B84F3CB-5BDC-4BF7-ABA7-19821AE47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8" cy="280988"/>
              </a:xfrm>
              <a:custGeom>
                <a:gdLst>
                  <a:gd fmla="*/ 141288 w 63" name="T0"/>
                  <a:gd fmla="*/ 209055 h 125" name="T1"/>
                  <a:gd fmla="*/ 71765 w 63" name="T2"/>
                  <a:gd fmla="*/ 280988 h 125" name="T3"/>
                  <a:gd fmla="*/ 0 w 63" name="T4"/>
                  <a:gd fmla="*/ 209055 h 125" name="T5"/>
                  <a:gd fmla="*/ 0 w 63" name="T6"/>
                  <a:gd fmla="*/ 71933 h 125" name="T7"/>
                  <a:gd fmla="*/ 71765 w 63" name="T8"/>
                  <a:gd fmla="*/ 0 h 125" name="T9"/>
                  <a:gd fmla="*/ 141288 w 63" name="T10"/>
                  <a:gd fmla="*/ 71933 h 125" name="T11"/>
                  <a:gd fmla="*/ 141288 w 63" name="T12"/>
                  <a:gd fmla="*/ 209055 h 125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63" name="T21"/>
                  <a:gd fmla="*/ 0 h 125" name="T22"/>
                  <a:gd fmla="*/ 63 w 63" name="T23"/>
                  <a:gd fmla="*/ 125 h 125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125" w="62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effectLst/>
                  <a:uLnTx/>
                  <a:uFillTx/>
                  <a:ea charset="-122" panose="02010600030101010101" pitchFamily="2" typeface="宋体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:a16="http://schemas.microsoft.com/office/drawing/2014/main" id="{1F3641ED-4D9C-4B6E-B00C-7A2692F20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87" y="231775"/>
                <a:ext cx="142875" cy="488950"/>
              </a:xfrm>
              <a:custGeom>
                <a:gdLst>
                  <a:gd fmla="*/ 142875 w 64" name="T0"/>
                  <a:gd fmla="*/ 417178 h 218" name="T1"/>
                  <a:gd fmla="*/ 71438 w 64" name="T2"/>
                  <a:gd fmla="*/ 488950 h 218" name="T3"/>
                  <a:gd fmla="*/ 0 w 64" name="T4"/>
                  <a:gd fmla="*/ 417178 h 218" name="T5"/>
                  <a:gd fmla="*/ 0 w 64" name="T6"/>
                  <a:gd fmla="*/ 71772 h 218" name="T7"/>
                  <a:gd fmla="*/ 71438 w 64" name="T8"/>
                  <a:gd fmla="*/ 0 h 218" name="T9"/>
                  <a:gd fmla="*/ 142875 w 64" name="T10"/>
                  <a:gd fmla="*/ 71772 h 218" name="T11"/>
                  <a:gd fmla="*/ 142875 w 64" name="T12"/>
                  <a:gd fmla="*/ 417178 h 218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64" name="T21"/>
                  <a:gd fmla="*/ 0 h 218" name="T22"/>
                  <a:gd fmla="*/ 64 w 64" name="T23"/>
                  <a:gd fmla="*/ 218 h 218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218" w="64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effectLst/>
                  <a:uLnTx/>
                  <a:uFillTx/>
                  <a:ea charset="-122" panose="02010600030101010101" pitchFamily="2" typeface="宋体"/>
                </a:endParaRP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3A08286-84CB-4ADD-8BFB-FC81B9BA9849}"/>
              </a:ext>
            </a:extLst>
          </p:cNvPr>
          <p:cNvGrpSpPr/>
          <p:nvPr/>
        </p:nvGrpSpPr>
        <p:grpSpPr>
          <a:xfrm>
            <a:off x="1273175" y="2506516"/>
            <a:ext cx="1012825" cy="1012825"/>
            <a:chOff x="1273175" y="2468808"/>
            <a:chExt cx="1012825" cy="1012825"/>
          </a:xfrm>
        </p:grpSpPr>
        <p:sp>
          <p:nvSpPr>
            <p:cNvPr id="32" name="椭圆 22">
              <a:extLst>
                <a:ext uri="{FF2B5EF4-FFF2-40B4-BE49-F238E27FC236}">
                  <a16:creationId xmlns:a16="http://schemas.microsoft.com/office/drawing/2014/main" id="{5328ABBD-5EB6-4163-B088-CD07B205C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75" y="2468808"/>
              <a:ext cx="1012825" cy="1012825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pc="0" strike="noStrike" sz="1800" u="none">
                <a:ln>
                  <a:noFill/>
                </a:ln>
                <a:effectLst/>
                <a:uLnTx/>
                <a:uFillTx/>
                <a:latin charset="-122" panose="02010600030101010101" pitchFamily="2" typeface="宋体"/>
                <a:ea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grpSp>
          <p:nvGrpSpPr>
            <p:cNvPr id="33" name="组合 108">
              <a:extLst>
                <a:ext uri="{FF2B5EF4-FFF2-40B4-BE49-F238E27FC236}">
                  <a16:creationId xmlns:a16="http://schemas.microsoft.com/office/drawing/2014/main" id="{7D55D470-1F10-47AE-A965-5CB22C42A7D4}"/>
                </a:ext>
              </a:extLst>
            </p:cNvPr>
            <p:cNvGrpSpPr/>
            <p:nvPr/>
          </p:nvGrpSpPr>
          <p:grpSpPr>
            <a:xfrm>
              <a:off x="1565275" y="2684708"/>
              <a:ext cx="446088" cy="504825"/>
              <a:chExt cx="406394" cy="459644"/>
            </a:xfrm>
            <a:solidFill>
              <a:sysClr lastClr="FFFFFF" val="window"/>
            </a:solidFill>
          </p:grpSpPr>
          <p:sp>
            <p:nvSpPr>
              <p:cNvPr id="34" name="Freeform 148">
                <a:extLst>
                  <a:ext uri="{FF2B5EF4-FFF2-40B4-BE49-F238E27FC236}">
                    <a16:creationId xmlns:a16="http://schemas.microsoft.com/office/drawing/2014/main" id="{DC41EA97-C275-4306-A401-A381267D9856}"/>
                  </a:ext>
                </a:extLst>
              </p:cNvPr>
              <p:cNvSpPr>
                <a:spLocks noChangeArrowheads="1" noEditPoints="1"/>
              </p:cNvSpPr>
              <p:nvPr/>
            </p:nvSpPr>
            <p:spPr bwMode="auto">
              <a:xfrm>
                <a:off x="55121" y="0"/>
                <a:ext cx="351273" cy="456842"/>
              </a:xfrm>
              <a:custGeom>
                <a:gdLst>
                  <a:gd fmla="*/ 346854 w 159" name="T0"/>
                  <a:gd fmla="*/ 408289 h 207" name="T1"/>
                  <a:gd fmla="*/ 196625 w 159" name="T2"/>
                  <a:gd fmla="*/ 174350 h 207" name="T3"/>
                  <a:gd fmla="*/ 203252 w 159" name="T4"/>
                  <a:gd fmla="*/ 52967 h 207" name="T5"/>
                  <a:gd fmla="*/ 92789 w 159" name="T6"/>
                  <a:gd fmla="*/ 8828 h 207" name="T7"/>
                  <a:gd fmla="*/ 154648 w 159" name="T8"/>
                  <a:gd fmla="*/ 105934 h 207" name="T9"/>
                  <a:gd fmla="*/ 81743 w 159" name="T10"/>
                  <a:gd fmla="*/ 152281 h 207" name="T11"/>
                  <a:gd fmla="*/ 22093 w 159" name="T12"/>
                  <a:gd fmla="*/ 59588 h 207" name="T13"/>
                  <a:gd fmla="*/ 22093 w 159" name="T14"/>
                  <a:gd fmla="*/ 169936 h 207" name="T15"/>
                  <a:gd fmla="*/ 136974 w 159" name="T16"/>
                  <a:gd fmla="*/ 211869 h 207" name="T17"/>
                  <a:gd fmla="*/ 287204 w 159" name="T18"/>
                  <a:gd fmla="*/ 445807 h 207" name="T19"/>
                  <a:gd fmla="*/ 315925 w 159" name="T20"/>
                  <a:gd fmla="*/ 452428 h 207" name="T21"/>
                  <a:gd fmla="*/ 340227 w 159" name="T22"/>
                  <a:gd fmla="*/ 434772 h 207" name="T23"/>
                  <a:gd fmla="*/ 346854 w 159" name="T24"/>
                  <a:gd fmla="*/ 408289 h 207" name="T25"/>
                  <a:gd fmla="*/ 318134 w 159" name="T26"/>
                  <a:gd fmla="*/ 425944 h 207" name="T27"/>
                  <a:gd fmla="*/ 296041 w 159" name="T28"/>
                  <a:gd fmla="*/ 421531 h 207" name="T29"/>
                  <a:gd fmla="*/ 302669 w 159" name="T30"/>
                  <a:gd fmla="*/ 401668 h 207" name="T31"/>
                  <a:gd fmla="*/ 322553 w 159" name="T32"/>
                  <a:gd fmla="*/ 406082 h 207" name="T33"/>
                  <a:gd fmla="*/ 318134 w 159" name="T34"/>
                  <a:gd fmla="*/ 425944 h 207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w 159" name="T54"/>
                  <a:gd fmla="*/ 0 h 207" name="T55"/>
                  <a:gd fmla="*/ 159 w 159" name="T56"/>
                  <a:gd fmla="*/ 207 h 207" name="T57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T57" l="T54" r="T56" t="T55"/>
                <a:pathLst>
                  <a:path h="206" w="159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effectLst/>
                  <a:uLnTx/>
                  <a:uFillTx/>
                  <a:ea charset="-122" panose="02010600030101010101" pitchFamily="2" typeface="宋体"/>
                </a:endParaRPr>
              </a:p>
            </p:txBody>
          </p:sp>
          <p:sp>
            <p:nvSpPr>
              <p:cNvPr id="35" name="Freeform 149">
                <a:extLst>
                  <a:ext uri="{FF2B5EF4-FFF2-40B4-BE49-F238E27FC236}">
                    <a16:creationId xmlns:a16="http://schemas.microsoft.com/office/drawing/2014/main" id="{F3FE99EF-F2F2-4A01-A249-572CCAABB2F3}"/>
                  </a:ext>
                </a:extLst>
              </p:cNvPr>
              <p:cNvSpPr>
                <a:spLocks noChangeArrowheads="1" noEditPoints="1"/>
              </p:cNvSpPr>
              <p:nvPr/>
            </p:nvSpPr>
            <p:spPr bwMode="auto">
              <a:xfrm>
                <a:off x="0" y="231690"/>
                <a:ext cx="231691" cy="227954"/>
              </a:xfrm>
              <a:custGeom>
                <a:gdLst>
                  <a:gd fmla="*/ 200799 w 105" name="T0"/>
                  <a:gd fmla="*/ 57542 h 103" name="T1"/>
                  <a:gd fmla="*/ 214038 w 105" name="T2"/>
                  <a:gd fmla="*/ 44263 h 103" name="T3"/>
                  <a:gd fmla="*/ 185353 w 105" name="T4"/>
                  <a:gd fmla="*/ 15492 h 103" name="T5"/>
                  <a:gd fmla="*/ 172113 w 105" name="T6"/>
                  <a:gd fmla="*/ 28771 h 103" name="T7"/>
                  <a:gd fmla="*/ 136808 w 105" name="T8"/>
                  <a:gd fmla="*/ 15492 h 103" name="T9"/>
                  <a:gd fmla="*/ 136808 w 105" name="T10"/>
                  <a:gd fmla="*/ 0 h 103" name="T11"/>
                  <a:gd fmla="*/ 94883 w 105" name="T12"/>
                  <a:gd fmla="*/ 0 h 103" name="T13"/>
                  <a:gd fmla="*/ 94883 w 105" name="T14"/>
                  <a:gd fmla="*/ 15492 h 103" name="T15"/>
                  <a:gd fmla="*/ 61784 w 105" name="T16"/>
                  <a:gd fmla="*/ 28771 h 103" name="T17"/>
                  <a:gd fmla="*/ 48545 w 105" name="T18"/>
                  <a:gd fmla="*/ 15492 h 103" name="T19"/>
                  <a:gd fmla="*/ 17653 w 105" name="T20"/>
                  <a:gd fmla="*/ 44263 h 103" name="T21"/>
                  <a:gd fmla="*/ 33099 w 105" name="T22"/>
                  <a:gd fmla="*/ 59755 h 103" name="T23"/>
                  <a:gd fmla="*/ 17653 w 105" name="T24"/>
                  <a:gd fmla="*/ 92952 h 103" name="T25"/>
                  <a:gd fmla="*/ 0 w 105" name="T26"/>
                  <a:gd fmla="*/ 92952 h 103" name="T27"/>
                  <a:gd fmla="*/ 0 w 105" name="T28"/>
                  <a:gd fmla="*/ 135002 h 103" name="T29"/>
                  <a:gd fmla="*/ 19859 w 105" name="T30"/>
                  <a:gd fmla="*/ 135002 h 103" name="T31"/>
                  <a:gd fmla="*/ 33099 w 105" name="T32"/>
                  <a:gd fmla="*/ 168199 h 103" name="T33"/>
                  <a:gd fmla="*/ 19859 w 105" name="T34"/>
                  <a:gd fmla="*/ 181478 h 103" name="T35"/>
                  <a:gd fmla="*/ 48545 w 105" name="T36"/>
                  <a:gd fmla="*/ 210249 h 103" name="T37"/>
                  <a:gd fmla="*/ 61784 w 105" name="T38"/>
                  <a:gd fmla="*/ 196970 h 103" name="T39"/>
                  <a:gd fmla="*/ 94883 w 105" name="T40"/>
                  <a:gd fmla="*/ 210249 h 103" name="T41"/>
                  <a:gd fmla="*/ 94883 w 105" name="T42"/>
                  <a:gd fmla="*/ 227954 h 103" name="T43"/>
                  <a:gd fmla="*/ 136808 w 105" name="T44"/>
                  <a:gd fmla="*/ 227954 h 103" name="T45"/>
                  <a:gd fmla="*/ 136808 w 105" name="T46"/>
                  <a:gd fmla="*/ 210249 h 103" name="T47"/>
                  <a:gd fmla="*/ 169907 w 105" name="T48"/>
                  <a:gd fmla="*/ 196970 h 103" name="T49"/>
                  <a:gd fmla="*/ 183146 w 105" name="T50"/>
                  <a:gd fmla="*/ 210249 h 103" name="T51"/>
                  <a:gd fmla="*/ 211832 w 105" name="T52"/>
                  <a:gd fmla="*/ 181478 h 103" name="T53"/>
                  <a:gd fmla="*/ 200799 w 105" name="T54"/>
                  <a:gd fmla="*/ 168199 h 103" name="T55"/>
                  <a:gd fmla="*/ 214038 w 105" name="T56"/>
                  <a:gd fmla="*/ 135002 h 103" name="T57"/>
                  <a:gd fmla="*/ 231691 w 105" name="T58"/>
                  <a:gd fmla="*/ 135002 h 103" name="T59"/>
                  <a:gd fmla="*/ 231691 w 105" name="T60"/>
                  <a:gd fmla="*/ 92952 h 103" name="T61"/>
                  <a:gd fmla="*/ 214038 w 105" name="T62"/>
                  <a:gd fmla="*/ 92952 h 103" name="T63"/>
                  <a:gd fmla="*/ 200799 w 105" name="T64"/>
                  <a:gd fmla="*/ 57542 h 103" name="T65"/>
                  <a:gd fmla="*/ 116949 w 105" name="T66"/>
                  <a:gd fmla="*/ 183691 h 103" name="T67"/>
                  <a:gd fmla="*/ 46338 w 105" name="T68"/>
                  <a:gd fmla="*/ 112870 h 103" name="T69"/>
                  <a:gd fmla="*/ 116949 w 105" name="T70"/>
                  <a:gd fmla="*/ 42050 h 103" name="T71"/>
                  <a:gd fmla="*/ 187559 w 105" name="T72"/>
                  <a:gd fmla="*/ 112870 h 103" name="T73"/>
                  <a:gd fmla="*/ 116949 w 105" name="T74"/>
                  <a:gd fmla="*/ 183691 h 103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w 105" name="T114"/>
                  <a:gd fmla="*/ 0 h 103" name="T115"/>
                  <a:gd fmla="*/ 105 w 105" name="T116"/>
                  <a:gd fmla="*/ 103 h 103" name="T117"/>
                </a:gdLst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b="T117" l="T114" r="T116" t="T115"/>
                <a:pathLst>
                  <a:path h="103" w="105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effectLst/>
                  <a:uLnTx/>
                  <a:uFillTx/>
                  <a:ea charset="-122" panose="02010600030101010101" pitchFamily="2" typeface="宋体"/>
                </a:endParaRPr>
              </a:p>
            </p:txBody>
          </p:sp>
          <p:sp>
            <p:nvSpPr>
              <p:cNvPr id="36" name="Oval 150">
                <a:extLst>
                  <a:ext uri="{FF2B5EF4-FFF2-40B4-BE49-F238E27FC236}">
                    <a16:creationId xmlns:a16="http://schemas.microsoft.com/office/drawing/2014/main" id="{FC57E687-EB24-4F3A-846E-654FA1BEE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60" y="326982"/>
                <a:ext cx="37370" cy="373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pc="0" strike="noStrike" sz="1800" u="none">
                  <a:ln>
                    <a:noFill/>
                  </a:ln>
                  <a:effectLst/>
                  <a:uLnTx/>
                  <a:uFillTx/>
                  <a:latin charset="0" panose="020f0502020204030204" pitchFamily="34" typeface="Calibri"/>
                  <a:ea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25AF5AD-E9B8-42A9-80B9-C674CBF86D48}"/>
              </a:ext>
            </a:extLst>
          </p:cNvPr>
          <p:cNvGrpSpPr/>
          <p:nvPr/>
        </p:nvGrpSpPr>
        <p:grpSpPr>
          <a:xfrm>
            <a:off x="7812088" y="4055916"/>
            <a:ext cx="1012825" cy="1012825"/>
            <a:chOff x="7812088" y="4018208"/>
            <a:chExt cx="1012825" cy="1012825"/>
          </a:xfrm>
        </p:grpSpPr>
        <p:sp>
          <p:nvSpPr>
            <p:cNvPr id="38" name="椭圆 25">
              <a:extLst>
                <a:ext uri="{FF2B5EF4-FFF2-40B4-BE49-F238E27FC236}">
                  <a16:creationId xmlns:a16="http://schemas.microsoft.com/office/drawing/2014/main" id="{92874B15-F62F-406A-A683-7E69304DF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2088" y="4018208"/>
              <a:ext cx="1012825" cy="1012825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pc="0" strike="noStrike" sz="1800" u="none">
                <a:ln>
                  <a:noFill/>
                </a:ln>
                <a:effectLst/>
                <a:uLnTx/>
                <a:uFillTx/>
                <a:latin charset="-122" panose="02010600030101010101" pitchFamily="2" typeface="宋体"/>
                <a:ea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grpSp>
          <p:nvGrpSpPr>
            <p:cNvPr id="39" name="组合 112">
              <a:extLst>
                <a:ext uri="{FF2B5EF4-FFF2-40B4-BE49-F238E27FC236}">
                  <a16:creationId xmlns:a16="http://schemas.microsoft.com/office/drawing/2014/main" id="{8716C971-37E6-4D2A-8C73-D32C2E154B4D}"/>
                </a:ext>
              </a:extLst>
            </p:cNvPr>
            <p:cNvGrpSpPr/>
            <p:nvPr/>
          </p:nvGrpSpPr>
          <p:grpSpPr>
            <a:xfrm>
              <a:off x="8118475" y="4308721"/>
              <a:ext cx="400050" cy="431800"/>
              <a:chExt cx="466184" cy="501686"/>
            </a:xfrm>
            <a:solidFill>
              <a:sysClr lastClr="FFFFFF" val="window"/>
            </a:solidFill>
          </p:grpSpPr>
          <p:sp>
            <p:nvSpPr>
              <p:cNvPr id="40" name="Freeform 154">
                <a:extLst>
                  <a:ext uri="{FF2B5EF4-FFF2-40B4-BE49-F238E27FC236}">
                    <a16:creationId xmlns:a16="http://schemas.microsoft.com/office/drawing/2014/main" id="{19A8A1EA-B0BC-45D2-9B8E-1DB9DE619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gdLst>
                  <a:gd fmla="*/ 35095 w 23" name="T0"/>
                  <a:gd fmla="*/ 0 h 21" name="T1"/>
                  <a:gd fmla="*/ 35095 w 23" name="T2"/>
                  <a:gd fmla="*/ 8898 h 21" name="T3"/>
                  <a:gd fmla="*/ 41675 w 23" name="T4"/>
                  <a:gd fmla="*/ 24468 h 21" name="T5"/>
                  <a:gd fmla="*/ 21934 w 23" name="T6"/>
                  <a:gd fmla="*/ 37814 h 21" name="T7"/>
                  <a:gd fmla="*/ 8774 w 23" name="T8"/>
                  <a:gd fmla="*/ 20019 h 21" name="T9"/>
                  <a:gd fmla="*/ 13161 w 23" name="T10"/>
                  <a:gd fmla="*/ 11122 h 21" name="T11"/>
                  <a:gd fmla="*/ 13161 w 23" name="T12"/>
                  <a:gd fmla="*/ 0 h 21" name="T13"/>
                  <a:gd fmla="*/ 0 w 23" name="T14"/>
                  <a:gd fmla="*/ 22244 h 21" name="T15"/>
                  <a:gd fmla="*/ 24128 w 23" name="T16"/>
                  <a:gd fmla="*/ 46712 h 21" name="T17"/>
                  <a:gd fmla="*/ 50449 w 23" name="T18"/>
                  <a:gd fmla="*/ 22244 h 21" name="T19"/>
                  <a:gd fmla="*/ 35095 w 23" name="T20"/>
                  <a:gd fmla="*/ 0 h 21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23" name="T33"/>
                  <a:gd fmla="*/ 0 h 21" name="T34"/>
                  <a:gd fmla="*/ 23 w 23" name="T35"/>
                  <a:gd fmla="*/ 21 h 21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21" w="23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effectLst/>
                  <a:uLnTx/>
                  <a:uFillTx/>
                  <a:ea charset="-122" panose="02010600030101010101" pitchFamily="2" typeface="宋体"/>
                </a:endParaRPr>
              </a:p>
            </p:txBody>
          </p:sp>
          <p:sp>
            <p:nvSpPr>
              <p:cNvPr id="41" name="Rectangle 155">
                <a:extLst>
                  <a:ext uri="{FF2B5EF4-FFF2-40B4-BE49-F238E27FC236}">
                    <a16:creationId xmlns:a16="http://schemas.microsoft.com/office/drawing/2014/main" id="{31C88366-FBC9-4A71-B134-8D0BD4B2A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pc="0" strike="noStrike" sz="1800" u="none">
                  <a:ln>
                    <a:noFill/>
                  </a:ln>
                  <a:effectLst/>
                  <a:uLnTx/>
                  <a:uFillTx/>
                  <a:latin charset="0" panose="020f0502020204030204" pitchFamily="34" typeface="Calibri"/>
                  <a:ea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42" name="Freeform 156">
                <a:extLst>
                  <a:ext uri="{FF2B5EF4-FFF2-40B4-BE49-F238E27FC236}">
                    <a16:creationId xmlns:a16="http://schemas.microsoft.com/office/drawing/2014/main" id="{C2FDC160-F4F8-4D10-A8D8-B08708D4A115}"/>
                  </a:ext>
                </a:extLst>
              </p:cNvPr>
              <p:cNvSpPr>
                <a:spLocks noChangeArrowheads="1" noEditPoint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gdLst>
                  <a:gd fmla="*/ 53014 w 118" name="T0"/>
                  <a:gd fmla="*/ 41969 h 118" name="T1"/>
                  <a:gd fmla="*/ 41969 w 118" name="T2"/>
                  <a:gd fmla="*/ 207638 h 118" name="T3"/>
                  <a:gd fmla="*/ 207638 w 118" name="T4"/>
                  <a:gd fmla="*/ 218683 h 118" name="T5"/>
                  <a:gd fmla="*/ 218683 w 118" name="T6"/>
                  <a:gd fmla="*/ 53014 h 118" name="T7"/>
                  <a:gd fmla="*/ 53014 w 118" name="T8"/>
                  <a:gd fmla="*/ 41969 h 118" name="T9"/>
                  <a:gd fmla="*/ 141371 w 118" name="T10"/>
                  <a:gd fmla="*/ 185549 h 118" name="T11"/>
                  <a:gd fmla="*/ 141371 w 118" name="T12"/>
                  <a:gd fmla="*/ 205429 h 118" name="T13"/>
                  <a:gd fmla="*/ 123699 w 118" name="T14"/>
                  <a:gd fmla="*/ 205429 h 118" name="T15"/>
                  <a:gd fmla="*/ 123699 w 118" name="T16"/>
                  <a:gd fmla="*/ 187758 h 118" name="T17"/>
                  <a:gd fmla="*/ 90566 w 118" name="T18"/>
                  <a:gd fmla="*/ 178922 h 118" name="T19"/>
                  <a:gd fmla="*/ 94983 w 118" name="T20"/>
                  <a:gd fmla="*/ 156833 h 118" name="T21"/>
                  <a:gd fmla="*/ 128117 w 118" name="T22"/>
                  <a:gd fmla="*/ 165669 h 118" name="T23"/>
                  <a:gd fmla="*/ 145788 w 118" name="T24"/>
                  <a:gd fmla="*/ 154624 h 118" name="T25"/>
                  <a:gd fmla="*/ 125908 w 118" name="T26"/>
                  <a:gd fmla="*/ 136953 h 118" name="T27"/>
                  <a:gd fmla="*/ 90566 w 118" name="T28"/>
                  <a:gd fmla="*/ 101610 h 118" name="T29"/>
                  <a:gd fmla="*/ 123699 w 118" name="T30"/>
                  <a:gd fmla="*/ 68476 h 118" name="T31"/>
                  <a:gd fmla="*/ 123699 w 118" name="T32"/>
                  <a:gd fmla="*/ 50805 h 118" name="T33"/>
                  <a:gd fmla="*/ 141371 w 118" name="T34"/>
                  <a:gd fmla="*/ 50805 h 118" name="T35"/>
                  <a:gd fmla="*/ 141371 w 118" name="T36"/>
                  <a:gd fmla="*/ 66267 h 118" name="T37"/>
                  <a:gd fmla="*/ 170086 w 118" name="T38"/>
                  <a:gd fmla="*/ 72894 h 118" name="T39"/>
                  <a:gd fmla="*/ 163460 w 118" name="T40"/>
                  <a:gd fmla="*/ 94983 h 118" name="T41"/>
                  <a:gd fmla="*/ 136953 w 118" name="T42"/>
                  <a:gd fmla="*/ 88357 h 118" name="T43"/>
                  <a:gd fmla="*/ 121490 w 118" name="T44"/>
                  <a:gd fmla="*/ 99401 h 118" name="T45"/>
                  <a:gd fmla="*/ 143579 w 118" name="T46"/>
                  <a:gd fmla="*/ 114864 h 118" name="T47"/>
                  <a:gd fmla="*/ 174504 w 118" name="T48"/>
                  <a:gd fmla="*/ 152415 h 118" name="T49"/>
                  <a:gd fmla="*/ 141371 w 118" name="T50"/>
                  <a:gd fmla="*/ 185549 h 118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w 118" name="T78"/>
                  <a:gd fmla="*/ 0 h 118" name="T79"/>
                  <a:gd fmla="*/ 118 w 118" name="T80"/>
                  <a:gd fmla="*/ 118 h 118" name="T81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b="T81" l="T78" r="T80" t="T79"/>
                <a:pathLst>
                  <a:path h="118" w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effectLst/>
                  <a:uLnTx/>
                  <a:uFillTx/>
                  <a:ea charset="-122" panose="02010600030101010101" pitchFamily="2" typeface="宋体"/>
                </a:endParaRPr>
              </a:p>
            </p:txBody>
          </p:sp>
          <p:sp>
            <p:nvSpPr>
              <p:cNvPr id="43" name="Freeform 157">
                <a:extLst>
                  <a:ext uri="{FF2B5EF4-FFF2-40B4-BE49-F238E27FC236}">
                    <a16:creationId xmlns:a16="http://schemas.microsoft.com/office/drawing/2014/main" id="{F7BFC7FD-ABC8-440A-8E4A-D52EAFBBF61B}"/>
                  </a:ext>
                </a:extLst>
              </p:cNvPr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gdLst>
                  <a:gd fmla="*/ 305038 w 153" name="T0"/>
                  <a:gd fmla="*/ 391182 h 227" name="T1"/>
                  <a:gd fmla="*/ 35367 w 153" name="T2"/>
                  <a:gd fmla="*/ 391182 h 227" name="T3"/>
                  <a:gd fmla="*/ 35367 w 153" name="T4"/>
                  <a:gd fmla="*/ 35361 h 227" name="T5"/>
                  <a:gd fmla="*/ 305038 w 153" name="T6"/>
                  <a:gd fmla="*/ 35361 h 227" name="T7"/>
                  <a:gd fmla="*/ 305038 w 153" name="T8"/>
                  <a:gd fmla="*/ 227637 h 227" name="T9"/>
                  <a:gd fmla="*/ 307248 w 153" name="T10"/>
                  <a:gd fmla="*/ 225427 h 227" name="T11"/>
                  <a:gd fmla="*/ 338194 w 153" name="T12"/>
                  <a:gd fmla="*/ 207747 h 227" name="T13"/>
                  <a:gd fmla="*/ 338194 w 153" name="T14"/>
                  <a:gd fmla="*/ 28731 h 227" name="T15"/>
                  <a:gd fmla="*/ 311669 w 153" name="T16"/>
                  <a:gd fmla="*/ 0 h 227" name="T17"/>
                  <a:gd fmla="*/ 26525 w 153" name="T18"/>
                  <a:gd fmla="*/ 0 h 227" name="T19"/>
                  <a:gd fmla="*/ 0 w 153" name="T20"/>
                  <a:gd fmla="*/ 28731 h 227" name="T21"/>
                  <a:gd fmla="*/ 0 w 153" name="T22"/>
                  <a:gd fmla="*/ 475165 h 227" name="T23"/>
                  <a:gd fmla="*/ 26525 w 153" name="T24"/>
                  <a:gd fmla="*/ 501686 h 227" name="T25"/>
                  <a:gd fmla="*/ 311669 w 153" name="T26"/>
                  <a:gd fmla="*/ 501686 h 227" name="T27"/>
                  <a:gd fmla="*/ 338194 w 153" name="T28"/>
                  <a:gd fmla="*/ 475165 h 227" name="T29"/>
                  <a:gd fmla="*/ 338194 w 153" name="T30"/>
                  <a:gd fmla="*/ 388972 h 227" name="T31"/>
                  <a:gd fmla="*/ 305038 w 153" name="T32"/>
                  <a:gd fmla="*/ 366872 h 227" name="T33"/>
                  <a:gd fmla="*/ 305038 w 153" name="T34"/>
                  <a:gd fmla="*/ 391182 h 227" name="T35"/>
                  <a:gd fmla="*/ 165781 w 153" name="T36"/>
                  <a:gd fmla="*/ 488426 h 227" name="T37"/>
                  <a:gd fmla="*/ 123783 w 153" name="T38"/>
                  <a:gd fmla="*/ 444224 h 227" name="T39"/>
                  <a:gd fmla="*/ 165781 w 153" name="T40"/>
                  <a:gd fmla="*/ 402233 h 227" name="T41"/>
                  <a:gd fmla="*/ 209990 w 153" name="T42"/>
                  <a:gd fmla="*/ 444224 h 227" name="T43"/>
                  <a:gd fmla="*/ 165781 w 153" name="T44"/>
                  <a:gd fmla="*/ 488426 h 227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w 153" name="T69"/>
                  <a:gd fmla="*/ 0 h 227" name="T70"/>
                  <a:gd fmla="*/ 153 w 153" name="T71"/>
                  <a:gd fmla="*/ 227 h 227" name="T72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b="T72" l="T69" r="T71" t="T70"/>
                <a:pathLst>
                  <a:path h="226" w="153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effectLst/>
                  <a:uLnTx/>
                  <a:uFillTx/>
                  <a:ea charset="-122" panose="02010600030101010101" pitchFamily="2" typeface="宋体"/>
                </a:endParaRPr>
              </a:p>
            </p:txBody>
          </p:sp>
          <p:sp>
            <p:nvSpPr>
              <p:cNvPr id="44" name="Freeform 158">
                <a:extLst>
                  <a:ext uri="{FF2B5EF4-FFF2-40B4-BE49-F238E27FC236}">
                    <a16:creationId xmlns:a16="http://schemas.microsoft.com/office/drawing/2014/main" id="{D6189D0B-3AF8-4136-8A82-7C4F6C588596}"/>
                  </a:ext>
                </a:extLst>
              </p:cNvPr>
              <p:cNvSpPr>
                <a:spLocks noChangeArrowheads="1" noEditPoint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gdLst>
                  <a:gd fmla="*/ 159559 w 86" name="T0"/>
                  <a:gd fmla="*/ 37674 h 86" name="T1"/>
                  <a:gd fmla="*/ 39890 w 86" name="T2"/>
                  <a:gd fmla="*/ 31025 h 86" name="T3"/>
                  <a:gd fmla="*/ 31025 w 86" name="T4"/>
                  <a:gd fmla="*/ 150694 h 86" name="T5"/>
                  <a:gd fmla="*/ 152910 w 86" name="T6"/>
                  <a:gd fmla="*/ 159559 h 86" name="T7"/>
                  <a:gd fmla="*/ 159559 w 86" name="T8"/>
                  <a:gd fmla="*/ 37674 h 86" name="T9"/>
                  <a:gd fmla="*/ 101940 w 86" name="T10"/>
                  <a:gd fmla="*/ 139614 h 86" name="T11"/>
                  <a:gd fmla="*/ 101940 w 86" name="T12"/>
                  <a:gd fmla="*/ 155127 h 86" name="T13"/>
                  <a:gd fmla="*/ 88644 w 86" name="T14"/>
                  <a:gd fmla="*/ 155127 h 86" name="T15"/>
                  <a:gd fmla="*/ 88644 w 86" name="T16"/>
                  <a:gd fmla="*/ 141830 h 86" name="T17"/>
                  <a:gd fmla="*/ 62051 w 86" name="T18"/>
                  <a:gd fmla="*/ 135182 h 86" name="T19"/>
                  <a:gd fmla="*/ 66483 w 86" name="T20"/>
                  <a:gd fmla="*/ 117453 h 86" name="T21"/>
                  <a:gd fmla="*/ 90860 w 86" name="T22"/>
                  <a:gd fmla="*/ 124101 h 86" name="T23"/>
                  <a:gd fmla="*/ 106372 w 86" name="T24"/>
                  <a:gd fmla="*/ 115237 h 86" name="T25"/>
                  <a:gd fmla="*/ 90860 w 86" name="T26"/>
                  <a:gd fmla="*/ 101940 h 86" name="T27"/>
                  <a:gd fmla="*/ 64267 w 86" name="T28"/>
                  <a:gd fmla="*/ 75347 h 86" name="T29"/>
                  <a:gd fmla="*/ 88644 w 86" name="T30"/>
                  <a:gd fmla="*/ 48754 h 86" name="T31"/>
                  <a:gd fmla="*/ 88644 w 86" name="T32"/>
                  <a:gd fmla="*/ 33241 h 86" name="T33"/>
                  <a:gd fmla="*/ 104156 w 86" name="T34"/>
                  <a:gd fmla="*/ 33241 h 86" name="T35"/>
                  <a:gd fmla="*/ 104156 w 86" name="T36"/>
                  <a:gd fmla="*/ 46538 h 86" name="T37"/>
                  <a:gd fmla="*/ 124101 w 86" name="T38"/>
                  <a:gd fmla="*/ 50970 h 86" name="T39"/>
                  <a:gd fmla="*/ 119669 w 86" name="T40"/>
                  <a:gd fmla="*/ 68699 h 86" name="T41"/>
                  <a:gd fmla="*/ 99724 w 86" name="T42"/>
                  <a:gd fmla="*/ 64267 h 86" name="T43"/>
                  <a:gd fmla="*/ 86428 w 86" name="T44"/>
                  <a:gd fmla="*/ 70915 h 86" name="T45"/>
                  <a:gd fmla="*/ 104156 w 86" name="T46"/>
                  <a:gd fmla="*/ 84212 h 86" name="T47"/>
                  <a:gd fmla="*/ 128533 w 86" name="T48"/>
                  <a:gd fmla="*/ 113021 h 86" name="T49"/>
                  <a:gd fmla="*/ 101940 w 86" name="T50"/>
                  <a:gd fmla="*/ 139614 h 8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w 86" name="T78"/>
                  <a:gd fmla="*/ 0 h 86" name="T79"/>
                  <a:gd fmla="*/ 86 w 86" name="T80"/>
                  <a:gd fmla="*/ 86 h 86" name="T81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b="T81" l="T78" r="T80" t="T79"/>
                <a:pathLst>
                  <a:path h="86" w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effectLst/>
                  <a:uLnTx/>
                  <a:uFillTx/>
                  <a:ea charset="-122" panose="02010600030101010101" pitchFamily="2" typeface="宋体"/>
                </a:endParaRPr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A685002C-3299-4C03-AA1C-6A3D64AC0646}"/>
              </a:ext>
            </a:extLst>
          </p:cNvPr>
          <p:cNvGrpSpPr/>
          <p:nvPr/>
        </p:nvGrpSpPr>
        <p:grpSpPr>
          <a:xfrm>
            <a:off x="531843" y="4707468"/>
            <a:ext cx="2349784" cy="1378435"/>
            <a:chOff x="1234763" y="4059837"/>
            <a:chExt cx="2584762" cy="1378435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324F9756-915A-4F2E-9292-74BBB61AF5D9}"/>
                </a:ext>
              </a:extLst>
            </p:cNvPr>
            <p:cNvSpPr txBox="1"/>
            <p:nvPr/>
          </p:nvSpPr>
          <p:spPr bwMode="auto">
            <a:xfrm>
              <a:off x="1405734" y="4409079"/>
              <a:ext cx="2242820" cy="1042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3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A1FE4C52-713F-493B-A184-B354C474CF80}"/>
                </a:ext>
              </a:extLst>
            </p:cNvPr>
            <p:cNvSpPr txBox="1"/>
            <p:nvPr/>
          </p:nvSpPr>
          <p:spPr bwMode="auto">
            <a:xfrm>
              <a:off x="1234763" y="4059837"/>
              <a:ext cx="2584762" cy="3657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altLang="en-US" lang="zh-CN" spc="100">
                  <a:latin charset="-122" panose="02000000000000000000" pitchFamily="2" typeface="方正粗谭黑简体"/>
                  <a:ea charset="-122" panose="02000000000000000000" pitchFamily="2" typeface="方正粗谭黑简体"/>
                </a:rPr>
                <a:t>在此添加标题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6052FBFB-64BD-4B36-BF7A-2C2F06FBC8AF}"/>
              </a:ext>
            </a:extLst>
          </p:cNvPr>
          <p:cNvGrpSpPr/>
          <p:nvPr/>
        </p:nvGrpSpPr>
        <p:grpSpPr>
          <a:xfrm>
            <a:off x="2881627" y="1550925"/>
            <a:ext cx="2349784" cy="1401838"/>
            <a:chOff x="1234763" y="4059837"/>
            <a:chExt cx="2584762" cy="1401838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99D62DAB-4716-4011-B39C-99827FE769A5}"/>
                </a:ext>
              </a:extLst>
            </p:cNvPr>
            <p:cNvSpPr txBox="1"/>
            <p:nvPr/>
          </p:nvSpPr>
          <p:spPr bwMode="auto">
            <a:xfrm>
              <a:off x="1405734" y="4409079"/>
              <a:ext cx="2242820" cy="1042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3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2591E7D6-7808-460A-ABB0-555E5D0B64E6}"/>
                </a:ext>
              </a:extLst>
            </p:cNvPr>
            <p:cNvSpPr txBox="1"/>
            <p:nvPr/>
          </p:nvSpPr>
          <p:spPr bwMode="auto">
            <a:xfrm>
              <a:off x="1234763" y="4059837"/>
              <a:ext cx="2584762" cy="3657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altLang="en-US" lang="zh-CN" spc="100">
                  <a:latin charset="-122" panose="02000000000000000000" pitchFamily="2" typeface="方正粗谭黑简体"/>
                  <a:ea charset="-122" panose="02000000000000000000" pitchFamily="2" typeface="方正粗谭黑简体"/>
                </a:rPr>
                <a:t>在此添加标题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9DE650EA-62B7-4F35-9E59-D5BE22027747}"/>
              </a:ext>
            </a:extLst>
          </p:cNvPr>
          <p:cNvGrpSpPr/>
          <p:nvPr/>
        </p:nvGrpSpPr>
        <p:grpSpPr>
          <a:xfrm>
            <a:off x="4921108" y="4707298"/>
            <a:ext cx="2349784" cy="1401838"/>
            <a:chOff x="1234763" y="4059837"/>
            <a:chExt cx="2584762" cy="1401838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488BACCD-4C0C-489B-9DD5-80D25EBA41C8}"/>
                </a:ext>
              </a:extLst>
            </p:cNvPr>
            <p:cNvSpPr txBox="1"/>
            <p:nvPr/>
          </p:nvSpPr>
          <p:spPr bwMode="auto">
            <a:xfrm>
              <a:off x="1405734" y="4409079"/>
              <a:ext cx="2242820" cy="1042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3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977F5BE0-5111-47AA-9F66-70F1BF327EA6}"/>
                </a:ext>
              </a:extLst>
            </p:cNvPr>
            <p:cNvSpPr txBox="1"/>
            <p:nvPr/>
          </p:nvSpPr>
          <p:spPr bwMode="auto">
            <a:xfrm>
              <a:off x="1234763" y="4059837"/>
              <a:ext cx="2584762" cy="3657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altLang="en-US" lang="zh-CN" spc="100">
                  <a:latin charset="-122" panose="02000000000000000000" pitchFamily="2" typeface="方正粗谭黑简体"/>
                  <a:ea charset="-122" panose="02000000000000000000" pitchFamily="2" typeface="方正粗谭黑简体"/>
                </a:rPr>
                <a:t>在此添加标题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5DAF0378-6D87-4DA8-9DFB-6A3233C627FA}"/>
              </a:ext>
            </a:extLst>
          </p:cNvPr>
          <p:cNvGrpSpPr/>
          <p:nvPr/>
        </p:nvGrpSpPr>
        <p:grpSpPr>
          <a:xfrm>
            <a:off x="7377849" y="1550925"/>
            <a:ext cx="2349784" cy="1378435"/>
            <a:chOff x="1234763" y="4059837"/>
            <a:chExt cx="2584762" cy="1378435"/>
          </a:xfrm>
        </p:grpSpPr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0DEBF5C6-5CD1-4588-B7F9-D1C85AF2CA43}"/>
                </a:ext>
              </a:extLst>
            </p:cNvPr>
            <p:cNvSpPr txBox="1"/>
            <p:nvPr/>
          </p:nvSpPr>
          <p:spPr bwMode="auto">
            <a:xfrm>
              <a:off x="1405734" y="4409079"/>
              <a:ext cx="2242820" cy="1042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3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F80D0CA7-EF3F-4AE3-9ACA-1A8BAFF361E3}"/>
                </a:ext>
              </a:extLst>
            </p:cNvPr>
            <p:cNvSpPr txBox="1"/>
            <p:nvPr/>
          </p:nvSpPr>
          <p:spPr bwMode="auto">
            <a:xfrm>
              <a:off x="1234763" y="4059837"/>
              <a:ext cx="2584762" cy="3657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altLang="en-US" lang="zh-CN" spc="100">
                  <a:latin charset="-122" panose="02000000000000000000" pitchFamily="2" typeface="方正粗谭黑简体"/>
                  <a:ea charset="-122" panose="02000000000000000000" pitchFamily="2" typeface="方正粗谭黑简体"/>
                </a:rPr>
                <a:t>在此添加标题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7058681E-29DD-4548-B087-154337D8D7A2}"/>
              </a:ext>
            </a:extLst>
          </p:cNvPr>
          <p:cNvGrpSpPr/>
          <p:nvPr/>
        </p:nvGrpSpPr>
        <p:grpSpPr>
          <a:xfrm>
            <a:off x="9256570" y="4707298"/>
            <a:ext cx="2349784" cy="1401838"/>
            <a:chOff x="1234763" y="4059837"/>
            <a:chExt cx="2584762" cy="1401838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21836F9E-579B-4C00-9C11-F40D0C0A349F}"/>
                </a:ext>
              </a:extLst>
            </p:cNvPr>
            <p:cNvSpPr txBox="1"/>
            <p:nvPr/>
          </p:nvSpPr>
          <p:spPr bwMode="auto">
            <a:xfrm>
              <a:off x="1405734" y="4409079"/>
              <a:ext cx="2242820" cy="1042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30000"/>
                </a:lnSpc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A2C0F496-0880-4719-87E2-EEA08D928372}"/>
                </a:ext>
              </a:extLst>
            </p:cNvPr>
            <p:cNvSpPr txBox="1"/>
            <p:nvPr/>
          </p:nvSpPr>
          <p:spPr bwMode="auto">
            <a:xfrm>
              <a:off x="1234763" y="4059837"/>
              <a:ext cx="2584762" cy="3657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altLang="en-US" lang="zh-CN" spc="100">
                  <a:latin charset="-122" panose="02000000000000000000" pitchFamily="2" typeface="方正粗谭黑简体"/>
                  <a:ea charset="-122" panose="02000000000000000000" pitchFamily="2" typeface="方正粗谭黑简体"/>
                </a:rPr>
                <a:t>在此添加标题</a:t>
              </a:r>
            </a:p>
          </p:txBody>
        </p:sp>
      </p:grpSp>
    </p:spTree>
    <p:extLst>
      <p:ext uri="{BB962C8B-B14F-4D97-AF65-F5344CB8AC3E}">
        <p14:creationId val="397447456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30D9C68-3CD2-4E9A-B467-C025CDA4617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12698" y="220975"/>
            <a:ext cx="4052222" cy="603308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8">
            <a:extLst>
              <a:ext uri="{FF2B5EF4-FFF2-40B4-BE49-F238E27FC236}">
                <a16:creationId xmlns:a16="http://schemas.microsoft.com/office/drawing/2014/main" id="{AA74ECDC-A91C-4325-9F51-1FCEA288D95A}"/>
              </a:ext>
            </a:extLst>
          </p:cNvPr>
          <p:cNvSpPr/>
          <p:nvPr/>
        </p:nvSpPr>
        <p:spPr>
          <a:xfrm flipH="1">
            <a:off x="0" y="3908117"/>
            <a:ext cx="12192000" cy="2949883"/>
          </a:xfrm>
          <a:prstGeom prst="rect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217295"/>
            <a:endParaRPr lang="en-US" sz="3190">
              <a:solidFill>
                <a:prstClr val="white"/>
              </a:solidFill>
              <a:latin charset="-122" panose="020b0503020204020204" pitchFamily="34" typeface="微软雅黑"/>
            </a:endParaRPr>
          </a:p>
        </p:txBody>
      </p:sp>
      <p:cxnSp>
        <p:nvCxnSpPr>
          <p:cNvPr id="4" name="Straight Connector 26">
            <a:extLst>
              <a:ext uri="{FF2B5EF4-FFF2-40B4-BE49-F238E27FC236}">
                <a16:creationId xmlns:a16="http://schemas.microsoft.com/office/drawing/2014/main" id="{130CFA0A-B92B-44F6-9687-790F9F23D715}"/>
              </a:ext>
            </a:extLst>
          </p:cNvPr>
          <p:cNvCxnSpPr/>
          <p:nvPr/>
        </p:nvCxnSpPr>
        <p:spPr>
          <a:xfrm>
            <a:off x="2490071" y="4868479"/>
            <a:ext cx="1682193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7">
            <a:extLst>
              <a:ext uri="{FF2B5EF4-FFF2-40B4-BE49-F238E27FC236}">
                <a16:creationId xmlns:a16="http://schemas.microsoft.com/office/drawing/2014/main" id="{CFAE7C8D-B3E1-4E1C-A5C0-A3C4B02CE72D}"/>
              </a:ext>
            </a:extLst>
          </p:cNvPr>
          <p:cNvCxnSpPr/>
          <p:nvPr/>
        </p:nvCxnSpPr>
        <p:spPr>
          <a:xfrm>
            <a:off x="5219978" y="4868479"/>
            <a:ext cx="1682193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8">
            <a:extLst>
              <a:ext uri="{FF2B5EF4-FFF2-40B4-BE49-F238E27FC236}">
                <a16:creationId xmlns:a16="http://schemas.microsoft.com/office/drawing/2014/main" id="{C6C3DC96-5273-4809-9AAF-A536EE66B21E}"/>
              </a:ext>
            </a:extLst>
          </p:cNvPr>
          <p:cNvCxnSpPr/>
          <p:nvPr/>
        </p:nvCxnSpPr>
        <p:spPr>
          <a:xfrm>
            <a:off x="7969544" y="4868479"/>
            <a:ext cx="1682193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8D718871-125F-47F7-8C43-F358596BAE50}"/>
              </a:ext>
            </a:extLst>
          </p:cNvPr>
          <p:cNvGrpSpPr/>
          <p:nvPr/>
        </p:nvGrpSpPr>
        <p:grpSpPr>
          <a:xfrm>
            <a:off x="7721059" y="1449715"/>
            <a:ext cx="3476400" cy="2022533"/>
            <a:chOff x="7649939" y="1107440"/>
            <a:chExt cx="3476400" cy="2022533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FE108132-9680-4CF3-871C-35EBDC357869}"/>
                </a:ext>
              </a:extLst>
            </p:cNvPr>
            <p:cNvSpPr txBox="1"/>
            <p:nvPr/>
          </p:nvSpPr>
          <p:spPr>
            <a:xfrm>
              <a:off x="7649939" y="1604648"/>
              <a:ext cx="3476400" cy="1525325"/>
            </a:xfrm>
            <a:prstGeom prst="rect">
              <a:avLst/>
            </a:prstGeom>
          </p:spPr>
          <p:txBody>
            <a:bodyPr bIns="60841" lIns="121682" rIns="121682" rtlCol="0" tIns="60841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marL="0">
                <a:lnSpc>
                  <a:spcPct val="130000"/>
                </a:lnSpc>
                <a:buNone/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9" name="Title 13">
              <a:extLst>
                <a:ext uri="{FF2B5EF4-FFF2-40B4-BE49-F238E27FC236}">
                  <a16:creationId xmlns:a16="http://schemas.microsoft.com/office/drawing/2014/main" id="{327DB4D3-D976-4132-AFAC-CFDF75D7F16B}"/>
                </a:ext>
              </a:extLst>
            </p:cNvPr>
            <p:cNvSpPr txBox="1"/>
            <p:nvPr/>
          </p:nvSpPr>
          <p:spPr>
            <a:xfrm>
              <a:off x="7652909" y="1107440"/>
              <a:ext cx="2647965" cy="582324"/>
            </a:xfrm>
            <a:prstGeom prst="rect">
              <a:avLst/>
            </a:prstGeom>
          </p:spPr>
          <p:txBody>
            <a:bodyPr anchor="ctr" bIns="60841" lIns="121682" rIns="121682" rtlCol="0" tIns="60841" vert="horz">
              <a:noAutofit/>
            </a:bodyPr>
            <a:lstStyle>
              <a:lvl1pPr algn="l" defTabSz="914400" eaLnBrk="1" hangingPunct="1" latinLnBrk="0" rtl="0">
                <a:spcBef>
                  <a:spcPct val="0"/>
                </a:spcBef>
                <a:buNone/>
                <a:defRPr b="0" kern="1200" sz="3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34" typeface="Source Sans Pro Light"/>
                  <a:ea typeface="+mj-ea"/>
                  <a:cs typeface="+mj-cs"/>
                </a:defRPr>
              </a:lvl1pPr>
            </a:lstStyle>
            <a:p>
              <a:pPr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lang="zh-CN" sz="2000">
                  <a:solidFill>
                    <a:schemeClr val="tx1">
                      <a:lumMod val="7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E97E69C-2FDF-422E-98E6-94A801F28255}"/>
              </a:ext>
            </a:extLst>
          </p:cNvPr>
          <p:cNvGrpSpPr/>
          <p:nvPr/>
        </p:nvGrpSpPr>
        <p:grpSpPr>
          <a:xfrm>
            <a:off x="1280159" y="1449715"/>
            <a:ext cx="3754968" cy="2022533"/>
            <a:chOff x="8202235" y="1107440"/>
            <a:chExt cx="3754968" cy="2022533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09C9C278-D0BF-4064-A8E6-F12F21A8225C}"/>
                </a:ext>
              </a:extLst>
            </p:cNvPr>
            <p:cNvSpPr txBox="1"/>
            <p:nvPr/>
          </p:nvSpPr>
          <p:spPr>
            <a:xfrm>
              <a:off x="8202235" y="1604648"/>
              <a:ext cx="3451299" cy="1525325"/>
            </a:xfrm>
            <a:prstGeom prst="rect">
              <a:avLst/>
            </a:prstGeom>
          </p:spPr>
          <p:txBody>
            <a:bodyPr bIns="60841" lIns="121682" rIns="121682" rtlCol="0" tIns="60841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marL="0">
                <a:lnSpc>
                  <a:spcPct val="130000"/>
                </a:lnSpc>
                <a:buNone/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2" name="Title 13">
              <a:extLst>
                <a:ext uri="{FF2B5EF4-FFF2-40B4-BE49-F238E27FC236}">
                  <a16:creationId xmlns:a16="http://schemas.microsoft.com/office/drawing/2014/main" id="{6972424C-C78F-4B6C-98FC-F83D3C0D38DD}"/>
                </a:ext>
              </a:extLst>
            </p:cNvPr>
            <p:cNvSpPr txBox="1"/>
            <p:nvPr/>
          </p:nvSpPr>
          <p:spPr>
            <a:xfrm>
              <a:off x="9309238" y="1107440"/>
              <a:ext cx="2647965" cy="582324"/>
            </a:xfrm>
            <a:prstGeom prst="rect">
              <a:avLst/>
            </a:prstGeom>
          </p:spPr>
          <p:txBody>
            <a:bodyPr anchor="ctr" bIns="60841" lIns="121682" rIns="121682" rtlCol="0" tIns="60841" vert="horz">
              <a:noAutofit/>
            </a:bodyPr>
            <a:lstStyle>
              <a:lvl1pPr algn="l" defTabSz="914400" eaLnBrk="1" hangingPunct="1" latinLnBrk="0" rtl="0">
                <a:spcBef>
                  <a:spcPct val="0"/>
                </a:spcBef>
                <a:buNone/>
                <a:defRPr b="0" kern="1200" sz="3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34" typeface="Source Sans Pro Light"/>
                  <a:ea typeface="+mj-ea"/>
                  <a:cs typeface="+mj-cs"/>
                </a:defRPr>
              </a:lvl1pPr>
            </a:lstStyle>
            <a:p>
              <a:pPr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lang="zh-CN" sz="2000">
                  <a:solidFill>
                    <a:schemeClr val="tx1">
                      <a:lumMod val="7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80AD3DD-DA82-419C-8165-BD02CC7C99FB}"/>
              </a:ext>
            </a:extLst>
          </p:cNvPr>
          <p:cNvGrpSpPr/>
          <p:nvPr/>
        </p:nvGrpSpPr>
        <p:grpSpPr>
          <a:xfrm>
            <a:off x="1457239" y="4482456"/>
            <a:ext cx="1097386" cy="1956131"/>
            <a:chOff x="1457239" y="4482456"/>
            <a:chExt cx="1097386" cy="1956131"/>
          </a:xfrm>
        </p:grpSpPr>
        <p:grpSp>
          <p:nvGrpSpPr>
            <p:cNvPr id="14" name="Group 47">
              <a:extLst>
                <a:ext uri="{FF2B5EF4-FFF2-40B4-BE49-F238E27FC236}">
                  <a16:creationId xmlns:a16="http://schemas.microsoft.com/office/drawing/2014/main" id="{A825999D-A8F8-4EE6-8EE0-44A651422B33}"/>
                </a:ext>
              </a:extLst>
            </p:cNvPr>
            <p:cNvGrpSpPr/>
            <p:nvPr/>
          </p:nvGrpSpPr>
          <p:grpSpPr>
            <a:xfrm>
              <a:off x="1636432" y="4482456"/>
              <a:ext cx="781324" cy="781324"/>
              <a:chOff x="3707904" y="1338582"/>
              <a:chExt cx="587140" cy="587140"/>
            </a:xfrm>
            <a:solidFill>
              <a:schemeClr val="accent2"/>
            </a:solidFill>
          </p:grpSpPr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4F5834E2-70AA-4A37-BA2A-09AF971592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9342" y="1489799"/>
                <a:ext cx="232459" cy="261709"/>
              </a:xfrm>
              <a:custGeom>
                <a:gdLst>
                  <a:gd fmla="*/ 300 w 320" name="T0"/>
                  <a:gd fmla="*/ 0 h 360" name="T1"/>
                  <a:gd fmla="*/ 256 w 320" name="T2"/>
                  <a:gd fmla="*/ 0 h 360" name="T3"/>
                  <a:gd fmla="*/ 240 w 320" name="T4"/>
                  <a:gd fmla="*/ 20 h 360" name="T5"/>
                  <a:gd fmla="*/ 240 w 320" name="T6"/>
                  <a:gd fmla="*/ 360 h 360" name="T7"/>
                  <a:gd fmla="*/ 320 w 320" name="T8"/>
                  <a:gd fmla="*/ 360 h 360" name="T9"/>
                  <a:gd fmla="*/ 320 w 320" name="T10"/>
                  <a:gd fmla="*/ 20 h 360" name="T11"/>
                  <a:gd fmla="*/ 300 w 320" name="T12"/>
                  <a:gd fmla="*/ 0 h 360" name="T13"/>
                  <a:gd fmla="*/ 180 w 320" name="T14"/>
                  <a:gd fmla="*/ 120 h 360" name="T15"/>
                  <a:gd fmla="*/ 136 w 320" name="T16"/>
                  <a:gd fmla="*/ 120 h 360" name="T17"/>
                  <a:gd fmla="*/ 120 w 320" name="T18"/>
                  <a:gd fmla="*/ 140 h 360" name="T19"/>
                  <a:gd fmla="*/ 120 w 320" name="T20"/>
                  <a:gd fmla="*/ 360 h 360" name="T21"/>
                  <a:gd fmla="*/ 200 w 320" name="T22"/>
                  <a:gd fmla="*/ 360 h 360" name="T23"/>
                  <a:gd fmla="*/ 200 w 320" name="T24"/>
                  <a:gd fmla="*/ 140 h 360" name="T25"/>
                  <a:gd fmla="*/ 180 w 320" name="T26"/>
                  <a:gd fmla="*/ 120 h 360" name="T27"/>
                  <a:gd fmla="*/ 60 w 320" name="T28"/>
                  <a:gd fmla="*/ 240 h 360" name="T29"/>
                  <a:gd fmla="*/ 16 w 320" name="T30"/>
                  <a:gd fmla="*/ 240 h 360" name="T31"/>
                  <a:gd fmla="*/ 0 w 320" name="T32"/>
                  <a:gd fmla="*/ 260 h 360" name="T33"/>
                  <a:gd fmla="*/ 0 w 320" name="T34"/>
                  <a:gd fmla="*/ 360 h 360" name="T35"/>
                  <a:gd fmla="*/ 80 w 320" name="T36"/>
                  <a:gd fmla="*/ 360 h 360" name="T37"/>
                  <a:gd fmla="*/ 80 w 320" name="T38"/>
                  <a:gd fmla="*/ 260 h 360" name="T39"/>
                  <a:gd fmla="*/ 60 w 320" name="T40"/>
                  <a:gd fmla="*/ 240 h 360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360" w="320">
                    <a:moveTo>
                      <a:pt x="300" y="0"/>
                    </a:moveTo>
                    <a:cubicBezTo>
                      <a:pt x="256" y="0"/>
                      <a:pt x="256" y="0"/>
                      <a:pt x="256" y="0"/>
                    </a:cubicBezTo>
                    <a:cubicBezTo>
                      <a:pt x="245" y="0"/>
                      <a:pt x="240" y="9"/>
                      <a:pt x="240" y="20"/>
                    </a:cubicBezTo>
                    <a:cubicBezTo>
                      <a:pt x="240" y="360"/>
                      <a:pt x="240" y="360"/>
                      <a:pt x="240" y="360"/>
                    </a:cubicBezTo>
                    <a:cubicBezTo>
                      <a:pt x="320" y="360"/>
                      <a:pt x="320" y="360"/>
                      <a:pt x="320" y="360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20" y="9"/>
                      <a:pt x="311" y="0"/>
                      <a:pt x="300" y="0"/>
                    </a:cubicBezTo>
                    <a:close/>
                    <a:moveTo>
                      <a:pt x="180" y="120"/>
                    </a:move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25" y="120"/>
                      <a:pt x="120" y="129"/>
                      <a:pt x="120" y="140"/>
                    </a:cubicBezTo>
                    <a:cubicBezTo>
                      <a:pt x="120" y="360"/>
                      <a:pt x="120" y="360"/>
                      <a:pt x="120" y="360"/>
                    </a:cubicBezTo>
                    <a:cubicBezTo>
                      <a:pt x="200" y="360"/>
                      <a:pt x="200" y="360"/>
                      <a:pt x="200" y="360"/>
                    </a:cubicBezTo>
                    <a:cubicBezTo>
                      <a:pt x="200" y="140"/>
                      <a:pt x="200" y="140"/>
                      <a:pt x="200" y="140"/>
                    </a:cubicBezTo>
                    <a:cubicBezTo>
                      <a:pt x="200" y="129"/>
                      <a:pt x="191" y="120"/>
                      <a:pt x="180" y="120"/>
                    </a:cubicBezTo>
                    <a:close/>
                    <a:moveTo>
                      <a:pt x="60" y="240"/>
                    </a:moveTo>
                    <a:cubicBezTo>
                      <a:pt x="16" y="240"/>
                      <a:pt x="16" y="240"/>
                      <a:pt x="16" y="240"/>
                    </a:cubicBezTo>
                    <a:cubicBezTo>
                      <a:pt x="5" y="240"/>
                      <a:pt x="0" y="249"/>
                      <a:pt x="0" y="260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80" y="360"/>
                      <a:pt x="80" y="360"/>
                      <a:pt x="80" y="360"/>
                    </a:cubicBezTo>
                    <a:cubicBezTo>
                      <a:pt x="80" y="260"/>
                      <a:pt x="80" y="260"/>
                      <a:pt x="80" y="260"/>
                    </a:cubicBezTo>
                    <a:cubicBezTo>
                      <a:pt x="80" y="249"/>
                      <a:pt x="71" y="240"/>
                      <a:pt x="60" y="2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60841" compatLnSpc="1" lIns="121682" numCol="1" rIns="121682" tIns="60841" vert="horz" wrap="square"/>
              <a:lstStyle/>
              <a:p>
                <a:pPr defTabSz="1217295"/>
                <a:endParaRPr lang="en-US" sz="3190">
                  <a:solidFill>
                    <a:prstClr val="white"/>
                  </a:solidFill>
                  <a:latin charset="-122" panose="020b0503020204020204" pitchFamily="34" typeface="微软雅黑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:a16="http://schemas.microsoft.com/office/drawing/2014/main" id="{FC9BAC0A-F997-4B06-ACEC-09AC8DCC74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7904" y="1338582"/>
                <a:ext cx="587140" cy="587140"/>
              </a:xfrm>
              <a:custGeom>
                <a:gdLst>
                  <a:gd fmla="*/ 192 w 384" name="T0"/>
                  <a:gd fmla="*/ 0 h 384" name="T1"/>
                  <a:gd fmla="*/ 0 w 384" name="T2"/>
                  <a:gd fmla="*/ 192 h 384" name="T3"/>
                  <a:gd fmla="*/ 192 w 384" name="T4"/>
                  <a:gd fmla="*/ 384 h 384" name="T5"/>
                  <a:gd fmla="*/ 384 w 384" name="T6"/>
                  <a:gd fmla="*/ 192 h 384" name="T7"/>
                  <a:gd fmla="*/ 192 w 384" name="T8"/>
                  <a:gd fmla="*/ 0 h 384" name="T9"/>
                  <a:gd fmla="*/ 192 w 384" name="T10"/>
                  <a:gd fmla="*/ 349 h 384" name="T11"/>
                  <a:gd fmla="*/ 35 w 384" name="T12"/>
                  <a:gd fmla="*/ 192 h 384" name="T13"/>
                  <a:gd fmla="*/ 192 w 384" name="T14"/>
                  <a:gd fmla="*/ 35 h 384" name="T15"/>
                  <a:gd fmla="*/ 349 w 384" name="T16"/>
                  <a:gd fmla="*/ 192 h 384" name="T17"/>
                  <a:gd fmla="*/ 192 w 384" name="T18"/>
                  <a:gd fmla="*/ 349 h 38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84" w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60841" compatLnSpc="1" lIns="121682" numCol="1" rIns="121682" tIns="60841" vert="horz" wrap="square"/>
              <a:lstStyle/>
              <a:p>
                <a:pPr defTabSz="1217295"/>
                <a:endParaRPr lang="en-US" sz="3190">
                  <a:solidFill>
                    <a:prstClr val="white"/>
                  </a:solidFill>
                  <a:latin charset="-122" panose="020b0503020204020204" pitchFamily="34" typeface="微软雅黑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C2740F5A-CD6B-4618-B6DC-023F1B0E4524}"/>
                </a:ext>
              </a:extLst>
            </p:cNvPr>
            <p:cNvGrpSpPr/>
            <p:nvPr/>
          </p:nvGrpSpPr>
          <p:grpSpPr>
            <a:xfrm>
              <a:off x="1457239" y="5546035"/>
              <a:ext cx="1097386" cy="892552"/>
              <a:chOff x="4291385" y="5468789"/>
              <a:chExt cx="1097386" cy="892552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31E481B-6FBE-4C73-ABFA-188D2D5F92A3}"/>
                  </a:ext>
                </a:extLst>
              </p:cNvPr>
              <p:cNvSpPr txBox="1"/>
              <p:nvPr/>
            </p:nvSpPr>
            <p:spPr>
              <a:xfrm>
                <a:off x="4358990" y="5468789"/>
                <a:ext cx="946912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关键词</a:t>
                </a: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5AACB13-1A88-4335-A5AC-2745E4DB39B5}"/>
                  </a:ext>
                </a:extLst>
              </p:cNvPr>
              <p:cNvSpPr txBox="1"/>
              <p:nvPr/>
            </p:nvSpPr>
            <p:spPr>
              <a:xfrm>
                <a:off x="4291385" y="5838121"/>
                <a:ext cx="1097386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单击此处添加简要描述</a:t>
                </a: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D7AB102-6554-49A3-A938-E141CACF86E3}"/>
              </a:ext>
            </a:extLst>
          </p:cNvPr>
          <p:cNvGrpSpPr/>
          <p:nvPr/>
        </p:nvGrpSpPr>
        <p:grpSpPr>
          <a:xfrm>
            <a:off x="4191004" y="4494843"/>
            <a:ext cx="1097386" cy="1943744"/>
            <a:chOff x="4191004" y="4494843"/>
            <a:chExt cx="1097386" cy="1943744"/>
          </a:xfrm>
        </p:grpSpPr>
        <p:grpSp>
          <p:nvGrpSpPr>
            <p:cNvPr id="21" name="Group 48">
              <a:extLst>
                <a:ext uri="{FF2B5EF4-FFF2-40B4-BE49-F238E27FC236}">
                  <a16:creationId xmlns:a16="http://schemas.microsoft.com/office/drawing/2014/main" id="{38E08104-3D38-4727-8749-83C4FEB20F55}"/>
                </a:ext>
              </a:extLst>
            </p:cNvPr>
            <p:cNvGrpSpPr/>
            <p:nvPr/>
          </p:nvGrpSpPr>
          <p:grpSpPr>
            <a:xfrm>
              <a:off x="4349035" y="4494843"/>
              <a:ext cx="781324" cy="781324"/>
              <a:chOff x="5607375" y="3562825"/>
              <a:chExt cx="587140" cy="587140"/>
            </a:xfrm>
          </p:grpSpPr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F3BA452A-FC90-4C8A-B247-08BE01DFD1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6497" y="3702123"/>
                <a:ext cx="308897" cy="308544"/>
              </a:xfrm>
              <a:custGeom>
                <a:gdLst>
                  <a:gd fmla="*/ 183 w 371" name="T0"/>
                  <a:gd fmla="*/ 1 h 370" name="T1"/>
                  <a:gd fmla="*/ 2 w 371" name="T2"/>
                  <a:gd fmla="*/ 187 h 370" name="T3"/>
                  <a:gd fmla="*/ 188 w 371" name="T4"/>
                  <a:gd fmla="*/ 369 h 370" name="T5"/>
                  <a:gd fmla="*/ 370 w 371" name="T6"/>
                  <a:gd fmla="*/ 182 h 370" name="T7"/>
                  <a:gd fmla="*/ 183 w 371" name="T8"/>
                  <a:gd fmla="*/ 1 h 370" name="T9"/>
                  <a:gd fmla="*/ 184 w 371" name="T10"/>
                  <a:gd fmla="*/ 25 h 370" name="T11"/>
                  <a:gd fmla="*/ 260 w 371" name="T12"/>
                  <a:gd fmla="*/ 43 h 370" name="T13"/>
                  <a:gd fmla="*/ 235 w 371" name="T14"/>
                  <a:gd fmla="*/ 84 h 370" name="T15"/>
                  <a:gd fmla="*/ 186 w 371" name="T16"/>
                  <a:gd fmla="*/ 73 h 370" name="T17"/>
                  <a:gd fmla="*/ 137 w 371" name="T18"/>
                  <a:gd fmla="*/ 84 h 370" name="T19"/>
                  <a:gd fmla="*/ 112 w 371" name="T20"/>
                  <a:gd fmla="*/ 43 h 370" name="T21"/>
                  <a:gd fmla="*/ 184 w 371" name="T22"/>
                  <a:gd fmla="*/ 25 h 370" name="T23"/>
                  <a:gd fmla="*/ 85 w 371" name="T24"/>
                  <a:gd fmla="*/ 234 h 370" name="T25"/>
                  <a:gd fmla="*/ 44 w 371" name="T26"/>
                  <a:gd fmla="*/ 259 h 370" name="T27"/>
                  <a:gd fmla="*/ 26 w 371" name="T28"/>
                  <a:gd fmla="*/ 187 h 370" name="T29"/>
                  <a:gd fmla="*/ 44 w 371" name="T30"/>
                  <a:gd fmla="*/ 111 h 370" name="T31"/>
                  <a:gd fmla="*/ 85 w 371" name="T32"/>
                  <a:gd fmla="*/ 136 h 370" name="T33"/>
                  <a:gd fmla="*/ 74 w 371" name="T34"/>
                  <a:gd fmla="*/ 185 h 370" name="T35"/>
                  <a:gd fmla="*/ 85 w 371" name="T36"/>
                  <a:gd fmla="*/ 234 h 370" name="T37"/>
                  <a:gd fmla="*/ 188 w 371" name="T38"/>
                  <a:gd fmla="*/ 345 h 370" name="T39"/>
                  <a:gd fmla="*/ 112 w 371" name="T40"/>
                  <a:gd fmla="*/ 327 h 370" name="T41"/>
                  <a:gd fmla="*/ 137 w 371" name="T42"/>
                  <a:gd fmla="*/ 286 h 370" name="T43"/>
                  <a:gd fmla="*/ 186 w 371" name="T44"/>
                  <a:gd fmla="*/ 297 h 370" name="T45"/>
                  <a:gd fmla="*/ 235 w 371" name="T46"/>
                  <a:gd fmla="*/ 286 h 370" name="T47"/>
                  <a:gd fmla="*/ 260 w 371" name="T48"/>
                  <a:gd fmla="*/ 327 h 370" name="T49"/>
                  <a:gd fmla="*/ 188 w 371" name="T50"/>
                  <a:gd fmla="*/ 345 h 370" name="T51"/>
                  <a:gd fmla="*/ 186 w 371" name="T52"/>
                  <a:gd fmla="*/ 273 h 370" name="T53"/>
                  <a:gd fmla="*/ 98 w 371" name="T54"/>
                  <a:gd fmla="*/ 185 h 370" name="T55"/>
                  <a:gd fmla="*/ 186 w 371" name="T56"/>
                  <a:gd fmla="*/ 97 h 370" name="T57"/>
                  <a:gd fmla="*/ 274 w 371" name="T58"/>
                  <a:gd fmla="*/ 185 h 370" name="T59"/>
                  <a:gd fmla="*/ 186 w 371" name="T60"/>
                  <a:gd fmla="*/ 273 h 370" name="T61"/>
                  <a:gd fmla="*/ 286 w 371" name="T62"/>
                  <a:gd fmla="*/ 234 h 370" name="T63"/>
                  <a:gd fmla="*/ 298 w 371" name="T64"/>
                  <a:gd fmla="*/ 185 h 370" name="T65"/>
                  <a:gd fmla="*/ 286 w 371" name="T66"/>
                  <a:gd fmla="*/ 136 h 370" name="T67"/>
                  <a:gd fmla="*/ 328 w 371" name="T68"/>
                  <a:gd fmla="*/ 111 h 370" name="T69"/>
                  <a:gd fmla="*/ 346 w 371" name="T70"/>
                  <a:gd fmla="*/ 183 h 370" name="T71"/>
                  <a:gd fmla="*/ 328 w 371" name="T72"/>
                  <a:gd fmla="*/ 259 h 370" name="T73"/>
                  <a:gd fmla="*/ 286 w 371" name="T74"/>
                  <a:gd fmla="*/ 234 h 370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370" w="371">
                    <a:moveTo>
                      <a:pt x="183" y="1"/>
                    </a:moveTo>
                    <a:cubicBezTo>
                      <a:pt x="82" y="2"/>
                      <a:pt x="0" y="86"/>
                      <a:pt x="2" y="187"/>
                    </a:cubicBezTo>
                    <a:cubicBezTo>
                      <a:pt x="3" y="289"/>
                      <a:pt x="87" y="370"/>
                      <a:pt x="188" y="369"/>
                    </a:cubicBezTo>
                    <a:cubicBezTo>
                      <a:pt x="290" y="368"/>
                      <a:pt x="371" y="284"/>
                      <a:pt x="370" y="182"/>
                    </a:cubicBezTo>
                    <a:cubicBezTo>
                      <a:pt x="368" y="81"/>
                      <a:pt x="285" y="0"/>
                      <a:pt x="183" y="1"/>
                    </a:cubicBezTo>
                    <a:close/>
                    <a:moveTo>
                      <a:pt x="184" y="25"/>
                    </a:moveTo>
                    <a:cubicBezTo>
                      <a:pt x="211" y="25"/>
                      <a:pt x="237" y="31"/>
                      <a:pt x="260" y="43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20" y="77"/>
                      <a:pt x="203" y="73"/>
                      <a:pt x="186" y="73"/>
                    </a:cubicBezTo>
                    <a:cubicBezTo>
                      <a:pt x="168" y="73"/>
                      <a:pt x="151" y="77"/>
                      <a:pt x="137" y="84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33" y="32"/>
                      <a:pt x="158" y="25"/>
                      <a:pt x="184" y="25"/>
                    </a:cubicBezTo>
                    <a:close/>
                    <a:moveTo>
                      <a:pt x="85" y="234"/>
                    </a:moveTo>
                    <a:cubicBezTo>
                      <a:pt x="44" y="259"/>
                      <a:pt x="44" y="259"/>
                      <a:pt x="44" y="259"/>
                    </a:cubicBezTo>
                    <a:cubicBezTo>
                      <a:pt x="33" y="237"/>
                      <a:pt x="26" y="213"/>
                      <a:pt x="26" y="187"/>
                    </a:cubicBezTo>
                    <a:cubicBezTo>
                      <a:pt x="25" y="160"/>
                      <a:pt x="32" y="134"/>
                      <a:pt x="44" y="111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78" y="151"/>
                      <a:pt x="74" y="167"/>
                      <a:pt x="74" y="185"/>
                    </a:cubicBezTo>
                    <a:cubicBezTo>
                      <a:pt x="74" y="203"/>
                      <a:pt x="78" y="219"/>
                      <a:pt x="85" y="234"/>
                    </a:cubicBezTo>
                    <a:close/>
                    <a:moveTo>
                      <a:pt x="188" y="345"/>
                    </a:moveTo>
                    <a:cubicBezTo>
                      <a:pt x="161" y="345"/>
                      <a:pt x="135" y="339"/>
                      <a:pt x="112" y="327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93"/>
                      <a:pt x="168" y="297"/>
                      <a:pt x="186" y="297"/>
                    </a:cubicBezTo>
                    <a:cubicBezTo>
                      <a:pt x="203" y="297"/>
                      <a:pt x="220" y="293"/>
                      <a:pt x="235" y="28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38" y="338"/>
                      <a:pt x="214" y="345"/>
                      <a:pt x="188" y="345"/>
                    </a:cubicBezTo>
                    <a:close/>
                    <a:moveTo>
                      <a:pt x="186" y="273"/>
                    </a:moveTo>
                    <a:cubicBezTo>
                      <a:pt x="137" y="273"/>
                      <a:pt x="98" y="233"/>
                      <a:pt x="98" y="185"/>
                    </a:cubicBezTo>
                    <a:cubicBezTo>
                      <a:pt x="98" y="136"/>
                      <a:pt x="137" y="97"/>
                      <a:pt x="186" y="97"/>
                    </a:cubicBezTo>
                    <a:cubicBezTo>
                      <a:pt x="234" y="97"/>
                      <a:pt x="274" y="136"/>
                      <a:pt x="274" y="185"/>
                    </a:cubicBezTo>
                    <a:cubicBezTo>
                      <a:pt x="274" y="233"/>
                      <a:pt x="234" y="273"/>
                      <a:pt x="186" y="273"/>
                    </a:cubicBezTo>
                    <a:close/>
                    <a:moveTo>
                      <a:pt x="286" y="234"/>
                    </a:moveTo>
                    <a:cubicBezTo>
                      <a:pt x="294" y="219"/>
                      <a:pt x="298" y="203"/>
                      <a:pt x="298" y="185"/>
                    </a:cubicBezTo>
                    <a:cubicBezTo>
                      <a:pt x="298" y="167"/>
                      <a:pt x="294" y="151"/>
                      <a:pt x="286" y="136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9" y="133"/>
                      <a:pt x="345" y="157"/>
                      <a:pt x="346" y="183"/>
                    </a:cubicBezTo>
                    <a:cubicBezTo>
                      <a:pt x="346" y="210"/>
                      <a:pt x="340" y="236"/>
                      <a:pt x="328" y="259"/>
                    </a:cubicBezTo>
                    <a:lnTo>
                      <a:pt x="286" y="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60841" compatLnSpc="1" lIns="121682" numCol="1" rIns="121682" tIns="60841" vert="horz" wrap="square"/>
              <a:lstStyle/>
              <a:p>
                <a:pPr defTabSz="1217295"/>
                <a:endParaRPr lang="en-US" sz="3190">
                  <a:solidFill>
                    <a:prstClr val="white"/>
                  </a:solidFill>
                  <a:latin charset="-122" panose="020b0503020204020204" pitchFamily="34" typeface="微软雅黑"/>
                </a:endParaRPr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F96B98B9-5F15-46B8-8B5D-7FA6355118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7375" y="3562825"/>
                <a:ext cx="587140" cy="587140"/>
              </a:xfrm>
              <a:custGeom>
                <a:gdLst>
                  <a:gd fmla="*/ 192 w 384" name="T0"/>
                  <a:gd fmla="*/ 0 h 384" name="T1"/>
                  <a:gd fmla="*/ 0 w 384" name="T2"/>
                  <a:gd fmla="*/ 192 h 384" name="T3"/>
                  <a:gd fmla="*/ 192 w 384" name="T4"/>
                  <a:gd fmla="*/ 384 h 384" name="T5"/>
                  <a:gd fmla="*/ 384 w 384" name="T6"/>
                  <a:gd fmla="*/ 192 h 384" name="T7"/>
                  <a:gd fmla="*/ 192 w 384" name="T8"/>
                  <a:gd fmla="*/ 0 h 384" name="T9"/>
                  <a:gd fmla="*/ 192 w 384" name="T10"/>
                  <a:gd fmla="*/ 349 h 384" name="T11"/>
                  <a:gd fmla="*/ 35 w 384" name="T12"/>
                  <a:gd fmla="*/ 192 h 384" name="T13"/>
                  <a:gd fmla="*/ 192 w 384" name="T14"/>
                  <a:gd fmla="*/ 35 h 384" name="T15"/>
                  <a:gd fmla="*/ 349 w 384" name="T16"/>
                  <a:gd fmla="*/ 192 h 384" name="T17"/>
                  <a:gd fmla="*/ 192 w 384" name="T18"/>
                  <a:gd fmla="*/ 349 h 38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84" w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60841" compatLnSpc="1" lIns="121682" numCol="1" rIns="121682" tIns="60841" vert="horz" wrap="square"/>
              <a:lstStyle/>
              <a:p>
                <a:pPr defTabSz="1217295"/>
                <a:endParaRPr lang="en-US" sz="3190">
                  <a:solidFill>
                    <a:prstClr val="white"/>
                  </a:solidFill>
                  <a:latin charset="-122" panose="020b0503020204020204" pitchFamily="34" typeface="微软雅黑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B42A2BBD-B33B-4507-8CB0-3BC385593D1D}"/>
                </a:ext>
              </a:extLst>
            </p:cNvPr>
            <p:cNvGrpSpPr/>
            <p:nvPr/>
          </p:nvGrpSpPr>
          <p:grpSpPr>
            <a:xfrm>
              <a:off x="4191004" y="5546035"/>
              <a:ext cx="1097386" cy="892552"/>
              <a:chOff x="4291385" y="5468789"/>
              <a:chExt cx="1097386" cy="892552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CB6E97F-CF85-4709-9F4C-DD26DA9D364C}"/>
                  </a:ext>
                </a:extLst>
              </p:cNvPr>
              <p:cNvSpPr txBox="1"/>
              <p:nvPr/>
            </p:nvSpPr>
            <p:spPr>
              <a:xfrm>
                <a:off x="4358990" y="5468789"/>
                <a:ext cx="946912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关键词</a:t>
                </a: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975E8E1-34D8-407E-A169-E686443D9C5D}"/>
                  </a:ext>
                </a:extLst>
              </p:cNvPr>
              <p:cNvSpPr txBox="1"/>
              <p:nvPr/>
            </p:nvSpPr>
            <p:spPr>
              <a:xfrm>
                <a:off x="4291385" y="5838121"/>
                <a:ext cx="1097386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单击此处添加简要描述</a:t>
                </a: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CF8AB4B-0353-46EB-A387-6D07E73BC22C}"/>
              </a:ext>
            </a:extLst>
          </p:cNvPr>
          <p:cNvGrpSpPr/>
          <p:nvPr/>
        </p:nvGrpSpPr>
        <p:grpSpPr>
          <a:xfrm>
            <a:off x="6917972" y="4494843"/>
            <a:ext cx="1097386" cy="1943744"/>
            <a:chOff x="6917972" y="4494843"/>
            <a:chExt cx="1097386" cy="1943744"/>
          </a:xfrm>
        </p:grpSpPr>
        <p:grpSp>
          <p:nvGrpSpPr>
            <p:cNvPr id="28" name="Group 49">
              <a:extLst>
                <a:ext uri="{FF2B5EF4-FFF2-40B4-BE49-F238E27FC236}">
                  <a16:creationId xmlns:a16="http://schemas.microsoft.com/office/drawing/2014/main" id="{D246F305-589D-4232-9A1A-0726723471BC}"/>
                </a:ext>
              </a:extLst>
            </p:cNvPr>
            <p:cNvGrpSpPr/>
            <p:nvPr/>
          </p:nvGrpSpPr>
          <p:grpSpPr>
            <a:xfrm>
              <a:off x="7061637" y="4494843"/>
              <a:ext cx="781324" cy="781324"/>
              <a:chOff x="6665323" y="3562825"/>
              <a:chExt cx="587140" cy="587140"/>
            </a:xfrm>
          </p:grpSpPr>
          <p:sp>
            <p:nvSpPr>
              <p:cNvPr id="32" name="Freeform 19">
                <a:extLst>
                  <a:ext uri="{FF2B5EF4-FFF2-40B4-BE49-F238E27FC236}">
                    <a16:creationId xmlns:a16="http://schemas.microsoft.com/office/drawing/2014/main" id="{3C2732CE-FD2D-4308-BC6C-AAEC054EBA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08144" y="3735126"/>
                <a:ext cx="301499" cy="242538"/>
              </a:xfrm>
              <a:custGeom>
                <a:gdLst>
                  <a:gd fmla="*/ 393 w 400" name="T0"/>
                  <a:gd fmla="*/ 61 h 322" name="T1"/>
                  <a:gd fmla="*/ 300 w 400" name="T2"/>
                  <a:gd fmla="*/ 3 h 322" name="T3"/>
                  <a:gd fmla="*/ 286 w 400" name="T4"/>
                  <a:gd fmla="*/ 3 h 322" name="T5"/>
                  <a:gd fmla="*/ 200 w 400" name="T6"/>
                  <a:gd fmla="*/ 57 h 322" name="T7"/>
                  <a:gd fmla="*/ 113 w 400" name="T8"/>
                  <a:gd fmla="*/ 3 h 322" name="T9"/>
                  <a:gd fmla="*/ 100 w 400" name="T10"/>
                  <a:gd fmla="*/ 3 h 322" name="T11"/>
                  <a:gd fmla="*/ 6 w 400" name="T12"/>
                  <a:gd fmla="*/ 61 h 322" name="T13"/>
                  <a:gd fmla="*/ 0 w 400" name="T14"/>
                  <a:gd fmla="*/ 73 h 322" name="T15"/>
                  <a:gd fmla="*/ 0 w 400" name="T16"/>
                  <a:gd fmla="*/ 307 h 322" name="T17"/>
                  <a:gd fmla="*/ 6 w 400" name="T18"/>
                  <a:gd fmla="*/ 319 h 322" name="T19"/>
                  <a:gd fmla="*/ 20 w 400" name="T20"/>
                  <a:gd fmla="*/ 319 h 322" name="T21"/>
                  <a:gd fmla="*/ 106 w 400" name="T22"/>
                  <a:gd fmla="*/ 265 h 322" name="T23"/>
                  <a:gd fmla="*/ 193 w 400" name="T24"/>
                  <a:gd fmla="*/ 319 h 322" name="T25"/>
                  <a:gd fmla="*/ 207 w 400" name="T26"/>
                  <a:gd fmla="*/ 319 h 322" name="T27"/>
                  <a:gd fmla="*/ 293 w 400" name="T28"/>
                  <a:gd fmla="*/ 265 h 322" name="T29"/>
                  <a:gd fmla="*/ 380 w 400" name="T30"/>
                  <a:gd fmla="*/ 319 h 322" name="T31"/>
                  <a:gd fmla="*/ 387 w 400" name="T32"/>
                  <a:gd fmla="*/ 321 h 322" name="T33"/>
                  <a:gd fmla="*/ 393 w 400" name="T34"/>
                  <a:gd fmla="*/ 319 h 322" name="T35"/>
                  <a:gd fmla="*/ 400 w 400" name="T36"/>
                  <a:gd fmla="*/ 307 h 322" name="T37"/>
                  <a:gd fmla="*/ 400 w 400" name="T38"/>
                  <a:gd fmla="*/ 73 h 322" name="T39"/>
                  <a:gd fmla="*/ 393 w 400" name="T40"/>
                  <a:gd fmla="*/ 61 h 322" name="T41"/>
                  <a:gd fmla="*/ 93 w 400" name="T42"/>
                  <a:gd fmla="*/ 241 h 322" name="T43"/>
                  <a:gd fmla="*/ 26 w 400" name="T44"/>
                  <a:gd fmla="*/ 283 h 322" name="T45"/>
                  <a:gd fmla="*/ 26 w 400" name="T46"/>
                  <a:gd fmla="*/ 81 h 322" name="T47"/>
                  <a:gd fmla="*/ 93 w 400" name="T48"/>
                  <a:gd fmla="*/ 39 h 322" name="T49"/>
                  <a:gd fmla="*/ 93 w 400" name="T50"/>
                  <a:gd fmla="*/ 241 h 322" name="T51"/>
                  <a:gd fmla="*/ 187 w 400" name="T52"/>
                  <a:gd fmla="*/ 283 h 322" name="T53"/>
                  <a:gd fmla="*/ 119 w 400" name="T54"/>
                  <a:gd fmla="*/ 241 h 322" name="T55"/>
                  <a:gd fmla="*/ 119 w 400" name="T56"/>
                  <a:gd fmla="*/ 39 h 322" name="T57"/>
                  <a:gd fmla="*/ 187 w 400" name="T58"/>
                  <a:gd fmla="*/ 81 h 322" name="T59"/>
                  <a:gd fmla="*/ 187 w 400" name="T60"/>
                  <a:gd fmla="*/ 283 h 322" name="T61"/>
                  <a:gd fmla="*/ 280 w 400" name="T62"/>
                  <a:gd fmla="*/ 241 h 322" name="T63"/>
                  <a:gd fmla="*/ 213 w 400" name="T64"/>
                  <a:gd fmla="*/ 283 h 322" name="T65"/>
                  <a:gd fmla="*/ 213 w 400" name="T66"/>
                  <a:gd fmla="*/ 81 h 322" name="T67"/>
                  <a:gd fmla="*/ 280 w 400" name="T68"/>
                  <a:gd fmla="*/ 39 h 322" name="T69"/>
                  <a:gd fmla="*/ 280 w 400" name="T70"/>
                  <a:gd fmla="*/ 241 h 322" name="T71"/>
                  <a:gd fmla="*/ 374 w 400" name="T72"/>
                  <a:gd fmla="*/ 283 h 322" name="T73"/>
                  <a:gd fmla="*/ 306 w 400" name="T74"/>
                  <a:gd fmla="*/ 241 h 322" name="T75"/>
                  <a:gd fmla="*/ 306 w 400" name="T76"/>
                  <a:gd fmla="*/ 39 h 322" name="T77"/>
                  <a:gd fmla="*/ 374 w 400" name="T78"/>
                  <a:gd fmla="*/ 81 h 322" name="T79"/>
                  <a:gd fmla="*/ 374 w 400" name="T80"/>
                  <a:gd fmla="*/ 283 h 322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322" w="400">
                    <a:moveTo>
                      <a:pt x="393" y="61"/>
                    </a:moveTo>
                    <a:cubicBezTo>
                      <a:pt x="300" y="3"/>
                      <a:pt x="300" y="3"/>
                      <a:pt x="300" y="3"/>
                    </a:cubicBezTo>
                    <a:cubicBezTo>
                      <a:pt x="296" y="0"/>
                      <a:pt x="291" y="0"/>
                      <a:pt x="286" y="3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09" y="0"/>
                      <a:pt x="104" y="0"/>
                      <a:pt x="100" y="3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2" y="64"/>
                      <a:pt x="0" y="68"/>
                      <a:pt x="0" y="73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12"/>
                      <a:pt x="2" y="317"/>
                      <a:pt x="6" y="319"/>
                    </a:cubicBezTo>
                    <a:cubicBezTo>
                      <a:pt x="11" y="322"/>
                      <a:pt x="16" y="321"/>
                      <a:pt x="20" y="319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93" y="319"/>
                      <a:pt x="193" y="319"/>
                      <a:pt x="193" y="319"/>
                    </a:cubicBezTo>
                    <a:cubicBezTo>
                      <a:pt x="197" y="322"/>
                      <a:pt x="202" y="322"/>
                      <a:pt x="207" y="319"/>
                    </a:cubicBezTo>
                    <a:cubicBezTo>
                      <a:pt x="293" y="265"/>
                      <a:pt x="293" y="265"/>
                      <a:pt x="293" y="265"/>
                    </a:cubicBezTo>
                    <a:cubicBezTo>
                      <a:pt x="380" y="319"/>
                      <a:pt x="380" y="319"/>
                      <a:pt x="380" y="319"/>
                    </a:cubicBezTo>
                    <a:cubicBezTo>
                      <a:pt x="382" y="320"/>
                      <a:pt x="384" y="321"/>
                      <a:pt x="387" y="321"/>
                    </a:cubicBezTo>
                    <a:cubicBezTo>
                      <a:pt x="389" y="321"/>
                      <a:pt x="391" y="320"/>
                      <a:pt x="393" y="319"/>
                    </a:cubicBezTo>
                    <a:cubicBezTo>
                      <a:pt x="397" y="317"/>
                      <a:pt x="400" y="312"/>
                      <a:pt x="400" y="307"/>
                    </a:cubicBezTo>
                    <a:cubicBezTo>
                      <a:pt x="400" y="73"/>
                      <a:pt x="400" y="73"/>
                      <a:pt x="400" y="73"/>
                    </a:cubicBezTo>
                    <a:cubicBezTo>
                      <a:pt x="400" y="68"/>
                      <a:pt x="397" y="64"/>
                      <a:pt x="393" y="61"/>
                    </a:cubicBezTo>
                    <a:close/>
                    <a:moveTo>
                      <a:pt x="93" y="241"/>
                    </a:moveTo>
                    <a:cubicBezTo>
                      <a:pt x="26" y="283"/>
                      <a:pt x="26" y="283"/>
                      <a:pt x="26" y="283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93" y="39"/>
                      <a:pt x="93" y="39"/>
                      <a:pt x="93" y="39"/>
                    </a:cubicBezTo>
                    <a:lnTo>
                      <a:pt x="93" y="241"/>
                    </a:lnTo>
                    <a:close/>
                    <a:moveTo>
                      <a:pt x="187" y="283"/>
                    </a:moveTo>
                    <a:cubicBezTo>
                      <a:pt x="119" y="241"/>
                      <a:pt x="119" y="241"/>
                      <a:pt x="119" y="241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87" y="81"/>
                      <a:pt x="187" y="81"/>
                      <a:pt x="187" y="81"/>
                    </a:cubicBezTo>
                    <a:lnTo>
                      <a:pt x="187" y="283"/>
                    </a:lnTo>
                    <a:close/>
                    <a:moveTo>
                      <a:pt x="280" y="241"/>
                    </a:moveTo>
                    <a:cubicBezTo>
                      <a:pt x="213" y="283"/>
                      <a:pt x="213" y="283"/>
                      <a:pt x="213" y="283"/>
                    </a:cubicBezTo>
                    <a:cubicBezTo>
                      <a:pt x="213" y="81"/>
                      <a:pt x="213" y="81"/>
                      <a:pt x="213" y="81"/>
                    </a:cubicBezTo>
                    <a:cubicBezTo>
                      <a:pt x="280" y="39"/>
                      <a:pt x="280" y="39"/>
                      <a:pt x="280" y="39"/>
                    </a:cubicBezTo>
                    <a:lnTo>
                      <a:pt x="280" y="241"/>
                    </a:lnTo>
                    <a:close/>
                    <a:moveTo>
                      <a:pt x="374" y="283"/>
                    </a:moveTo>
                    <a:cubicBezTo>
                      <a:pt x="306" y="241"/>
                      <a:pt x="306" y="241"/>
                      <a:pt x="306" y="241"/>
                    </a:cubicBezTo>
                    <a:cubicBezTo>
                      <a:pt x="306" y="39"/>
                      <a:pt x="306" y="39"/>
                      <a:pt x="306" y="39"/>
                    </a:cubicBezTo>
                    <a:cubicBezTo>
                      <a:pt x="374" y="81"/>
                      <a:pt x="374" y="81"/>
                      <a:pt x="374" y="81"/>
                    </a:cubicBezTo>
                    <a:lnTo>
                      <a:pt x="374" y="2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60841" compatLnSpc="1" lIns="121682" numCol="1" rIns="121682" tIns="60841" vert="horz" wrap="square"/>
              <a:lstStyle/>
              <a:p>
                <a:pPr defTabSz="1217295"/>
                <a:endParaRPr lang="en-US" sz="3190">
                  <a:solidFill>
                    <a:prstClr val="white"/>
                  </a:solidFill>
                  <a:latin charset="-122" panose="020b0503020204020204" pitchFamily="34" typeface="微软雅黑"/>
                </a:endParaRPr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4582EBAF-42FC-4527-AD0B-7CF8707165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5323" y="3562825"/>
                <a:ext cx="587140" cy="587140"/>
              </a:xfrm>
              <a:custGeom>
                <a:gdLst>
                  <a:gd fmla="*/ 192 w 384" name="T0"/>
                  <a:gd fmla="*/ 0 h 384" name="T1"/>
                  <a:gd fmla="*/ 0 w 384" name="T2"/>
                  <a:gd fmla="*/ 192 h 384" name="T3"/>
                  <a:gd fmla="*/ 192 w 384" name="T4"/>
                  <a:gd fmla="*/ 384 h 384" name="T5"/>
                  <a:gd fmla="*/ 384 w 384" name="T6"/>
                  <a:gd fmla="*/ 192 h 384" name="T7"/>
                  <a:gd fmla="*/ 192 w 384" name="T8"/>
                  <a:gd fmla="*/ 0 h 384" name="T9"/>
                  <a:gd fmla="*/ 192 w 384" name="T10"/>
                  <a:gd fmla="*/ 349 h 384" name="T11"/>
                  <a:gd fmla="*/ 35 w 384" name="T12"/>
                  <a:gd fmla="*/ 192 h 384" name="T13"/>
                  <a:gd fmla="*/ 192 w 384" name="T14"/>
                  <a:gd fmla="*/ 35 h 384" name="T15"/>
                  <a:gd fmla="*/ 349 w 384" name="T16"/>
                  <a:gd fmla="*/ 192 h 384" name="T17"/>
                  <a:gd fmla="*/ 192 w 384" name="T18"/>
                  <a:gd fmla="*/ 349 h 38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84" w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60841" compatLnSpc="1" lIns="121682" numCol="1" rIns="121682" tIns="60841" vert="horz" wrap="square"/>
              <a:lstStyle/>
              <a:p>
                <a:pPr defTabSz="1217295"/>
                <a:endParaRPr lang="en-US" sz="3190">
                  <a:solidFill>
                    <a:prstClr val="white"/>
                  </a:solidFill>
                  <a:latin charset="-122" panose="020b0503020204020204" pitchFamily="34" typeface="微软雅黑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FD5A4883-5F3F-46AE-9444-3E417A77634E}"/>
                </a:ext>
              </a:extLst>
            </p:cNvPr>
            <p:cNvGrpSpPr/>
            <p:nvPr/>
          </p:nvGrpSpPr>
          <p:grpSpPr>
            <a:xfrm>
              <a:off x="6917972" y="5546035"/>
              <a:ext cx="1097386" cy="892552"/>
              <a:chOff x="4291385" y="5468789"/>
              <a:chExt cx="1097386" cy="892552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024FA96B-9F51-49BE-9F23-B6D331FF356F}"/>
                  </a:ext>
                </a:extLst>
              </p:cNvPr>
              <p:cNvSpPr txBox="1"/>
              <p:nvPr/>
            </p:nvSpPr>
            <p:spPr>
              <a:xfrm>
                <a:off x="4358989" y="5468789"/>
                <a:ext cx="946912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关键词</a:t>
                </a: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71D8E55-5961-4AD1-BC3A-15266AD30175}"/>
                  </a:ext>
                </a:extLst>
              </p:cNvPr>
              <p:cNvSpPr txBox="1"/>
              <p:nvPr/>
            </p:nvSpPr>
            <p:spPr>
              <a:xfrm>
                <a:off x="4291387" y="5838121"/>
                <a:ext cx="1097386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单击此处添加简要描述</a:t>
                </a: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7714BBA-4AC4-4480-BABD-359487A3B841}"/>
              </a:ext>
            </a:extLst>
          </p:cNvPr>
          <p:cNvGrpSpPr/>
          <p:nvPr/>
        </p:nvGrpSpPr>
        <p:grpSpPr>
          <a:xfrm>
            <a:off x="9651737" y="4499037"/>
            <a:ext cx="1097386" cy="1939550"/>
            <a:chOff x="9651737" y="4499037"/>
            <a:chExt cx="1097386" cy="1939550"/>
          </a:xfrm>
        </p:grpSpPr>
        <p:grpSp>
          <p:nvGrpSpPr>
            <p:cNvPr id="35" name="Group 50">
              <a:extLst>
                <a:ext uri="{FF2B5EF4-FFF2-40B4-BE49-F238E27FC236}">
                  <a16:creationId xmlns:a16="http://schemas.microsoft.com/office/drawing/2014/main" id="{B985AEA1-6991-4C9A-AA25-B3F75AC1ED50}"/>
                </a:ext>
              </a:extLst>
            </p:cNvPr>
            <p:cNvGrpSpPr/>
            <p:nvPr/>
          </p:nvGrpSpPr>
          <p:grpSpPr>
            <a:xfrm>
              <a:off x="9774241" y="4499037"/>
              <a:ext cx="781324" cy="781324"/>
              <a:chOff x="7740352" y="3562825"/>
              <a:chExt cx="587140" cy="587140"/>
            </a:xfrm>
          </p:grpSpPr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186B25BA-1CDD-45DC-9FDE-C2A14B8664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40352" y="3562825"/>
                <a:ext cx="587140" cy="587140"/>
              </a:xfrm>
              <a:custGeom>
                <a:gdLst>
                  <a:gd fmla="*/ 192 w 384" name="T0"/>
                  <a:gd fmla="*/ 0 h 384" name="T1"/>
                  <a:gd fmla="*/ 0 w 384" name="T2"/>
                  <a:gd fmla="*/ 192 h 384" name="T3"/>
                  <a:gd fmla="*/ 192 w 384" name="T4"/>
                  <a:gd fmla="*/ 384 h 384" name="T5"/>
                  <a:gd fmla="*/ 384 w 384" name="T6"/>
                  <a:gd fmla="*/ 192 h 384" name="T7"/>
                  <a:gd fmla="*/ 192 w 384" name="T8"/>
                  <a:gd fmla="*/ 0 h 384" name="T9"/>
                  <a:gd fmla="*/ 192 w 384" name="T10"/>
                  <a:gd fmla="*/ 349 h 384" name="T11"/>
                  <a:gd fmla="*/ 35 w 384" name="T12"/>
                  <a:gd fmla="*/ 192 h 384" name="T13"/>
                  <a:gd fmla="*/ 192 w 384" name="T14"/>
                  <a:gd fmla="*/ 35 h 384" name="T15"/>
                  <a:gd fmla="*/ 349 w 384" name="T16"/>
                  <a:gd fmla="*/ 192 h 384" name="T17"/>
                  <a:gd fmla="*/ 192 w 384" name="T18"/>
                  <a:gd fmla="*/ 349 h 38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84" w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60841" compatLnSpc="1" lIns="121682" numCol="1" rIns="121682" tIns="60841" vert="horz" wrap="square"/>
              <a:lstStyle/>
              <a:p>
                <a:pPr defTabSz="1217295"/>
                <a:endParaRPr lang="en-US" sz="3190">
                  <a:solidFill>
                    <a:prstClr val="white"/>
                  </a:solidFill>
                  <a:latin charset="-122" panose="020b0503020204020204" pitchFamily="34" typeface="微软雅黑"/>
                </a:endParaRPr>
              </a:p>
            </p:txBody>
          </p:sp>
          <p:sp>
            <p:nvSpPr>
              <p:cNvPr id="40" name="Freeform 27">
                <a:extLst>
                  <a:ext uri="{FF2B5EF4-FFF2-40B4-BE49-F238E27FC236}">
                    <a16:creationId xmlns:a16="http://schemas.microsoft.com/office/drawing/2014/main" id="{06468B31-880C-4C82-8C31-6F0CBCAC71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31746" y="3722078"/>
                <a:ext cx="204352" cy="268635"/>
              </a:xfrm>
              <a:custGeom>
                <a:gdLst>
                  <a:gd fmla="*/ 96 w 256" name="T0"/>
                  <a:gd fmla="*/ 48 h 336" name="T1"/>
                  <a:gd fmla="*/ 48 w 256" name="T2"/>
                  <a:gd fmla="*/ 0 h 336" name="T3"/>
                  <a:gd fmla="*/ 0 w 256" name="T4"/>
                  <a:gd fmla="*/ 48 h 336" name="T5"/>
                  <a:gd fmla="*/ 29 w 256" name="T6"/>
                  <a:gd fmla="*/ 92 h 336" name="T7"/>
                  <a:gd fmla="*/ 29 w 256" name="T8"/>
                  <a:gd fmla="*/ 244 h 336" name="T9"/>
                  <a:gd fmla="*/ 0 w 256" name="T10"/>
                  <a:gd fmla="*/ 288 h 336" name="T11"/>
                  <a:gd fmla="*/ 48 w 256" name="T12"/>
                  <a:gd fmla="*/ 336 h 336" name="T13"/>
                  <a:gd fmla="*/ 96 w 256" name="T14"/>
                  <a:gd fmla="*/ 288 h 336" name="T15"/>
                  <a:gd fmla="*/ 67 w 256" name="T16"/>
                  <a:gd fmla="*/ 244 h 336" name="T17"/>
                  <a:gd fmla="*/ 67 w 256" name="T18"/>
                  <a:gd fmla="*/ 92 h 336" name="T19"/>
                  <a:gd fmla="*/ 96 w 256" name="T20"/>
                  <a:gd fmla="*/ 48 h 336" name="T21"/>
                  <a:gd fmla="*/ 75 w 256" name="T22"/>
                  <a:gd fmla="*/ 288 h 336" name="T23"/>
                  <a:gd fmla="*/ 48 w 256" name="T24"/>
                  <a:gd fmla="*/ 316 h 336" name="T25"/>
                  <a:gd fmla="*/ 20 w 256" name="T26"/>
                  <a:gd fmla="*/ 288 h 336" name="T27"/>
                  <a:gd fmla="*/ 48 w 256" name="T28"/>
                  <a:gd fmla="*/ 260 h 336" name="T29"/>
                  <a:gd fmla="*/ 75 w 256" name="T30"/>
                  <a:gd fmla="*/ 288 h 336" name="T31"/>
                  <a:gd fmla="*/ 48 w 256" name="T32"/>
                  <a:gd fmla="*/ 76 h 336" name="T33"/>
                  <a:gd fmla="*/ 20 w 256" name="T34"/>
                  <a:gd fmla="*/ 48 h 336" name="T35"/>
                  <a:gd fmla="*/ 48 w 256" name="T36"/>
                  <a:gd fmla="*/ 20 h 336" name="T37"/>
                  <a:gd fmla="*/ 75 w 256" name="T38"/>
                  <a:gd fmla="*/ 48 h 336" name="T39"/>
                  <a:gd fmla="*/ 48 w 256" name="T40"/>
                  <a:gd fmla="*/ 76 h 336" name="T41"/>
                  <a:gd fmla="*/ 227 w 256" name="T42"/>
                  <a:gd fmla="*/ 244 h 336" name="T43"/>
                  <a:gd fmla="*/ 227 w 256" name="T44"/>
                  <a:gd fmla="*/ 92 h 336" name="T45"/>
                  <a:gd fmla="*/ 256 w 256" name="T46"/>
                  <a:gd fmla="*/ 48 h 336" name="T47"/>
                  <a:gd fmla="*/ 208 w 256" name="T48"/>
                  <a:gd fmla="*/ 0 h 336" name="T49"/>
                  <a:gd fmla="*/ 160 w 256" name="T50"/>
                  <a:gd fmla="*/ 48 h 336" name="T51"/>
                  <a:gd fmla="*/ 189 w 256" name="T52"/>
                  <a:gd fmla="*/ 92 h 336" name="T53"/>
                  <a:gd fmla="*/ 189 w 256" name="T54"/>
                  <a:gd fmla="*/ 244 h 336" name="T55"/>
                  <a:gd fmla="*/ 160 w 256" name="T56"/>
                  <a:gd fmla="*/ 288 h 336" name="T57"/>
                  <a:gd fmla="*/ 208 w 256" name="T58"/>
                  <a:gd fmla="*/ 336 h 336" name="T59"/>
                  <a:gd fmla="*/ 256 w 256" name="T60"/>
                  <a:gd fmla="*/ 288 h 336" name="T61"/>
                  <a:gd fmla="*/ 227 w 256" name="T62"/>
                  <a:gd fmla="*/ 244 h 336" name="T63"/>
                  <a:gd fmla="*/ 180 w 256" name="T64"/>
                  <a:gd fmla="*/ 48 h 336" name="T65"/>
                  <a:gd fmla="*/ 208 w 256" name="T66"/>
                  <a:gd fmla="*/ 20 h 336" name="T67"/>
                  <a:gd fmla="*/ 235 w 256" name="T68"/>
                  <a:gd fmla="*/ 48 h 336" name="T69"/>
                  <a:gd fmla="*/ 208 w 256" name="T70"/>
                  <a:gd fmla="*/ 76 h 336" name="T71"/>
                  <a:gd fmla="*/ 180 w 256" name="T72"/>
                  <a:gd fmla="*/ 48 h 336" name="T73"/>
                  <a:gd fmla="*/ 208 w 256" name="T74"/>
                  <a:gd fmla="*/ 316 h 336" name="T75"/>
                  <a:gd fmla="*/ 180 w 256" name="T76"/>
                  <a:gd fmla="*/ 288 h 336" name="T77"/>
                  <a:gd fmla="*/ 208 w 256" name="T78"/>
                  <a:gd fmla="*/ 260 h 336" name="T79"/>
                  <a:gd fmla="*/ 235 w 256" name="T80"/>
                  <a:gd fmla="*/ 288 h 336" name="T81"/>
                  <a:gd fmla="*/ 208 w 256" name="T82"/>
                  <a:gd fmla="*/ 316 h 336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336" w="256">
                    <a:moveTo>
                      <a:pt x="96" y="48"/>
                    </a:moveTo>
                    <a:cubicBezTo>
                      <a:pt x="96" y="21"/>
                      <a:pt x="74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68"/>
                      <a:pt x="12" y="85"/>
                      <a:pt x="29" y="92"/>
                    </a:cubicBezTo>
                    <a:cubicBezTo>
                      <a:pt x="29" y="244"/>
                      <a:pt x="29" y="244"/>
                      <a:pt x="29" y="244"/>
                    </a:cubicBezTo>
                    <a:cubicBezTo>
                      <a:pt x="12" y="251"/>
                      <a:pt x="0" y="268"/>
                      <a:pt x="0" y="288"/>
                    </a:cubicBezTo>
                    <a:cubicBezTo>
                      <a:pt x="0" y="314"/>
                      <a:pt x="21" y="336"/>
                      <a:pt x="48" y="336"/>
                    </a:cubicBezTo>
                    <a:cubicBezTo>
                      <a:pt x="74" y="336"/>
                      <a:pt x="96" y="314"/>
                      <a:pt x="96" y="288"/>
                    </a:cubicBezTo>
                    <a:cubicBezTo>
                      <a:pt x="96" y="268"/>
                      <a:pt x="84" y="251"/>
                      <a:pt x="67" y="244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84" y="85"/>
                      <a:pt x="96" y="68"/>
                      <a:pt x="96" y="48"/>
                    </a:cubicBezTo>
                    <a:close/>
                    <a:moveTo>
                      <a:pt x="75" y="288"/>
                    </a:moveTo>
                    <a:cubicBezTo>
                      <a:pt x="75" y="303"/>
                      <a:pt x="63" y="316"/>
                      <a:pt x="48" y="316"/>
                    </a:cubicBezTo>
                    <a:cubicBezTo>
                      <a:pt x="32" y="316"/>
                      <a:pt x="20" y="303"/>
                      <a:pt x="20" y="288"/>
                    </a:cubicBezTo>
                    <a:cubicBezTo>
                      <a:pt x="20" y="273"/>
                      <a:pt x="32" y="260"/>
                      <a:pt x="48" y="260"/>
                    </a:cubicBezTo>
                    <a:cubicBezTo>
                      <a:pt x="63" y="260"/>
                      <a:pt x="75" y="273"/>
                      <a:pt x="75" y="288"/>
                    </a:cubicBezTo>
                    <a:close/>
                    <a:moveTo>
                      <a:pt x="48" y="76"/>
                    </a:moveTo>
                    <a:cubicBezTo>
                      <a:pt x="32" y="76"/>
                      <a:pt x="20" y="63"/>
                      <a:pt x="20" y="48"/>
                    </a:cubicBezTo>
                    <a:cubicBezTo>
                      <a:pt x="20" y="33"/>
                      <a:pt x="32" y="20"/>
                      <a:pt x="48" y="20"/>
                    </a:cubicBezTo>
                    <a:cubicBezTo>
                      <a:pt x="63" y="20"/>
                      <a:pt x="75" y="33"/>
                      <a:pt x="75" y="48"/>
                    </a:cubicBezTo>
                    <a:cubicBezTo>
                      <a:pt x="75" y="63"/>
                      <a:pt x="63" y="76"/>
                      <a:pt x="48" y="76"/>
                    </a:cubicBezTo>
                    <a:close/>
                    <a:moveTo>
                      <a:pt x="227" y="244"/>
                    </a:moveTo>
                    <a:cubicBezTo>
                      <a:pt x="227" y="92"/>
                      <a:pt x="227" y="92"/>
                      <a:pt x="227" y="92"/>
                    </a:cubicBezTo>
                    <a:cubicBezTo>
                      <a:pt x="244" y="85"/>
                      <a:pt x="256" y="68"/>
                      <a:pt x="256" y="48"/>
                    </a:cubicBezTo>
                    <a:cubicBezTo>
                      <a:pt x="256" y="21"/>
                      <a:pt x="234" y="0"/>
                      <a:pt x="208" y="0"/>
                    </a:cubicBezTo>
                    <a:cubicBezTo>
                      <a:pt x="181" y="0"/>
                      <a:pt x="160" y="21"/>
                      <a:pt x="160" y="48"/>
                    </a:cubicBezTo>
                    <a:cubicBezTo>
                      <a:pt x="160" y="68"/>
                      <a:pt x="172" y="85"/>
                      <a:pt x="189" y="92"/>
                    </a:cubicBezTo>
                    <a:cubicBezTo>
                      <a:pt x="189" y="244"/>
                      <a:pt x="189" y="244"/>
                      <a:pt x="189" y="244"/>
                    </a:cubicBezTo>
                    <a:cubicBezTo>
                      <a:pt x="172" y="251"/>
                      <a:pt x="160" y="268"/>
                      <a:pt x="160" y="288"/>
                    </a:cubicBezTo>
                    <a:cubicBezTo>
                      <a:pt x="160" y="314"/>
                      <a:pt x="181" y="336"/>
                      <a:pt x="208" y="336"/>
                    </a:cubicBezTo>
                    <a:cubicBezTo>
                      <a:pt x="234" y="336"/>
                      <a:pt x="256" y="314"/>
                      <a:pt x="256" y="288"/>
                    </a:cubicBezTo>
                    <a:cubicBezTo>
                      <a:pt x="256" y="268"/>
                      <a:pt x="244" y="251"/>
                      <a:pt x="227" y="244"/>
                    </a:cubicBezTo>
                    <a:close/>
                    <a:moveTo>
                      <a:pt x="180" y="48"/>
                    </a:moveTo>
                    <a:cubicBezTo>
                      <a:pt x="180" y="33"/>
                      <a:pt x="192" y="20"/>
                      <a:pt x="208" y="20"/>
                    </a:cubicBezTo>
                    <a:cubicBezTo>
                      <a:pt x="223" y="20"/>
                      <a:pt x="235" y="33"/>
                      <a:pt x="235" y="48"/>
                    </a:cubicBezTo>
                    <a:cubicBezTo>
                      <a:pt x="235" y="63"/>
                      <a:pt x="223" y="76"/>
                      <a:pt x="208" y="76"/>
                    </a:cubicBezTo>
                    <a:cubicBezTo>
                      <a:pt x="192" y="76"/>
                      <a:pt x="180" y="63"/>
                      <a:pt x="180" y="48"/>
                    </a:cubicBezTo>
                    <a:close/>
                    <a:moveTo>
                      <a:pt x="208" y="316"/>
                    </a:moveTo>
                    <a:cubicBezTo>
                      <a:pt x="192" y="316"/>
                      <a:pt x="180" y="303"/>
                      <a:pt x="180" y="288"/>
                    </a:cubicBezTo>
                    <a:cubicBezTo>
                      <a:pt x="180" y="273"/>
                      <a:pt x="192" y="260"/>
                      <a:pt x="208" y="260"/>
                    </a:cubicBezTo>
                    <a:cubicBezTo>
                      <a:pt x="223" y="260"/>
                      <a:pt x="235" y="273"/>
                      <a:pt x="235" y="288"/>
                    </a:cubicBezTo>
                    <a:cubicBezTo>
                      <a:pt x="235" y="303"/>
                      <a:pt x="223" y="316"/>
                      <a:pt x="208" y="3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60841" compatLnSpc="1" lIns="121682" numCol="1" rIns="121682" tIns="60841" vert="horz" wrap="square"/>
              <a:lstStyle/>
              <a:p>
                <a:pPr defTabSz="1217295"/>
                <a:endParaRPr lang="en-US" sz="3190">
                  <a:solidFill>
                    <a:prstClr val="white"/>
                  </a:solidFill>
                  <a:latin charset="-122" panose="020b0503020204020204" pitchFamily="34" typeface="微软雅黑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AEFC88E-0820-4921-B26B-A8FC2D9C3412}"/>
                </a:ext>
              </a:extLst>
            </p:cNvPr>
            <p:cNvGrpSpPr/>
            <p:nvPr/>
          </p:nvGrpSpPr>
          <p:grpSpPr>
            <a:xfrm>
              <a:off x="9651737" y="5546035"/>
              <a:ext cx="1097386" cy="892552"/>
              <a:chOff x="4291385" y="5468789"/>
              <a:chExt cx="1097386" cy="892552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CFEBF6FE-11C2-4C54-923F-16341DE901D2}"/>
                  </a:ext>
                </a:extLst>
              </p:cNvPr>
              <p:cNvSpPr txBox="1"/>
              <p:nvPr/>
            </p:nvSpPr>
            <p:spPr>
              <a:xfrm>
                <a:off x="4358989" y="5468789"/>
                <a:ext cx="946912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关键词</a:t>
                </a: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844C1FB6-9AE8-4F7F-BCD1-203E0608E4AD}"/>
                  </a:ext>
                </a:extLst>
              </p:cNvPr>
              <p:cNvSpPr txBox="1"/>
              <p:nvPr/>
            </p:nvSpPr>
            <p:spPr>
              <a:xfrm>
                <a:off x="4291387" y="5838122"/>
                <a:ext cx="1097386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单击此处添加简要描述</a:t>
                </a:r>
              </a:p>
            </p:txBody>
          </p:sp>
        </p:grpSp>
      </p:grpSp>
    </p:spTree>
    <p:extLst>
      <p:ext uri="{BB962C8B-B14F-4D97-AF65-F5344CB8AC3E}">
        <p14:creationId val="191117747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1B55BBA-455A-4906-8F9A-94F3DC39DD25}"/>
              </a:ext>
            </a:extLst>
          </p:cNvPr>
          <p:cNvGrpSpPr/>
          <p:nvPr/>
        </p:nvGrpSpPr>
        <p:grpSpPr>
          <a:xfrm>
            <a:off x="5136529" y="2602028"/>
            <a:ext cx="1766545" cy="1766545"/>
            <a:chOff x="5212729" y="3160828"/>
            <a:chExt cx="1766545" cy="1766545"/>
          </a:xfrm>
        </p:grpSpPr>
        <p:sp>
          <p:nvSpPr>
            <p:cNvPr id="3" name="Shape 10159">
              <a:extLst>
                <a:ext uri="{FF2B5EF4-FFF2-40B4-BE49-F238E27FC236}">
                  <a16:creationId xmlns:a16="http://schemas.microsoft.com/office/drawing/2014/main" id="{0AA8F78F-E979-4B72-ADA3-9F96AAC05BFD}"/>
                </a:ext>
              </a:extLst>
            </p:cNvPr>
            <p:cNvSpPr/>
            <p:nvPr/>
          </p:nvSpPr>
          <p:spPr>
            <a:xfrm>
              <a:off x="5212729" y="3160828"/>
              <a:ext cx="1766545" cy="176654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ysClr lastClr="FFFFFF" val="window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</a:endParaRPr>
            </a:p>
          </p:txBody>
        </p:sp>
        <p:sp>
          <p:nvSpPr>
            <p:cNvPr id="4" name="KSO_Shape">
              <a:extLst>
                <a:ext uri="{FF2B5EF4-FFF2-40B4-BE49-F238E27FC236}">
                  <a16:creationId xmlns:a16="http://schemas.microsoft.com/office/drawing/2014/main" id="{064316A8-C5EC-4866-A4C5-CB2C71C0A95E}"/>
                </a:ext>
              </a:extLst>
            </p:cNvPr>
            <p:cNvSpPr/>
            <p:nvPr/>
          </p:nvSpPr>
          <p:spPr bwMode="auto">
            <a:xfrm>
              <a:off x="5558972" y="3542873"/>
              <a:ext cx="1074058" cy="1002454"/>
            </a:xfrm>
            <a:custGeom>
              <a:gdLst>
                <a:gd fmla="*/ 1555232 w 2741613" name="T0"/>
                <a:gd fmla="*/ 1766302 h 2557463" name="T1"/>
                <a:gd fmla="*/ 1500877 w 2741613" name="T2"/>
                <a:gd fmla="*/ 1732308 h 2557463" name="T3"/>
                <a:gd fmla="*/ 410527 w 2741613" name="T4"/>
                <a:gd fmla="*/ 1777780 h 2557463" name="T5"/>
                <a:gd fmla="*/ 294306 w 2741613" name="T6"/>
                <a:gd fmla="*/ 1747980 h 2557463" name="T7"/>
                <a:gd fmla="*/ 1473436 w 2741613" name="T8"/>
                <a:gd fmla="*/ 1657260 h 2557463" name="T9"/>
                <a:gd fmla="*/ 1387009 w 2741613" name="T10"/>
                <a:gd fmla="*/ 1662603 h 2557463" name="T11"/>
                <a:gd fmla="*/ 511578 w 2741613" name="T12"/>
                <a:gd fmla="*/ 1682417 h 2557463" name="T13"/>
                <a:gd fmla="*/ 414761 w 2741613" name="T14"/>
                <a:gd fmla="*/ 1659264 h 2557463" name="T15"/>
                <a:gd fmla="*/ 1116006 w 2741613" name="T16"/>
                <a:gd fmla="*/ 1639146 h 2557463" name="T17"/>
                <a:gd fmla="*/ 1025639 w 2741613" name="T18"/>
                <a:gd fmla="*/ 1606463 h 2557463" name="T19"/>
                <a:gd fmla="*/ 902419 w 2741613" name="T20"/>
                <a:gd fmla="*/ 1619000 h 2557463" name="T21"/>
                <a:gd fmla="*/ 844427 w 2741613" name="T22"/>
                <a:gd fmla="*/ 1606240 h 2557463" name="T23"/>
                <a:gd fmla="*/ 445447 w 2741613" name="T24"/>
                <a:gd fmla="*/ 1163753 h 2557463" name="T25"/>
                <a:gd fmla="*/ 787487 w 2741613" name="T26"/>
                <a:gd fmla="*/ 791326 h 2557463" name="T27"/>
                <a:gd fmla="*/ 436007 w 2741613" name="T28"/>
                <a:gd fmla="*/ 849224 h 2557463" name="T29"/>
                <a:gd fmla="*/ 288609 w 2741613" name="T30"/>
                <a:gd fmla="*/ 1698536 h 2557463" name="T31"/>
                <a:gd fmla="*/ 48617 w 2741613" name="T32"/>
                <a:gd fmla="*/ 1149773 h 2557463" name="T33"/>
                <a:gd fmla="*/ 9281 w 2741613" name="T34"/>
                <a:gd fmla="*/ 859603 h 2557463" name="T35"/>
                <a:gd fmla="*/ 145851 w 2741613" name="T36"/>
                <a:gd fmla="*/ 699059 h 2557463" name="T37"/>
                <a:gd fmla="*/ 1592699 w 2741613" name="T38"/>
                <a:gd fmla="*/ 734392 h 2557463" name="T39"/>
                <a:gd fmla="*/ 1871083 w 2741613" name="T40"/>
                <a:gd fmla="*/ 787391 h 2557463" name="T41"/>
                <a:gd fmla="*/ 1890905 w 2741613" name="T42"/>
                <a:gd fmla="*/ 1065196 h 2557463" name="T43"/>
                <a:gd fmla="*/ 1812940 w 2741613" name="T44"/>
                <a:gd fmla="*/ 1357575 h 2557463" name="T45"/>
                <a:gd fmla="*/ 1457031 w 2741613" name="T46"/>
                <a:gd fmla="*/ 968693 h 2557463" name="T47"/>
                <a:gd fmla="*/ 1541163 w 2741613" name="T48"/>
                <a:gd fmla="*/ 700164 h 2557463" name="T49"/>
                <a:gd fmla="*/ 1241834 w 2741613" name="T50"/>
                <a:gd fmla="*/ 723340 h 2557463" name="T51"/>
                <a:gd fmla="*/ 1102527 w 2741613" name="T52"/>
                <a:gd fmla="*/ 893083 h 2557463" name="T53"/>
                <a:gd fmla="*/ 798746 w 2741613" name="T54"/>
                <a:gd fmla="*/ 901471 h 2557463" name="T55"/>
                <a:gd fmla="*/ 624337 w 2741613" name="T56"/>
                <a:gd fmla="*/ 850924 h 2557463" name="T57"/>
                <a:gd fmla="*/ 750839 w 2741613" name="T58"/>
                <a:gd fmla="*/ 677208 h 2557463" name="T59"/>
                <a:gd fmla="*/ 1062788 w 2741613" name="T60"/>
                <a:gd fmla="*/ 640566 h 2557463" name="T61"/>
                <a:gd fmla="*/ 137222 w 2741613" name="T62"/>
                <a:gd fmla="*/ 399417 h 2557463" name="T63"/>
                <a:gd fmla="*/ 292755 w 2741613" name="T64"/>
                <a:gd fmla="*/ 345682 h 2557463" name="T65"/>
                <a:gd fmla="*/ 334009 w 2741613" name="T66"/>
                <a:gd fmla="*/ 437452 h 2557463" name="T67"/>
                <a:gd fmla="*/ 372176 w 2741613" name="T68"/>
                <a:gd fmla="*/ 447403 h 2557463" name="T69"/>
                <a:gd fmla="*/ 362248 w 2741613" name="T70"/>
                <a:gd fmla="*/ 593130 h 2557463" name="T71"/>
                <a:gd fmla="*/ 240028 w 2741613" name="T72"/>
                <a:gd fmla="*/ 702591 h 2557463" name="T73"/>
                <a:gd fmla="*/ 122440 w 2741613" name="T74"/>
                <a:gd fmla="*/ 567478 h 2557463" name="T75"/>
                <a:gd fmla="*/ 107439 w 2741613" name="T76"/>
                <a:gd fmla="*/ 480131 h 2557463" name="T77"/>
                <a:gd fmla="*/ 170093 w 2741613" name="T78"/>
                <a:gd fmla="*/ 347893 h 2557463" name="T79"/>
                <a:gd fmla="*/ 1776846 w 2741613" name="T80"/>
                <a:gd fmla="*/ 366247 h 2557463" name="T81"/>
                <a:gd fmla="*/ 1798449 w 2741613" name="T82"/>
                <a:gd fmla="*/ 502465 h 2557463" name="T83"/>
                <a:gd fmla="*/ 1760093 w 2741613" name="T84"/>
                <a:gd fmla="*/ 621435 h 2557463" name="T85"/>
                <a:gd fmla="*/ 1630031 w 2741613" name="T86"/>
                <a:gd fmla="*/ 697505 h 2557463" name="T87"/>
                <a:gd fmla="*/ 1535902 w 2741613" name="T88"/>
                <a:gd fmla="*/ 561508 h 2557463" name="T89"/>
                <a:gd fmla="*/ 1552215 w 2741613" name="T90"/>
                <a:gd fmla="*/ 453594 h 2557463" name="T91"/>
                <a:gd fmla="*/ 1541854 w 2741613" name="T92"/>
                <a:gd fmla="*/ 422193 h 2557463" name="T93"/>
                <a:gd fmla="*/ 1010412 w 2741613" name="T94"/>
                <a:gd fmla="*/ 326683 h 2557463" name="T95"/>
                <a:gd fmla="*/ 1058285 w 2741613" name="T96"/>
                <a:gd fmla="*/ 408958 h 2557463" name="T97"/>
                <a:gd fmla="*/ 1092921 w 2741613" name="T98"/>
                <a:gd fmla="*/ 435649 h 2557463" name="T99"/>
                <a:gd fmla="*/ 1092260 w 2741613" name="T100"/>
                <a:gd fmla="*/ 528071 h 2557463" name="T101"/>
                <a:gd fmla="*/ 1006661 w 2741613" name="T102"/>
                <a:gd fmla="*/ 635492 h 2557463" name="T103"/>
                <a:gd fmla="*/ 893265 w 2741613" name="T104"/>
                <a:gd fmla="*/ 569098 h 2557463" name="T105"/>
                <a:gd fmla="*/ 861497 w 2741613" name="T106"/>
                <a:gd fmla="*/ 458589 h 2557463" name="T107"/>
                <a:gd fmla="*/ 868115 w 2741613" name="T108"/>
                <a:gd fmla="*/ 376093 h 2557463" name="T109"/>
                <a:gd fmla="*/ 514509 w 2741613" name="T110"/>
                <a:gd fmla="*/ 219583 h 2557463" name="T111"/>
                <a:gd fmla="*/ 515613 w 2741613" name="T112"/>
                <a:gd fmla="*/ 155869 h 2557463" name="T113"/>
                <a:gd fmla="*/ 520248 w 2741613" name="T114"/>
                <a:gd fmla="*/ 152562 h 2557463" name="T115"/>
                <a:gd fmla="*/ 791747 w 2741613" name="T116"/>
                <a:gd fmla="*/ 99650 h 2557463" name="T117"/>
                <a:gd fmla="*/ 848917 w 2741613" name="T118"/>
                <a:gd fmla="*/ 59085 h 2557463" name="T119"/>
                <a:gd fmla="*/ 813158 w 2741613" name="T120"/>
                <a:gd fmla="*/ 292558 h 2557463" name="T121"/>
                <a:gd fmla="*/ 481620 w 2741613" name="T122"/>
                <a:gd fmla="*/ 286605 h 2557463" name="T123"/>
                <a:gd fmla="*/ 458664 w 2741613" name="T124"/>
                <a:gd fmla="*/ 50267 h 2557463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2557463" w="2741613">
                  <a:moveTo>
                    <a:pt x="2199444" y="2463800"/>
                  </a:moveTo>
                  <a:lnTo>
                    <a:pt x="2327275" y="2463800"/>
                  </a:lnTo>
                  <a:lnTo>
                    <a:pt x="2325367" y="2467928"/>
                  </a:lnTo>
                  <a:lnTo>
                    <a:pt x="2325685" y="2470150"/>
                  </a:lnTo>
                  <a:lnTo>
                    <a:pt x="2326003" y="2473325"/>
                  </a:lnTo>
                  <a:lnTo>
                    <a:pt x="2326321" y="2477770"/>
                  </a:lnTo>
                  <a:lnTo>
                    <a:pt x="2326321" y="2483803"/>
                  </a:lnTo>
                  <a:lnTo>
                    <a:pt x="2325685" y="2492058"/>
                  </a:lnTo>
                  <a:lnTo>
                    <a:pt x="2323777" y="2502218"/>
                  </a:lnTo>
                  <a:lnTo>
                    <a:pt x="2321233" y="2514283"/>
                  </a:lnTo>
                  <a:lnTo>
                    <a:pt x="2319326" y="2515235"/>
                  </a:lnTo>
                  <a:lnTo>
                    <a:pt x="2316464" y="2515870"/>
                  </a:lnTo>
                  <a:lnTo>
                    <a:pt x="2308514" y="2516505"/>
                  </a:lnTo>
                  <a:lnTo>
                    <a:pt x="2293568" y="2517140"/>
                  </a:lnTo>
                  <a:lnTo>
                    <a:pt x="2292614" y="2517140"/>
                  </a:lnTo>
                  <a:lnTo>
                    <a:pt x="2292296" y="2516823"/>
                  </a:lnTo>
                  <a:lnTo>
                    <a:pt x="2291024" y="2515235"/>
                  </a:lnTo>
                  <a:lnTo>
                    <a:pt x="2290388" y="2513965"/>
                  </a:lnTo>
                  <a:lnTo>
                    <a:pt x="2289435" y="2512060"/>
                  </a:lnTo>
                  <a:lnTo>
                    <a:pt x="2288799" y="2511425"/>
                  </a:lnTo>
                  <a:lnTo>
                    <a:pt x="2288163" y="2511108"/>
                  </a:lnTo>
                  <a:lnTo>
                    <a:pt x="2286891" y="2510790"/>
                  </a:lnTo>
                  <a:lnTo>
                    <a:pt x="2285937" y="2511108"/>
                  </a:lnTo>
                  <a:lnTo>
                    <a:pt x="2284029" y="2511425"/>
                  </a:lnTo>
                  <a:lnTo>
                    <a:pt x="2282121" y="2512695"/>
                  </a:lnTo>
                  <a:lnTo>
                    <a:pt x="2276397" y="2516188"/>
                  </a:lnTo>
                  <a:lnTo>
                    <a:pt x="2264313" y="2525078"/>
                  </a:lnTo>
                  <a:lnTo>
                    <a:pt x="2251594" y="2533333"/>
                  </a:lnTo>
                  <a:lnTo>
                    <a:pt x="2245234" y="2537143"/>
                  </a:lnTo>
                  <a:lnTo>
                    <a:pt x="2238238" y="2540636"/>
                  </a:lnTo>
                  <a:lnTo>
                    <a:pt x="2231243" y="2543811"/>
                  </a:lnTo>
                  <a:lnTo>
                    <a:pt x="2223929" y="2547303"/>
                  </a:lnTo>
                  <a:lnTo>
                    <a:pt x="2216615" y="2549843"/>
                  </a:lnTo>
                  <a:lnTo>
                    <a:pt x="2208665" y="2552066"/>
                  </a:lnTo>
                  <a:lnTo>
                    <a:pt x="2200716" y="2554606"/>
                  </a:lnTo>
                  <a:lnTo>
                    <a:pt x="2192130" y="2555876"/>
                  </a:lnTo>
                  <a:lnTo>
                    <a:pt x="2183226" y="2557146"/>
                  </a:lnTo>
                  <a:lnTo>
                    <a:pt x="2174004" y="2557463"/>
                  </a:lnTo>
                  <a:lnTo>
                    <a:pt x="2164147" y="2557463"/>
                  </a:lnTo>
                  <a:lnTo>
                    <a:pt x="2153971" y="2557146"/>
                  </a:lnTo>
                  <a:lnTo>
                    <a:pt x="2145703" y="2556193"/>
                  </a:lnTo>
                  <a:lnTo>
                    <a:pt x="2139026" y="2554923"/>
                  </a:lnTo>
                  <a:lnTo>
                    <a:pt x="2133302" y="2553336"/>
                  </a:lnTo>
                  <a:lnTo>
                    <a:pt x="2128850" y="2551113"/>
                  </a:lnTo>
                  <a:lnTo>
                    <a:pt x="2125352" y="2548891"/>
                  </a:lnTo>
                  <a:lnTo>
                    <a:pt x="2123762" y="2547303"/>
                  </a:lnTo>
                  <a:lnTo>
                    <a:pt x="2122808" y="2545716"/>
                  </a:lnTo>
                  <a:lnTo>
                    <a:pt x="2121854" y="2544446"/>
                  </a:lnTo>
                  <a:lnTo>
                    <a:pt x="2121536" y="2542858"/>
                  </a:lnTo>
                  <a:lnTo>
                    <a:pt x="2120900" y="2539366"/>
                  </a:lnTo>
                  <a:lnTo>
                    <a:pt x="2121218" y="2535873"/>
                  </a:lnTo>
                  <a:lnTo>
                    <a:pt x="2122490" y="2532380"/>
                  </a:lnTo>
                  <a:lnTo>
                    <a:pt x="2124398" y="2528570"/>
                  </a:lnTo>
                  <a:lnTo>
                    <a:pt x="2126624" y="2524443"/>
                  </a:lnTo>
                  <a:lnTo>
                    <a:pt x="2129486" y="2520633"/>
                  </a:lnTo>
                  <a:lnTo>
                    <a:pt x="2132984" y="2516505"/>
                  </a:lnTo>
                  <a:lnTo>
                    <a:pt x="2137118" y="2512060"/>
                  </a:lnTo>
                  <a:lnTo>
                    <a:pt x="2141252" y="2507933"/>
                  </a:lnTo>
                  <a:lnTo>
                    <a:pt x="2150155" y="2499678"/>
                  </a:lnTo>
                  <a:lnTo>
                    <a:pt x="2160013" y="2491740"/>
                  </a:lnTo>
                  <a:lnTo>
                    <a:pt x="2169871" y="2484120"/>
                  </a:lnTo>
                  <a:lnTo>
                    <a:pt x="2178774" y="2477770"/>
                  </a:lnTo>
                  <a:lnTo>
                    <a:pt x="2193402" y="2467610"/>
                  </a:lnTo>
                  <a:lnTo>
                    <a:pt x="2199444" y="2463800"/>
                  </a:lnTo>
                  <a:close/>
                  <a:moveTo>
                    <a:pt x="417513" y="2463800"/>
                  </a:moveTo>
                  <a:lnTo>
                    <a:pt x="545027" y="2463800"/>
                  </a:lnTo>
                  <a:lnTo>
                    <a:pt x="551069" y="2467610"/>
                  </a:lnTo>
                  <a:lnTo>
                    <a:pt x="565696" y="2477770"/>
                  </a:lnTo>
                  <a:lnTo>
                    <a:pt x="574918" y="2484120"/>
                  </a:lnTo>
                  <a:lnTo>
                    <a:pt x="584775" y="2491740"/>
                  </a:lnTo>
                  <a:lnTo>
                    <a:pt x="594315" y="2499678"/>
                  </a:lnTo>
                  <a:lnTo>
                    <a:pt x="603537" y="2507933"/>
                  </a:lnTo>
                  <a:lnTo>
                    <a:pt x="607671" y="2512060"/>
                  </a:lnTo>
                  <a:lnTo>
                    <a:pt x="611805" y="2516505"/>
                  </a:lnTo>
                  <a:lnTo>
                    <a:pt x="614984" y="2520633"/>
                  </a:lnTo>
                  <a:lnTo>
                    <a:pt x="618164" y="2524443"/>
                  </a:lnTo>
                  <a:lnTo>
                    <a:pt x="620390" y="2528570"/>
                  </a:lnTo>
                  <a:lnTo>
                    <a:pt x="622298" y="2532380"/>
                  </a:lnTo>
                  <a:lnTo>
                    <a:pt x="623570" y="2535873"/>
                  </a:lnTo>
                  <a:lnTo>
                    <a:pt x="623888" y="2539366"/>
                  </a:lnTo>
                  <a:lnTo>
                    <a:pt x="622934" y="2542858"/>
                  </a:lnTo>
                  <a:lnTo>
                    <a:pt x="622616" y="2544446"/>
                  </a:lnTo>
                  <a:lnTo>
                    <a:pt x="621980" y="2545716"/>
                  </a:lnTo>
                  <a:lnTo>
                    <a:pt x="620708" y="2547303"/>
                  </a:lnTo>
                  <a:lnTo>
                    <a:pt x="619436" y="2548891"/>
                  </a:lnTo>
                  <a:lnTo>
                    <a:pt x="615938" y="2551113"/>
                  </a:lnTo>
                  <a:lnTo>
                    <a:pt x="611487" y="2553336"/>
                  </a:lnTo>
                  <a:lnTo>
                    <a:pt x="605763" y="2554923"/>
                  </a:lnTo>
                  <a:lnTo>
                    <a:pt x="599085" y="2556193"/>
                  </a:lnTo>
                  <a:lnTo>
                    <a:pt x="590817" y="2557146"/>
                  </a:lnTo>
                  <a:lnTo>
                    <a:pt x="580642" y="2557463"/>
                  </a:lnTo>
                  <a:lnTo>
                    <a:pt x="570784" y="2557463"/>
                  </a:lnTo>
                  <a:lnTo>
                    <a:pt x="561244" y="2557146"/>
                  </a:lnTo>
                  <a:lnTo>
                    <a:pt x="552659" y="2555876"/>
                  </a:lnTo>
                  <a:lnTo>
                    <a:pt x="544073" y="2554606"/>
                  </a:lnTo>
                  <a:lnTo>
                    <a:pt x="536123" y="2552066"/>
                  </a:lnTo>
                  <a:lnTo>
                    <a:pt x="528173" y="2549843"/>
                  </a:lnTo>
                  <a:lnTo>
                    <a:pt x="520542" y="2547303"/>
                  </a:lnTo>
                  <a:lnTo>
                    <a:pt x="513546" y="2543811"/>
                  </a:lnTo>
                  <a:lnTo>
                    <a:pt x="506232" y="2540636"/>
                  </a:lnTo>
                  <a:lnTo>
                    <a:pt x="499554" y="2537143"/>
                  </a:lnTo>
                  <a:lnTo>
                    <a:pt x="493195" y="2533333"/>
                  </a:lnTo>
                  <a:lnTo>
                    <a:pt x="480475" y="2525078"/>
                  </a:lnTo>
                  <a:lnTo>
                    <a:pt x="468391" y="2516188"/>
                  </a:lnTo>
                  <a:lnTo>
                    <a:pt x="462668" y="2512695"/>
                  </a:lnTo>
                  <a:lnTo>
                    <a:pt x="460760" y="2511425"/>
                  </a:lnTo>
                  <a:lnTo>
                    <a:pt x="458852" y="2511108"/>
                  </a:lnTo>
                  <a:lnTo>
                    <a:pt x="457580" y="2510790"/>
                  </a:lnTo>
                  <a:lnTo>
                    <a:pt x="456626" y="2511108"/>
                  </a:lnTo>
                  <a:lnTo>
                    <a:pt x="455990" y="2511425"/>
                  </a:lnTo>
                  <a:lnTo>
                    <a:pt x="455036" y="2512060"/>
                  </a:lnTo>
                  <a:lnTo>
                    <a:pt x="454400" y="2513965"/>
                  </a:lnTo>
                  <a:lnTo>
                    <a:pt x="453446" y="2515235"/>
                  </a:lnTo>
                  <a:lnTo>
                    <a:pt x="452492" y="2516823"/>
                  </a:lnTo>
                  <a:lnTo>
                    <a:pt x="452174" y="2517140"/>
                  </a:lnTo>
                  <a:lnTo>
                    <a:pt x="450902" y="2517140"/>
                  </a:lnTo>
                  <a:lnTo>
                    <a:pt x="436274" y="2516505"/>
                  </a:lnTo>
                  <a:lnTo>
                    <a:pt x="428325" y="2515870"/>
                  </a:lnTo>
                  <a:lnTo>
                    <a:pt x="425463" y="2515235"/>
                  </a:lnTo>
                  <a:lnTo>
                    <a:pt x="423555" y="2514283"/>
                  </a:lnTo>
                  <a:lnTo>
                    <a:pt x="420693" y="2502218"/>
                  </a:lnTo>
                  <a:lnTo>
                    <a:pt x="419421" y="2492058"/>
                  </a:lnTo>
                  <a:lnTo>
                    <a:pt x="418149" y="2483803"/>
                  </a:lnTo>
                  <a:lnTo>
                    <a:pt x="418149" y="2477770"/>
                  </a:lnTo>
                  <a:lnTo>
                    <a:pt x="418467" y="2473325"/>
                  </a:lnTo>
                  <a:lnTo>
                    <a:pt x="418785" y="2470150"/>
                  </a:lnTo>
                  <a:lnTo>
                    <a:pt x="419421" y="2467928"/>
                  </a:lnTo>
                  <a:lnTo>
                    <a:pt x="417513" y="2463800"/>
                  </a:lnTo>
                  <a:close/>
                  <a:moveTo>
                    <a:pt x="2051490" y="2346325"/>
                  </a:moveTo>
                  <a:lnTo>
                    <a:pt x="2152651" y="2346325"/>
                  </a:lnTo>
                  <a:lnTo>
                    <a:pt x="2151061" y="2349527"/>
                  </a:lnTo>
                  <a:lnTo>
                    <a:pt x="2151697" y="2351449"/>
                  </a:lnTo>
                  <a:lnTo>
                    <a:pt x="2152015" y="2353690"/>
                  </a:lnTo>
                  <a:lnTo>
                    <a:pt x="2152333" y="2357533"/>
                  </a:lnTo>
                  <a:lnTo>
                    <a:pt x="2152015" y="2362336"/>
                  </a:lnTo>
                  <a:lnTo>
                    <a:pt x="2151697" y="2368741"/>
                  </a:lnTo>
                  <a:lnTo>
                    <a:pt x="2150106" y="2376747"/>
                  </a:lnTo>
                  <a:lnTo>
                    <a:pt x="2148198" y="2386674"/>
                  </a:lnTo>
                  <a:lnTo>
                    <a:pt x="2146289" y="2387314"/>
                  </a:lnTo>
                  <a:lnTo>
                    <a:pt x="2144062" y="2387634"/>
                  </a:lnTo>
                  <a:lnTo>
                    <a:pt x="2137700" y="2388595"/>
                  </a:lnTo>
                  <a:lnTo>
                    <a:pt x="2125929" y="2388915"/>
                  </a:lnTo>
                  <a:lnTo>
                    <a:pt x="2125611" y="2388915"/>
                  </a:lnTo>
                  <a:lnTo>
                    <a:pt x="2124975" y="2388595"/>
                  </a:lnTo>
                  <a:lnTo>
                    <a:pt x="2124021" y="2387314"/>
                  </a:lnTo>
                  <a:lnTo>
                    <a:pt x="2123702" y="2386354"/>
                  </a:lnTo>
                  <a:lnTo>
                    <a:pt x="2123066" y="2384752"/>
                  </a:lnTo>
                  <a:lnTo>
                    <a:pt x="2122112" y="2384432"/>
                  </a:lnTo>
                  <a:lnTo>
                    <a:pt x="2121794" y="2383792"/>
                  </a:lnTo>
                  <a:lnTo>
                    <a:pt x="2120521" y="2383792"/>
                  </a:lnTo>
                  <a:lnTo>
                    <a:pt x="2119885" y="2383792"/>
                  </a:lnTo>
                  <a:lnTo>
                    <a:pt x="2117022" y="2385073"/>
                  </a:lnTo>
                  <a:lnTo>
                    <a:pt x="2112250" y="2387955"/>
                  </a:lnTo>
                  <a:lnTo>
                    <a:pt x="2103025" y="2395000"/>
                  </a:lnTo>
                  <a:lnTo>
                    <a:pt x="2092845" y="2401724"/>
                  </a:lnTo>
                  <a:lnTo>
                    <a:pt x="2087437" y="2404927"/>
                  </a:lnTo>
                  <a:lnTo>
                    <a:pt x="2082347" y="2407489"/>
                  </a:lnTo>
                  <a:lnTo>
                    <a:pt x="2076621" y="2410371"/>
                  </a:lnTo>
                  <a:lnTo>
                    <a:pt x="2070895" y="2412612"/>
                  </a:lnTo>
                  <a:lnTo>
                    <a:pt x="2064850" y="2415174"/>
                  </a:lnTo>
                  <a:lnTo>
                    <a:pt x="2058806" y="2416775"/>
                  </a:lnTo>
                  <a:lnTo>
                    <a:pt x="2052444" y="2418376"/>
                  </a:lnTo>
                  <a:lnTo>
                    <a:pt x="2045763" y="2419657"/>
                  </a:lnTo>
                  <a:lnTo>
                    <a:pt x="2038447" y="2420618"/>
                  </a:lnTo>
                  <a:lnTo>
                    <a:pt x="2031448" y="2420938"/>
                  </a:lnTo>
                  <a:lnTo>
                    <a:pt x="2023495" y="2420938"/>
                  </a:lnTo>
                  <a:lnTo>
                    <a:pt x="2015542" y="2420618"/>
                  </a:lnTo>
                  <a:lnTo>
                    <a:pt x="2008862" y="2419977"/>
                  </a:lnTo>
                  <a:lnTo>
                    <a:pt x="2003454" y="2418697"/>
                  </a:lnTo>
                  <a:lnTo>
                    <a:pt x="1999000" y="2417736"/>
                  </a:lnTo>
                  <a:lnTo>
                    <a:pt x="1995501" y="2415814"/>
                  </a:lnTo>
                  <a:lnTo>
                    <a:pt x="1992638" y="2413893"/>
                  </a:lnTo>
                  <a:lnTo>
                    <a:pt x="1990729" y="2411652"/>
                  </a:lnTo>
                  <a:lnTo>
                    <a:pt x="1989456" y="2409410"/>
                  </a:lnTo>
                  <a:lnTo>
                    <a:pt x="1989138" y="2406528"/>
                  </a:lnTo>
                  <a:lnTo>
                    <a:pt x="1989456" y="2403966"/>
                  </a:lnTo>
                  <a:lnTo>
                    <a:pt x="1990411" y="2401084"/>
                  </a:lnTo>
                  <a:lnTo>
                    <a:pt x="1991683" y="2397882"/>
                  </a:lnTo>
                  <a:lnTo>
                    <a:pt x="1993592" y="2394679"/>
                  </a:lnTo>
                  <a:lnTo>
                    <a:pt x="1996137" y="2391477"/>
                  </a:lnTo>
                  <a:lnTo>
                    <a:pt x="1999000" y="2387955"/>
                  </a:lnTo>
                  <a:lnTo>
                    <a:pt x="2005362" y="2381230"/>
                  </a:lnTo>
                  <a:lnTo>
                    <a:pt x="2012679" y="2374825"/>
                  </a:lnTo>
                  <a:lnTo>
                    <a:pt x="2019996" y="2368421"/>
                  </a:lnTo>
                  <a:lnTo>
                    <a:pt x="2027949" y="2362336"/>
                  </a:lnTo>
                  <a:lnTo>
                    <a:pt x="2035265" y="2356893"/>
                  </a:lnTo>
                  <a:lnTo>
                    <a:pt x="2046718" y="2349527"/>
                  </a:lnTo>
                  <a:lnTo>
                    <a:pt x="2051490" y="2346325"/>
                  </a:lnTo>
                  <a:close/>
                  <a:moveTo>
                    <a:pt x="592138" y="2346325"/>
                  </a:moveTo>
                  <a:lnTo>
                    <a:pt x="693618" y="2346325"/>
                  </a:lnTo>
                  <a:lnTo>
                    <a:pt x="698072" y="2349527"/>
                  </a:lnTo>
                  <a:lnTo>
                    <a:pt x="709842" y="2356893"/>
                  </a:lnTo>
                  <a:lnTo>
                    <a:pt x="716841" y="2362336"/>
                  </a:lnTo>
                  <a:lnTo>
                    <a:pt x="724794" y="2368421"/>
                  </a:lnTo>
                  <a:lnTo>
                    <a:pt x="732428" y="2374825"/>
                  </a:lnTo>
                  <a:lnTo>
                    <a:pt x="739427" y="2381230"/>
                  </a:lnTo>
                  <a:lnTo>
                    <a:pt x="746108" y="2387955"/>
                  </a:lnTo>
                  <a:lnTo>
                    <a:pt x="748971" y="2391477"/>
                  </a:lnTo>
                  <a:lnTo>
                    <a:pt x="751197" y="2394679"/>
                  </a:lnTo>
                  <a:lnTo>
                    <a:pt x="753106" y="2397882"/>
                  </a:lnTo>
                  <a:lnTo>
                    <a:pt x="754697" y="2401084"/>
                  </a:lnTo>
                  <a:lnTo>
                    <a:pt x="755333" y="2403966"/>
                  </a:lnTo>
                  <a:lnTo>
                    <a:pt x="755651" y="2406528"/>
                  </a:lnTo>
                  <a:lnTo>
                    <a:pt x="755333" y="2409410"/>
                  </a:lnTo>
                  <a:lnTo>
                    <a:pt x="754379" y="2411652"/>
                  </a:lnTo>
                  <a:lnTo>
                    <a:pt x="752470" y="2413893"/>
                  </a:lnTo>
                  <a:lnTo>
                    <a:pt x="749607" y="2415814"/>
                  </a:lnTo>
                  <a:lnTo>
                    <a:pt x="746108" y="2417736"/>
                  </a:lnTo>
                  <a:lnTo>
                    <a:pt x="741336" y="2418697"/>
                  </a:lnTo>
                  <a:lnTo>
                    <a:pt x="736246" y="2419977"/>
                  </a:lnTo>
                  <a:lnTo>
                    <a:pt x="729565" y="2420618"/>
                  </a:lnTo>
                  <a:lnTo>
                    <a:pt x="721612" y="2420938"/>
                  </a:lnTo>
                  <a:lnTo>
                    <a:pt x="713659" y="2420938"/>
                  </a:lnTo>
                  <a:lnTo>
                    <a:pt x="706343" y="2420618"/>
                  </a:lnTo>
                  <a:lnTo>
                    <a:pt x="699344" y="2419657"/>
                  </a:lnTo>
                  <a:lnTo>
                    <a:pt x="692346" y="2418376"/>
                  </a:lnTo>
                  <a:lnTo>
                    <a:pt x="685983" y="2416775"/>
                  </a:lnTo>
                  <a:lnTo>
                    <a:pt x="679939" y="2415174"/>
                  </a:lnTo>
                  <a:lnTo>
                    <a:pt x="673895" y="2412612"/>
                  </a:lnTo>
                  <a:lnTo>
                    <a:pt x="668487" y="2410371"/>
                  </a:lnTo>
                  <a:lnTo>
                    <a:pt x="662760" y="2407489"/>
                  </a:lnTo>
                  <a:lnTo>
                    <a:pt x="657352" y="2404927"/>
                  </a:lnTo>
                  <a:lnTo>
                    <a:pt x="652263" y="2401724"/>
                  </a:lnTo>
                  <a:lnTo>
                    <a:pt x="642083" y="2395000"/>
                  </a:lnTo>
                  <a:lnTo>
                    <a:pt x="632539" y="2387955"/>
                  </a:lnTo>
                  <a:lnTo>
                    <a:pt x="628086" y="2385073"/>
                  </a:lnTo>
                  <a:lnTo>
                    <a:pt x="624904" y="2383792"/>
                  </a:lnTo>
                  <a:lnTo>
                    <a:pt x="624268" y="2383792"/>
                  </a:lnTo>
                  <a:lnTo>
                    <a:pt x="623314" y="2383792"/>
                  </a:lnTo>
                  <a:lnTo>
                    <a:pt x="622678" y="2384432"/>
                  </a:lnTo>
                  <a:lnTo>
                    <a:pt x="622041" y="2384752"/>
                  </a:lnTo>
                  <a:lnTo>
                    <a:pt x="621405" y="2386354"/>
                  </a:lnTo>
                  <a:lnTo>
                    <a:pt x="620769" y="2387314"/>
                  </a:lnTo>
                  <a:lnTo>
                    <a:pt x="620133" y="2388595"/>
                  </a:lnTo>
                  <a:lnTo>
                    <a:pt x="619496" y="2388915"/>
                  </a:lnTo>
                  <a:lnTo>
                    <a:pt x="619178" y="2388915"/>
                  </a:lnTo>
                  <a:lnTo>
                    <a:pt x="607408" y="2388595"/>
                  </a:lnTo>
                  <a:lnTo>
                    <a:pt x="601045" y="2387634"/>
                  </a:lnTo>
                  <a:lnTo>
                    <a:pt x="598819" y="2387314"/>
                  </a:lnTo>
                  <a:lnTo>
                    <a:pt x="596910" y="2386674"/>
                  </a:lnTo>
                  <a:lnTo>
                    <a:pt x="595001" y="2376747"/>
                  </a:lnTo>
                  <a:lnTo>
                    <a:pt x="593411" y="2368741"/>
                  </a:lnTo>
                  <a:lnTo>
                    <a:pt x="593092" y="2362336"/>
                  </a:lnTo>
                  <a:lnTo>
                    <a:pt x="592774" y="2357533"/>
                  </a:lnTo>
                  <a:lnTo>
                    <a:pt x="593092" y="2353690"/>
                  </a:lnTo>
                  <a:lnTo>
                    <a:pt x="593411" y="2351449"/>
                  </a:lnTo>
                  <a:lnTo>
                    <a:pt x="593729" y="2349527"/>
                  </a:lnTo>
                  <a:lnTo>
                    <a:pt x="592138" y="2346325"/>
                  </a:lnTo>
                  <a:close/>
                  <a:moveTo>
                    <a:pt x="1474788" y="2290762"/>
                  </a:moveTo>
                  <a:lnTo>
                    <a:pt x="1567135" y="2290762"/>
                  </a:lnTo>
                  <a:lnTo>
                    <a:pt x="1571609" y="2293338"/>
                  </a:lnTo>
                  <a:lnTo>
                    <a:pt x="1582473" y="2300422"/>
                  </a:lnTo>
                  <a:lnTo>
                    <a:pt x="1588864" y="2305252"/>
                  </a:lnTo>
                  <a:lnTo>
                    <a:pt x="1595894" y="2310404"/>
                  </a:lnTo>
                  <a:lnTo>
                    <a:pt x="1602924" y="2316522"/>
                  </a:lnTo>
                  <a:lnTo>
                    <a:pt x="1609634" y="2322640"/>
                  </a:lnTo>
                  <a:lnTo>
                    <a:pt x="1615386" y="2328758"/>
                  </a:lnTo>
                  <a:lnTo>
                    <a:pt x="1617942" y="2331978"/>
                  </a:lnTo>
                  <a:lnTo>
                    <a:pt x="1620179" y="2334875"/>
                  </a:lnTo>
                  <a:lnTo>
                    <a:pt x="1621776" y="2337451"/>
                  </a:lnTo>
                  <a:lnTo>
                    <a:pt x="1623374" y="2340671"/>
                  </a:lnTo>
                  <a:lnTo>
                    <a:pt x="1624013" y="2343247"/>
                  </a:lnTo>
                  <a:lnTo>
                    <a:pt x="1624013" y="2345501"/>
                  </a:lnTo>
                  <a:lnTo>
                    <a:pt x="1623694" y="2348399"/>
                  </a:lnTo>
                  <a:lnTo>
                    <a:pt x="1622735" y="2350009"/>
                  </a:lnTo>
                  <a:lnTo>
                    <a:pt x="1620818" y="2352585"/>
                  </a:lnTo>
                  <a:lnTo>
                    <a:pt x="1618581" y="2353873"/>
                  </a:lnTo>
                  <a:lnTo>
                    <a:pt x="1615386" y="2355483"/>
                  </a:lnTo>
                  <a:lnTo>
                    <a:pt x="1611232" y="2357093"/>
                  </a:lnTo>
                  <a:lnTo>
                    <a:pt x="1606119" y="2357737"/>
                  </a:lnTo>
                  <a:lnTo>
                    <a:pt x="1600048" y="2358703"/>
                  </a:lnTo>
                  <a:lnTo>
                    <a:pt x="1593018" y="2359025"/>
                  </a:lnTo>
                  <a:lnTo>
                    <a:pt x="1585668" y="2359025"/>
                  </a:lnTo>
                  <a:lnTo>
                    <a:pt x="1578958" y="2358703"/>
                  </a:lnTo>
                  <a:lnTo>
                    <a:pt x="1572567" y="2357415"/>
                  </a:lnTo>
                  <a:lnTo>
                    <a:pt x="1566496" y="2356127"/>
                  </a:lnTo>
                  <a:lnTo>
                    <a:pt x="1560744" y="2355161"/>
                  </a:lnTo>
                  <a:lnTo>
                    <a:pt x="1554993" y="2353229"/>
                  </a:lnTo>
                  <a:lnTo>
                    <a:pt x="1549560" y="2351297"/>
                  </a:lnTo>
                  <a:lnTo>
                    <a:pt x="1544128" y="2349043"/>
                  </a:lnTo>
                  <a:lnTo>
                    <a:pt x="1539335" y="2346467"/>
                  </a:lnTo>
                  <a:lnTo>
                    <a:pt x="1529749" y="2340993"/>
                  </a:lnTo>
                  <a:lnTo>
                    <a:pt x="1520802" y="2334875"/>
                  </a:lnTo>
                  <a:lnTo>
                    <a:pt x="1511535" y="2328758"/>
                  </a:lnTo>
                  <a:lnTo>
                    <a:pt x="1507701" y="2326182"/>
                  </a:lnTo>
                  <a:lnTo>
                    <a:pt x="1505144" y="2324894"/>
                  </a:lnTo>
                  <a:lnTo>
                    <a:pt x="1503866" y="2324572"/>
                  </a:lnTo>
                  <a:lnTo>
                    <a:pt x="1503227" y="2324894"/>
                  </a:lnTo>
                  <a:lnTo>
                    <a:pt x="1502269" y="2325860"/>
                  </a:lnTo>
                  <a:lnTo>
                    <a:pt x="1501629" y="2326826"/>
                  </a:lnTo>
                  <a:lnTo>
                    <a:pt x="1500990" y="2328114"/>
                  </a:lnTo>
                  <a:lnTo>
                    <a:pt x="1500351" y="2329080"/>
                  </a:lnTo>
                  <a:lnTo>
                    <a:pt x="1499712" y="2329080"/>
                  </a:lnTo>
                  <a:lnTo>
                    <a:pt x="1499073" y="2329080"/>
                  </a:lnTo>
                  <a:lnTo>
                    <a:pt x="1488528" y="2328758"/>
                  </a:lnTo>
                  <a:lnTo>
                    <a:pt x="1482777" y="2328436"/>
                  </a:lnTo>
                  <a:lnTo>
                    <a:pt x="1480540" y="2328114"/>
                  </a:lnTo>
                  <a:lnTo>
                    <a:pt x="1478942" y="2327148"/>
                  </a:lnTo>
                  <a:lnTo>
                    <a:pt x="1477025" y="2318132"/>
                  </a:lnTo>
                  <a:lnTo>
                    <a:pt x="1476066" y="2310726"/>
                  </a:lnTo>
                  <a:lnTo>
                    <a:pt x="1475747" y="2305252"/>
                  </a:lnTo>
                  <a:lnTo>
                    <a:pt x="1475108" y="2300422"/>
                  </a:lnTo>
                  <a:lnTo>
                    <a:pt x="1475747" y="2297202"/>
                  </a:lnTo>
                  <a:lnTo>
                    <a:pt x="1476066" y="2294948"/>
                  </a:lnTo>
                  <a:lnTo>
                    <a:pt x="1476386" y="2293338"/>
                  </a:lnTo>
                  <a:lnTo>
                    <a:pt x="1474788" y="2290762"/>
                  </a:lnTo>
                  <a:close/>
                  <a:moveTo>
                    <a:pt x="1243723" y="2290762"/>
                  </a:moveTo>
                  <a:lnTo>
                    <a:pt x="1335088" y="2290762"/>
                  </a:lnTo>
                  <a:lnTo>
                    <a:pt x="1333507" y="2293338"/>
                  </a:lnTo>
                  <a:lnTo>
                    <a:pt x="1334140" y="2294948"/>
                  </a:lnTo>
                  <a:lnTo>
                    <a:pt x="1334140" y="2297202"/>
                  </a:lnTo>
                  <a:lnTo>
                    <a:pt x="1334456" y="2300422"/>
                  </a:lnTo>
                  <a:lnTo>
                    <a:pt x="1334456" y="2305252"/>
                  </a:lnTo>
                  <a:lnTo>
                    <a:pt x="1333824" y="2310726"/>
                  </a:lnTo>
                  <a:lnTo>
                    <a:pt x="1332559" y="2318132"/>
                  </a:lnTo>
                  <a:lnTo>
                    <a:pt x="1330978" y="2327148"/>
                  </a:lnTo>
                  <a:lnTo>
                    <a:pt x="1329398" y="2328114"/>
                  </a:lnTo>
                  <a:lnTo>
                    <a:pt x="1327185" y="2328436"/>
                  </a:lnTo>
                  <a:lnTo>
                    <a:pt x="1321494" y="2328758"/>
                  </a:lnTo>
                  <a:lnTo>
                    <a:pt x="1311061" y="2329080"/>
                  </a:lnTo>
                  <a:lnTo>
                    <a:pt x="1310113" y="2329080"/>
                  </a:lnTo>
                  <a:lnTo>
                    <a:pt x="1309797" y="2329080"/>
                  </a:lnTo>
                  <a:lnTo>
                    <a:pt x="1309165" y="2328114"/>
                  </a:lnTo>
                  <a:lnTo>
                    <a:pt x="1308848" y="2326826"/>
                  </a:lnTo>
                  <a:lnTo>
                    <a:pt x="1307900" y="2325860"/>
                  </a:lnTo>
                  <a:lnTo>
                    <a:pt x="1306952" y="2324894"/>
                  </a:lnTo>
                  <a:lnTo>
                    <a:pt x="1306003" y="2324572"/>
                  </a:lnTo>
                  <a:lnTo>
                    <a:pt x="1305371" y="2324894"/>
                  </a:lnTo>
                  <a:lnTo>
                    <a:pt x="1302842" y="2326182"/>
                  </a:lnTo>
                  <a:lnTo>
                    <a:pt x="1298732" y="2328758"/>
                  </a:lnTo>
                  <a:lnTo>
                    <a:pt x="1289880" y="2334875"/>
                  </a:lnTo>
                  <a:lnTo>
                    <a:pt x="1281028" y="2340993"/>
                  </a:lnTo>
                  <a:lnTo>
                    <a:pt x="1271228" y="2346467"/>
                  </a:lnTo>
                  <a:lnTo>
                    <a:pt x="1266485" y="2349043"/>
                  </a:lnTo>
                  <a:lnTo>
                    <a:pt x="1261111" y="2351297"/>
                  </a:lnTo>
                  <a:lnTo>
                    <a:pt x="1256053" y="2353229"/>
                  </a:lnTo>
                  <a:lnTo>
                    <a:pt x="1250362" y="2355161"/>
                  </a:lnTo>
                  <a:lnTo>
                    <a:pt x="1244356" y="2356127"/>
                  </a:lnTo>
                  <a:lnTo>
                    <a:pt x="1238349" y="2357415"/>
                  </a:lnTo>
                  <a:lnTo>
                    <a:pt x="1232026" y="2358703"/>
                  </a:lnTo>
                  <a:lnTo>
                    <a:pt x="1225387" y="2359025"/>
                  </a:lnTo>
                  <a:lnTo>
                    <a:pt x="1218116" y="2359025"/>
                  </a:lnTo>
                  <a:lnTo>
                    <a:pt x="1211161" y="2358703"/>
                  </a:lnTo>
                  <a:lnTo>
                    <a:pt x="1205154" y="2357737"/>
                  </a:lnTo>
                  <a:lnTo>
                    <a:pt x="1200096" y="2357093"/>
                  </a:lnTo>
                  <a:lnTo>
                    <a:pt x="1195986" y="2355483"/>
                  </a:lnTo>
                  <a:lnTo>
                    <a:pt x="1193141" y="2353873"/>
                  </a:lnTo>
                  <a:lnTo>
                    <a:pt x="1190295" y="2352585"/>
                  </a:lnTo>
                  <a:lnTo>
                    <a:pt x="1189031" y="2350009"/>
                  </a:lnTo>
                  <a:lnTo>
                    <a:pt x="1187766" y="2348399"/>
                  </a:lnTo>
                  <a:lnTo>
                    <a:pt x="1187450" y="2345501"/>
                  </a:lnTo>
                  <a:lnTo>
                    <a:pt x="1187766" y="2343247"/>
                  </a:lnTo>
                  <a:lnTo>
                    <a:pt x="1188715" y="2340671"/>
                  </a:lnTo>
                  <a:lnTo>
                    <a:pt x="1189663" y="2337451"/>
                  </a:lnTo>
                  <a:lnTo>
                    <a:pt x="1191560" y="2334875"/>
                  </a:lnTo>
                  <a:lnTo>
                    <a:pt x="1193457" y="2331978"/>
                  </a:lnTo>
                  <a:lnTo>
                    <a:pt x="1195986" y="2328758"/>
                  </a:lnTo>
                  <a:lnTo>
                    <a:pt x="1201676" y="2322640"/>
                  </a:lnTo>
                  <a:lnTo>
                    <a:pt x="1208315" y="2316522"/>
                  </a:lnTo>
                  <a:lnTo>
                    <a:pt x="1215271" y="2310404"/>
                  </a:lnTo>
                  <a:lnTo>
                    <a:pt x="1222226" y="2305252"/>
                  </a:lnTo>
                  <a:lnTo>
                    <a:pt x="1228865" y="2300422"/>
                  </a:lnTo>
                  <a:lnTo>
                    <a:pt x="1239613" y="2293338"/>
                  </a:lnTo>
                  <a:lnTo>
                    <a:pt x="1243723" y="2290762"/>
                  </a:lnTo>
                  <a:close/>
                  <a:moveTo>
                    <a:pt x="1481543" y="1798637"/>
                  </a:moveTo>
                  <a:lnTo>
                    <a:pt x="1701801" y="1798637"/>
                  </a:lnTo>
                  <a:lnTo>
                    <a:pt x="1567093" y="2273300"/>
                  </a:lnTo>
                  <a:lnTo>
                    <a:pt x="1465263" y="2273300"/>
                  </a:lnTo>
                  <a:lnTo>
                    <a:pt x="1481543" y="1798637"/>
                  </a:lnTo>
                  <a:close/>
                  <a:moveTo>
                    <a:pt x="1119188" y="1798637"/>
                  </a:moveTo>
                  <a:lnTo>
                    <a:pt x="1336331" y="1798637"/>
                  </a:lnTo>
                  <a:lnTo>
                    <a:pt x="1346201" y="2272028"/>
                  </a:lnTo>
                  <a:lnTo>
                    <a:pt x="1240177" y="2273300"/>
                  </a:lnTo>
                  <a:lnTo>
                    <a:pt x="1119188" y="1798637"/>
                  </a:lnTo>
                  <a:close/>
                  <a:moveTo>
                    <a:pt x="2677270" y="1559805"/>
                  </a:moveTo>
                  <a:lnTo>
                    <a:pt x="2530833" y="1600780"/>
                  </a:lnTo>
                  <a:lnTo>
                    <a:pt x="2674417" y="1589663"/>
                  </a:lnTo>
                  <a:lnTo>
                    <a:pt x="2677270" y="1559805"/>
                  </a:lnTo>
                  <a:close/>
                  <a:moveTo>
                    <a:pt x="64561" y="1559805"/>
                  </a:moveTo>
                  <a:lnTo>
                    <a:pt x="67742" y="1589663"/>
                  </a:lnTo>
                  <a:lnTo>
                    <a:pt x="211812" y="1600780"/>
                  </a:lnTo>
                  <a:lnTo>
                    <a:pt x="64561" y="1559805"/>
                  </a:lnTo>
                  <a:close/>
                  <a:moveTo>
                    <a:pt x="1743293" y="1510232"/>
                  </a:moveTo>
                  <a:lnTo>
                    <a:pt x="1815377" y="1673934"/>
                  </a:lnTo>
                  <a:lnTo>
                    <a:pt x="2196121" y="1673934"/>
                  </a:lnTo>
                  <a:lnTo>
                    <a:pt x="2051635" y="1522922"/>
                  </a:lnTo>
                  <a:lnTo>
                    <a:pt x="1743293" y="1510232"/>
                  </a:lnTo>
                  <a:close/>
                  <a:moveTo>
                    <a:pt x="1093583" y="1510232"/>
                  </a:moveTo>
                  <a:lnTo>
                    <a:pt x="785241" y="1522922"/>
                  </a:lnTo>
                  <a:lnTo>
                    <a:pt x="641072" y="1673934"/>
                  </a:lnTo>
                  <a:lnTo>
                    <a:pt x="1021499" y="1673934"/>
                  </a:lnTo>
                  <a:lnTo>
                    <a:pt x="1093583" y="1510232"/>
                  </a:lnTo>
                  <a:close/>
                  <a:moveTo>
                    <a:pt x="840494" y="1363662"/>
                  </a:moveTo>
                  <a:lnTo>
                    <a:pt x="1955417" y="1363662"/>
                  </a:lnTo>
                  <a:lnTo>
                    <a:pt x="2368551" y="1768475"/>
                  </a:lnTo>
                  <a:lnTo>
                    <a:pt x="398463" y="1768475"/>
                  </a:lnTo>
                  <a:lnTo>
                    <a:pt x="840494" y="1363662"/>
                  </a:lnTo>
                  <a:close/>
                  <a:moveTo>
                    <a:pt x="1125700" y="1131888"/>
                  </a:moveTo>
                  <a:lnTo>
                    <a:pt x="1123793" y="1132523"/>
                  </a:lnTo>
                  <a:lnTo>
                    <a:pt x="1121569" y="1134110"/>
                  </a:lnTo>
                  <a:lnTo>
                    <a:pt x="1118710" y="1136650"/>
                  </a:lnTo>
                  <a:lnTo>
                    <a:pt x="1111084" y="1144270"/>
                  </a:lnTo>
                  <a:lnTo>
                    <a:pt x="1101553" y="1155065"/>
                  </a:lnTo>
                  <a:lnTo>
                    <a:pt x="1077405" y="1184275"/>
                  </a:lnTo>
                  <a:lnTo>
                    <a:pt x="1046268" y="1220153"/>
                  </a:lnTo>
                  <a:lnTo>
                    <a:pt x="1059613" y="1236028"/>
                  </a:lnTo>
                  <a:lnTo>
                    <a:pt x="1064696" y="1242378"/>
                  </a:lnTo>
                  <a:lnTo>
                    <a:pt x="1070098" y="1248093"/>
                  </a:lnTo>
                  <a:lnTo>
                    <a:pt x="1074546" y="1252538"/>
                  </a:lnTo>
                  <a:lnTo>
                    <a:pt x="1078994" y="1256665"/>
                  </a:lnTo>
                  <a:lnTo>
                    <a:pt x="1083124" y="1260158"/>
                  </a:lnTo>
                  <a:lnTo>
                    <a:pt x="1087890" y="1263333"/>
                  </a:lnTo>
                  <a:lnTo>
                    <a:pt x="1092656" y="1266508"/>
                  </a:lnTo>
                  <a:lnTo>
                    <a:pt x="1098375" y="1269365"/>
                  </a:lnTo>
                  <a:lnTo>
                    <a:pt x="1111084" y="1276350"/>
                  </a:lnTo>
                  <a:lnTo>
                    <a:pt x="1127606" y="1284605"/>
                  </a:lnTo>
                  <a:lnTo>
                    <a:pt x="1149529" y="1295400"/>
                  </a:lnTo>
                  <a:lnTo>
                    <a:pt x="1139362" y="1143953"/>
                  </a:lnTo>
                  <a:lnTo>
                    <a:pt x="1136185" y="1141413"/>
                  </a:lnTo>
                  <a:lnTo>
                    <a:pt x="1133325" y="1138238"/>
                  </a:lnTo>
                  <a:lnTo>
                    <a:pt x="1126971" y="1132205"/>
                  </a:lnTo>
                  <a:lnTo>
                    <a:pt x="1126017" y="1131888"/>
                  </a:lnTo>
                  <a:lnTo>
                    <a:pt x="1125700" y="1131888"/>
                  </a:lnTo>
                  <a:close/>
                  <a:moveTo>
                    <a:pt x="505679" y="1004887"/>
                  </a:moveTo>
                  <a:lnTo>
                    <a:pt x="511721" y="1004887"/>
                  </a:lnTo>
                  <a:lnTo>
                    <a:pt x="517446" y="1005205"/>
                  </a:lnTo>
                  <a:lnTo>
                    <a:pt x="522535" y="1006158"/>
                  </a:lnTo>
                  <a:lnTo>
                    <a:pt x="528259" y="1007746"/>
                  </a:lnTo>
                  <a:lnTo>
                    <a:pt x="533348" y="1009969"/>
                  </a:lnTo>
                  <a:lnTo>
                    <a:pt x="538436" y="1012828"/>
                  </a:lnTo>
                  <a:lnTo>
                    <a:pt x="543207" y="1015687"/>
                  </a:lnTo>
                  <a:lnTo>
                    <a:pt x="548296" y="1019498"/>
                  </a:lnTo>
                  <a:lnTo>
                    <a:pt x="552748" y="1023310"/>
                  </a:lnTo>
                  <a:lnTo>
                    <a:pt x="557201" y="1028075"/>
                  </a:lnTo>
                  <a:lnTo>
                    <a:pt x="561335" y="1033157"/>
                  </a:lnTo>
                  <a:lnTo>
                    <a:pt x="566106" y="1038239"/>
                  </a:lnTo>
                  <a:lnTo>
                    <a:pt x="570240" y="1044274"/>
                  </a:lnTo>
                  <a:lnTo>
                    <a:pt x="573738" y="1050309"/>
                  </a:lnTo>
                  <a:lnTo>
                    <a:pt x="577555" y="1056980"/>
                  </a:lnTo>
                  <a:lnTo>
                    <a:pt x="581371" y="1063968"/>
                  </a:lnTo>
                  <a:lnTo>
                    <a:pt x="585188" y="1071274"/>
                  </a:lnTo>
                  <a:lnTo>
                    <a:pt x="588686" y="1078897"/>
                  </a:lnTo>
                  <a:lnTo>
                    <a:pt x="591867" y="1086838"/>
                  </a:lnTo>
                  <a:lnTo>
                    <a:pt x="598227" y="1103673"/>
                  </a:lnTo>
                  <a:lnTo>
                    <a:pt x="603952" y="1121461"/>
                  </a:lnTo>
                  <a:lnTo>
                    <a:pt x="609677" y="1140202"/>
                  </a:lnTo>
                  <a:lnTo>
                    <a:pt x="614447" y="1159260"/>
                  </a:lnTo>
                  <a:lnTo>
                    <a:pt x="619218" y="1179589"/>
                  </a:lnTo>
                  <a:lnTo>
                    <a:pt x="623670" y="1200553"/>
                  </a:lnTo>
                  <a:lnTo>
                    <a:pt x="627487" y="1221518"/>
                  </a:lnTo>
                  <a:lnTo>
                    <a:pt x="630667" y="1242799"/>
                  </a:lnTo>
                  <a:lnTo>
                    <a:pt x="634165" y="1264399"/>
                  </a:lnTo>
                  <a:lnTo>
                    <a:pt x="636710" y="1285681"/>
                  </a:lnTo>
                  <a:lnTo>
                    <a:pt x="639254" y="1306963"/>
                  </a:lnTo>
                  <a:lnTo>
                    <a:pt x="641798" y="1327927"/>
                  </a:lnTo>
                  <a:lnTo>
                    <a:pt x="643389" y="1348574"/>
                  </a:lnTo>
                  <a:lnTo>
                    <a:pt x="644979" y="1368903"/>
                  </a:lnTo>
                  <a:lnTo>
                    <a:pt x="647841" y="1407337"/>
                  </a:lnTo>
                  <a:lnTo>
                    <a:pt x="649431" y="1441960"/>
                  </a:lnTo>
                  <a:lnTo>
                    <a:pt x="650703" y="1471501"/>
                  </a:lnTo>
                  <a:lnTo>
                    <a:pt x="651021" y="1495641"/>
                  </a:lnTo>
                  <a:lnTo>
                    <a:pt x="645933" y="1500088"/>
                  </a:lnTo>
                  <a:lnTo>
                    <a:pt x="640526" y="1461971"/>
                  </a:lnTo>
                  <a:lnTo>
                    <a:pt x="635120" y="1423219"/>
                  </a:lnTo>
                  <a:lnTo>
                    <a:pt x="629713" y="1515335"/>
                  </a:lnTo>
                  <a:lnTo>
                    <a:pt x="623988" y="1520417"/>
                  </a:lnTo>
                  <a:lnTo>
                    <a:pt x="225488" y="1414008"/>
                  </a:lnTo>
                  <a:lnTo>
                    <a:pt x="154884" y="1399079"/>
                  </a:lnTo>
                  <a:lnTo>
                    <a:pt x="603316" y="1539476"/>
                  </a:lnTo>
                  <a:lnTo>
                    <a:pt x="319945" y="1798670"/>
                  </a:lnTo>
                  <a:lnTo>
                    <a:pt x="585824" y="1798670"/>
                  </a:lnTo>
                  <a:lnTo>
                    <a:pt x="752475" y="1798670"/>
                  </a:lnTo>
                  <a:lnTo>
                    <a:pt x="687596" y="2326906"/>
                  </a:lnTo>
                  <a:lnTo>
                    <a:pt x="595365" y="2326906"/>
                  </a:lnTo>
                  <a:lnTo>
                    <a:pt x="586778" y="1847904"/>
                  </a:lnTo>
                  <a:lnTo>
                    <a:pt x="581371" y="1857433"/>
                  </a:lnTo>
                  <a:lnTo>
                    <a:pt x="578509" y="1862516"/>
                  </a:lnTo>
                  <a:lnTo>
                    <a:pt x="575329" y="1866963"/>
                  </a:lnTo>
                  <a:lnTo>
                    <a:pt x="531758" y="2443162"/>
                  </a:lnTo>
                  <a:lnTo>
                    <a:pt x="415356" y="2443162"/>
                  </a:lnTo>
                  <a:lnTo>
                    <a:pt x="356837" y="1985125"/>
                  </a:lnTo>
                  <a:lnTo>
                    <a:pt x="349840" y="1985760"/>
                  </a:lnTo>
                  <a:lnTo>
                    <a:pt x="346024" y="1986078"/>
                  </a:lnTo>
                  <a:lnTo>
                    <a:pt x="342207" y="1986078"/>
                  </a:lnTo>
                  <a:lnTo>
                    <a:pt x="337437" y="1985760"/>
                  </a:lnTo>
                  <a:lnTo>
                    <a:pt x="332348" y="1985443"/>
                  </a:lnTo>
                  <a:lnTo>
                    <a:pt x="145661" y="1959078"/>
                  </a:lnTo>
                  <a:lnTo>
                    <a:pt x="141208" y="1957490"/>
                  </a:lnTo>
                  <a:lnTo>
                    <a:pt x="137074" y="1955267"/>
                  </a:lnTo>
                  <a:lnTo>
                    <a:pt x="133257" y="1952726"/>
                  </a:lnTo>
                  <a:lnTo>
                    <a:pt x="129441" y="1949867"/>
                  </a:lnTo>
                  <a:lnTo>
                    <a:pt x="125624" y="1946055"/>
                  </a:lnTo>
                  <a:lnTo>
                    <a:pt x="122126" y="1941926"/>
                  </a:lnTo>
                  <a:lnTo>
                    <a:pt x="119264" y="1937479"/>
                  </a:lnTo>
                  <a:lnTo>
                    <a:pt x="116401" y="1932397"/>
                  </a:lnTo>
                  <a:lnTo>
                    <a:pt x="113539" y="1927632"/>
                  </a:lnTo>
                  <a:lnTo>
                    <a:pt x="110995" y="1921914"/>
                  </a:lnTo>
                  <a:lnTo>
                    <a:pt x="108768" y="1916197"/>
                  </a:lnTo>
                  <a:lnTo>
                    <a:pt x="106542" y="1910162"/>
                  </a:lnTo>
                  <a:lnTo>
                    <a:pt x="102408" y="1897774"/>
                  </a:lnTo>
                  <a:lnTo>
                    <a:pt x="98909" y="1885068"/>
                  </a:lnTo>
                  <a:lnTo>
                    <a:pt x="96365" y="1872363"/>
                  </a:lnTo>
                  <a:lnTo>
                    <a:pt x="93503" y="1859339"/>
                  </a:lnTo>
                  <a:lnTo>
                    <a:pt x="90004" y="1836152"/>
                  </a:lnTo>
                  <a:lnTo>
                    <a:pt x="86824" y="1817728"/>
                  </a:lnTo>
                  <a:lnTo>
                    <a:pt x="85234" y="1811058"/>
                  </a:lnTo>
                  <a:lnTo>
                    <a:pt x="84280" y="1806293"/>
                  </a:lnTo>
                  <a:lnTo>
                    <a:pt x="83962" y="1800894"/>
                  </a:lnTo>
                  <a:lnTo>
                    <a:pt x="76965" y="1730695"/>
                  </a:lnTo>
                  <a:lnTo>
                    <a:pt x="69968" y="1653826"/>
                  </a:lnTo>
                  <a:lnTo>
                    <a:pt x="62017" y="1556628"/>
                  </a:lnTo>
                  <a:lnTo>
                    <a:pt x="52158" y="1552499"/>
                  </a:lnTo>
                  <a:lnTo>
                    <a:pt x="43571" y="1548687"/>
                  </a:lnTo>
                  <a:lnTo>
                    <a:pt x="35938" y="1545511"/>
                  </a:lnTo>
                  <a:lnTo>
                    <a:pt x="29895" y="1542017"/>
                  </a:lnTo>
                  <a:lnTo>
                    <a:pt x="25443" y="1538523"/>
                  </a:lnTo>
                  <a:lnTo>
                    <a:pt x="23535" y="1536617"/>
                  </a:lnTo>
                  <a:lnTo>
                    <a:pt x="21944" y="1535346"/>
                  </a:lnTo>
                  <a:lnTo>
                    <a:pt x="20990" y="1533758"/>
                  </a:lnTo>
                  <a:lnTo>
                    <a:pt x="20354" y="1532170"/>
                  </a:lnTo>
                  <a:lnTo>
                    <a:pt x="19718" y="1530582"/>
                  </a:lnTo>
                  <a:lnTo>
                    <a:pt x="20354" y="1529311"/>
                  </a:lnTo>
                  <a:lnTo>
                    <a:pt x="17492" y="1522641"/>
                  </a:lnTo>
                  <a:lnTo>
                    <a:pt x="15266" y="1515017"/>
                  </a:lnTo>
                  <a:lnTo>
                    <a:pt x="12721" y="1504853"/>
                  </a:lnTo>
                  <a:lnTo>
                    <a:pt x="10495" y="1493100"/>
                  </a:lnTo>
                  <a:lnTo>
                    <a:pt x="8269" y="1479759"/>
                  </a:lnTo>
                  <a:lnTo>
                    <a:pt x="6043" y="1465148"/>
                  </a:lnTo>
                  <a:lnTo>
                    <a:pt x="4134" y="1449583"/>
                  </a:lnTo>
                  <a:lnTo>
                    <a:pt x="2544" y="1432431"/>
                  </a:lnTo>
                  <a:lnTo>
                    <a:pt x="954" y="1414325"/>
                  </a:lnTo>
                  <a:lnTo>
                    <a:pt x="318" y="1395267"/>
                  </a:lnTo>
                  <a:lnTo>
                    <a:pt x="0" y="1375256"/>
                  </a:lnTo>
                  <a:lnTo>
                    <a:pt x="318" y="1354926"/>
                  </a:lnTo>
                  <a:lnTo>
                    <a:pt x="954" y="1333962"/>
                  </a:lnTo>
                  <a:lnTo>
                    <a:pt x="2544" y="1312363"/>
                  </a:lnTo>
                  <a:lnTo>
                    <a:pt x="4452" y="1290763"/>
                  </a:lnTo>
                  <a:lnTo>
                    <a:pt x="7315" y="1268846"/>
                  </a:lnTo>
                  <a:lnTo>
                    <a:pt x="11131" y="1246929"/>
                  </a:lnTo>
                  <a:lnTo>
                    <a:pt x="13357" y="1236447"/>
                  </a:lnTo>
                  <a:lnTo>
                    <a:pt x="15584" y="1225647"/>
                  </a:lnTo>
                  <a:lnTo>
                    <a:pt x="18446" y="1214847"/>
                  </a:lnTo>
                  <a:lnTo>
                    <a:pt x="21308" y="1204047"/>
                  </a:lnTo>
                  <a:lnTo>
                    <a:pt x="24489" y="1193248"/>
                  </a:lnTo>
                  <a:lnTo>
                    <a:pt x="27669" y="1183083"/>
                  </a:lnTo>
                  <a:lnTo>
                    <a:pt x="31486" y="1172601"/>
                  </a:lnTo>
                  <a:lnTo>
                    <a:pt x="35302" y="1162436"/>
                  </a:lnTo>
                  <a:lnTo>
                    <a:pt x="39436" y="1152272"/>
                  </a:lnTo>
                  <a:lnTo>
                    <a:pt x="43889" y="1142425"/>
                  </a:lnTo>
                  <a:lnTo>
                    <a:pt x="48978" y="1132578"/>
                  </a:lnTo>
                  <a:lnTo>
                    <a:pt x="54066" y="1123367"/>
                  </a:lnTo>
                  <a:lnTo>
                    <a:pt x="59473" y="1113838"/>
                  </a:lnTo>
                  <a:lnTo>
                    <a:pt x="64879" y="1104944"/>
                  </a:lnTo>
                  <a:lnTo>
                    <a:pt x="70922" y="1096050"/>
                  </a:lnTo>
                  <a:lnTo>
                    <a:pt x="77601" y="1087473"/>
                  </a:lnTo>
                  <a:lnTo>
                    <a:pt x="84280" y="1079215"/>
                  </a:lnTo>
                  <a:lnTo>
                    <a:pt x="91276" y="1071274"/>
                  </a:lnTo>
                  <a:lnTo>
                    <a:pt x="98591" y="1063968"/>
                  </a:lnTo>
                  <a:lnTo>
                    <a:pt x="106542" y="1056662"/>
                  </a:lnTo>
                  <a:lnTo>
                    <a:pt x="114811" y="1049674"/>
                  </a:lnTo>
                  <a:lnTo>
                    <a:pt x="123080" y="1043321"/>
                  </a:lnTo>
                  <a:lnTo>
                    <a:pt x="131985" y="1036651"/>
                  </a:lnTo>
                  <a:lnTo>
                    <a:pt x="141526" y="1031251"/>
                  </a:lnTo>
                  <a:lnTo>
                    <a:pt x="150749" y="1025851"/>
                  </a:lnTo>
                  <a:lnTo>
                    <a:pt x="160926" y="1021087"/>
                  </a:lnTo>
                  <a:lnTo>
                    <a:pt x="171740" y="1016322"/>
                  </a:lnTo>
                  <a:lnTo>
                    <a:pt x="182553" y="1012193"/>
                  </a:lnTo>
                  <a:lnTo>
                    <a:pt x="193684" y="1009016"/>
                  </a:lnTo>
                  <a:lnTo>
                    <a:pt x="205452" y="1005522"/>
                  </a:lnTo>
                  <a:lnTo>
                    <a:pt x="209904" y="1005522"/>
                  </a:lnTo>
                  <a:lnTo>
                    <a:pt x="218809" y="1005840"/>
                  </a:lnTo>
                  <a:lnTo>
                    <a:pt x="243298" y="1007428"/>
                  </a:lnTo>
                  <a:lnTo>
                    <a:pt x="280508" y="1009969"/>
                  </a:lnTo>
                  <a:lnTo>
                    <a:pt x="409313" y="1420361"/>
                  </a:lnTo>
                  <a:lnTo>
                    <a:pt x="397228" y="1297751"/>
                  </a:lnTo>
                  <a:lnTo>
                    <a:pt x="390867" y="1077309"/>
                  </a:lnTo>
                  <a:lnTo>
                    <a:pt x="382598" y="1056345"/>
                  </a:lnTo>
                  <a:lnTo>
                    <a:pt x="399136" y="1028392"/>
                  </a:lnTo>
                  <a:lnTo>
                    <a:pt x="436029" y="1028392"/>
                  </a:lnTo>
                  <a:lnTo>
                    <a:pt x="450976" y="1056345"/>
                  </a:lnTo>
                  <a:lnTo>
                    <a:pt x="443979" y="1081438"/>
                  </a:lnTo>
                  <a:lnTo>
                    <a:pt x="489141" y="1401937"/>
                  </a:lnTo>
                  <a:lnTo>
                    <a:pt x="481508" y="1015369"/>
                  </a:lnTo>
                  <a:lnTo>
                    <a:pt x="489459" y="1011875"/>
                  </a:lnTo>
                  <a:lnTo>
                    <a:pt x="495501" y="1009016"/>
                  </a:lnTo>
                  <a:lnTo>
                    <a:pt x="499000" y="1006793"/>
                  </a:lnTo>
                  <a:lnTo>
                    <a:pt x="499636" y="1005840"/>
                  </a:lnTo>
                  <a:lnTo>
                    <a:pt x="499954" y="1005522"/>
                  </a:lnTo>
                  <a:lnTo>
                    <a:pt x="505679" y="1004887"/>
                  </a:lnTo>
                  <a:close/>
                  <a:moveTo>
                    <a:pt x="2233205" y="1004887"/>
                  </a:moveTo>
                  <a:lnTo>
                    <a:pt x="2238276" y="1005205"/>
                  </a:lnTo>
                  <a:lnTo>
                    <a:pt x="2243665" y="1005522"/>
                  </a:lnTo>
                  <a:lnTo>
                    <a:pt x="2243665" y="1005840"/>
                  </a:lnTo>
                  <a:lnTo>
                    <a:pt x="2244299" y="1006793"/>
                  </a:lnTo>
                  <a:lnTo>
                    <a:pt x="2248102" y="1009016"/>
                  </a:lnTo>
                  <a:lnTo>
                    <a:pt x="2253808" y="1011875"/>
                  </a:lnTo>
                  <a:lnTo>
                    <a:pt x="2261732" y="1015369"/>
                  </a:lnTo>
                  <a:lnTo>
                    <a:pt x="2254441" y="1401937"/>
                  </a:lnTo>
                  <a:lnTo>
                    <a:pt x="2299133" y="1081438"/>
                  </a:lnTo>
                  <a:lnTo>
                    <a:pt x="2292160" y="1056345"/>
                  </a:lnTo>
                  <a:lnTo>
                    <a:pt x="2307374" y="1028392"/>
                  </a:lnTo>
                  <a:lnTo>
                    <a:pt x="2344142" y="1028392"/>
                  </a:lnTo>
                  <a:lnTo>
                    <a:pt x="2360307" y="1056345"/>
                  </a:lnTo>
                  <a:lnTo>
                    <a:pt x="2352066" y="1077309"/>
                  </a:lnTo>
                  <a:lnTo>
                    <a:pt x="2346044" y="1297751"/>
                  </a:lnTo>
                  <a:lnTo>
                    <a:pt x="2333682" y="1420361"/>
                  </a:lnTo>
                  <a:lnTo>
                    <a:pt x="2462052" y="1009969"/>
                  </a:lnTo>
                  <a:lnTo>
                    <a:pt x="2499137" y="1007428"/>
                  </a:lnTo>
                  <a:lnTo>
                    <a:pt x="2523860" y="1005840"/>
                  </a:lnTo>
                  <a:lnTo>
                    <a:pt x="2532735" y="1005522"/>
                  </a:lnTo>
                  <a:lnTo>
                    <a:pt x="2536855" y="1005522"/>
                  </a:lnTo>
                  <a:lnTo>
                    <a:pt x="2548266" y="1009016"/>
                  </a:lnTo>
                  <a:lnTo>
                    <a:pt x="2559677" y="1012193"/>
                  </a:lnTo>
                  <a:lnTo>
                    <a:pt x="2570453" y="1016322"/>
                  </a:lnTo>
                  <a:lnTo>
                    <a:pt x="2580913" y="1021087"/>
                  </a:lnTo>
                  <a:lnTo>
                    <a:pt x="2591056" y="1025851"/>
                  </a:lnTo>
                  <a:lnTo>
                    <a:pt x="2600882" y="1031251"/>
                  </a:lnTo>
                  <a:lnTo>
                    <a:pt x="2610391" y="1036651"/>
                  </a:lnTo>
                  <a:lnTo>
                    <a:pt x="2618949" y="1043321"/>
                  </a:lnTo>
                  <a:lnTo>
                    <a:pt x="2627507" y="1049674"/>
                  </a:lnTo>
                  <a:lnTo>
                    <a:pt x="2635431" y="1056662"/>
                  </a:lnTo>
                  <a:lnTo>
                    <a:pt x="2643355" y="1063968"/>
                  </a:lnTo>
                  <a:lnTo>
                    <a:pt x="2650962" y="1071274"/>
                  </a:lnTo>
                  <a:lnTo>
                    <a:pt x="2657618" y="1079215"/>
                  </a:lnTo>
                  <a:lnTo>
                    <a:pt x="2664274" y="1087473"/>
                  </a:lnTo>
                  <a:lnTo>
                    <a:pt x="2670614" y="1096050"/>
                  </a:lnTo>
                  <a:lnTo>
                    <a:pt x="2676636" y="1104944"/>
                  </a:lnTo>
                  <a:lnTo>
                    <a:pt x="2682341" y="1113838"/>
                  </a:lnTo>
                  <a:lnTo>
                    <a:pt x="2688047" y="1123367"/>
                  </a:lnTo>
                  <a:lnTo>
                    <a:pt x="2692801" y="1132578"/>
                  </a:lnTo>
                  <a:lnTo>
                    <a:pt x="2697872" y="1142425"/>
                  </a:lnTo>
                  <a:lnTo>
                    <a:pt x="2702310" y="1152272"/>
                  </a:lnTo>
                  <a:lnTo>
                    <a:pt x="2706430" y="1162436"/>
                  </a:lnTo>
                  <a:lnTo>
                    <a:pt x="2710551" y="1172601"/>
                  </a:lnTo>
                  <a:lnTo>
                    <a:pt x="2714037" y="1183083"/>
                  </a:lnTo>
                  <a:lnTo>
                    <a:pt x="2717207" y="1193248"/>
                  </a:lnTo>
                  <a:lnTo>
                    <a:pt x="2720694" y="1204047"/>
                  </a:lnTo>
                  <a:lnTo>
                    <a:pt x="2723229" y="1214847"/>
                  </a:lnTo>
                  <a:lnTo>
                    <a:pt x="2726082" y="1225647"/>
                  </a:lnTo>
                  <a:lnTo>
                    <a:pt x="2728618" y="1236447"/>
                  </a:lnTo>
                  <a:lnTo>
                    <a:pt x="2730836" y="1246929"/>
                  </a:lnTo>
                  <a:lnTo>
                    <a:pt x="2734640" y="1268846"/>
                  </a:lnTo>
                  <a:lnTo>
                    <a:pt x="2737176" y="1290763"/>
                  </a:lnTo>
                  <a:lnTo>
                    <a:pt x="2739394" y="1312363"/>
                  </a:lnTo>
                  <a:lnTo>
                    <a:pt x="2740979" y="1333962"/>
                  </a:lnTo>
                  <a:lnTo>
                    <a:pt x="2741613" y="1354926"/>
                  </a:lnTo>
                  <a:lnTo>
                    <a:pt x="2741613" y="1375256"/>
                  </a:lnTo>
                  <a:lnTo>
                    <a:pt x="2741296" y="1395267"/>
                  </a:lnTo>
                  <a:lnTo>
                    <a:pt x="2740662" y="1414325"/>
                  </a:lnTo>
                  <a:lnTo>
                    <a:pt x="2739394" y="1432431"/>
                  </a:lnTo>
                  <a:lnTo>
                    <a:pt x="2737493" y="1449583"/>
                  </a:lnTo>
                  <a:lnTo>
                    <a:pt x="2735591" y="1465148"/>
                  </a:lnTo>
                  <a:lnTo>
                    <a:pt x="2733689" y="1479759"/>
                  </a:lnTo>
                  <a:lnTo>
                    <a:pt x="2731470" y="1493100"/>
                  </a:lnTo>
                  <a:lnTo>
                    <a:pt x="2728935" y="1504853"/>
                  </a:lnTo>
                  <a:lnTo>
                    <a:pt x="2726716" y="1515017"/>
                  </a:lnTo>
                  <a:lnTo>
                    <a:pt x="2724180" y="1522641"/>
                  </a:lnTo>
                  <a:lnTo>
                    <a:pt x="2721962" y="1529311"/>
                  </a:lnTo>
                  <a:lnTo>
                    <a:pt x="2721962" y="1530582"/>
                  </a:lnTo>
                  <a:lnTo>
                    <a:pt x="2721328" y="1532170"/>
                  </a:lnTo>
                  <a:lnTo>
                    <a:pt x="2720694" y="1533758"/>
                  </a:lnTo>
                  <a:lnTo>
                    <a:pt x="2719426" y="1535346"/>
                  </a:lnTo>
                  <a:lnTo>
                    <a:pt x="2718158" y="1536617"/>
                  </a:lnTo>
                  <a:lnTo>
                    <a:pt x="2716573" y="1538523"/>
                  </a:lnTo>
                  <a:lnTo>
                    <a:pt x="2711819" y="1542017"/>
                  </a:lnTo>
                  <a:lnTo>
                    <a:pt x="2705796" y="1545511"/>
                  </a:lnTo>
                  <a:lnTo>
                    <a:pt x="2698506" y="1548687"/>
                  </a:lnTo>
                  <a:lnTo>
                    <a:pt x="2689948" y="1552499"/>
                  </a:lnTo>
                  <a:lnTo>
                    <a:pt x="2680122" y="1556628"/>
                  </a:lnTo>
                  <a:lnTo>
                    <a:pt x="2671881" y="1653826"/>
                  </a:lnTo>
                  <a:lnTo>
                    <a:pt x="2664908" y="1730695"/>
                  </a:lnTo>
                  <a:lnTo>
                    <a:pt x="2657935" y="1800894"/>
                  </a:lnTo>
                  <a:lnTo>
                    <a:pt x="2657618" y="1806293"/>
                  </a:lnTo>
                  <a:lnTo>
                    <a:pt x="2656350" y="1811058"/>
                  </a:lnTo>
                  <a:lnTo>
                    <a:pt x="2655399" y="1817728"/>
                  </a:lnTo>
                  <a:lnTo>
                    <a:pt x="2652230" y="1836152"/>
                  </a:lnTo>
                  <a:lnTo>
                    <a:pt x="2648109" y="1859339"/>
                  </a:lnTo>
                  <a:lnTo>
                    <a:pt x="2645890" y="1872363"/>
                  </a:lnTo>
                  <a:lnTo>
                    <a:pt x="2643038" y="1885068"/>
                  </a:lnTo>
                  <a:lnTo>
                    <a:pt x="2639551" y="1897774"/>
                  </a:lnTo>
                  <a:lnTo>
                    <a:pt x="2635431" y="1910162"/>
                  </a:lnTo>
                  <a:lnTo>
                    <a:pt x="2633529" y="1916197"/>
                  </a:lnTo>
                  <a:lnTo>
                    <a:pt x="2630993" y="1921914"/>
                  </a:lnTo>
                  <a:lnTo>
                    <a:pt x="2628458" y="1927632"/>
                  </a:lnTo>
                  <a:lnTo>
                    <a:pt x="2625605" y="1932397"/>
                  </a:lnTo>
                  <a:lnTo>
                    <a:pt x="2622752" y="1937479"/>
                  </a:lnTo>
                  <a:lnTo>
                    <a:pt x="2619583" y="1941926"/>
                  </a:lnTo>
                  <a:lnTo>
                    <a:pt x="2616413" y="1946055"/>
                  </a:lnTo>
                  <a:lnTo>
                    <a:pt x="2612926" y="1949867"/>
                  </a:lnTo>
                  <a:lnTo>
                    <a:pt x="2609123" y="1952726"/>
                  </a:lnTo>
                  <a:lnTo>
                    <a:pt x="2605002" y="1955267"/>
                  </a:lnTo>
                  <a:lnTo>
                    <a:pt x="2600882" y="1957490"/>
                  </a:lnTo>
                  <a:lnTo>
                    <a:pt x="2596444" y="1959078"/>
                  </a:lnTo>
                  <a:lnTo>
                    <a:pt x="2410704" y="1985443"/>
                  </a:lnTo>
                  <a:lnTo>
                    <a:pt x="2405633" y="1985760"/>
                  </a:lnTo>
                  <a:lnTo>
                    <a:pt x="2400561" y="1986078"/>
                  </a:lnTo>
                  <a:lnTo>
                    <a:pt x="2397075" y="1986078"/>
                  </a:lnTo>
                  <a:lnTo>
                    <a:pt x="2393271" y="1985760"/>
                  </a:lnTo>
                  <a:lnTo>
                    <a:pt x="2385981" y="1985125"/>
                  </a:lnTo>
                  <a:lnTo>
                    <a:pt x="2327660" y="2443162"/>
                  </a:lnTo>
                  <a:lnTo>
                    <a:pt x="2211651" y="2443162"/>
                  </a:lnTo>
                  <a:lnTo>
                    <a:pt x="2168545" y="1866963"/>
                  </a:lnTo>
                  <a:lnTo>
                    <a:pt x="2165375" y="1862516"/>
                  </a:lnTo>
                  <a:lnTo>
                    <a:pt x="2162522" y="1857433"/>
                  </a:lnTo>
                  <a:lnTo>
                    <a:pt x="2156817" y="1847904"/>
                  </a:lnTo>
                  <a:lnTo>
                    <a:pt x="2148576" y="2326906"/>
                  </a:lnTo>
                  <a:lnTo>
                    <a:pt x="2063630" y="2320235"/>
                  </a:lnTo>
                  <a:lnTo>
                    <a:pt x="1992313" y="1798670"/>
                  </a:lnTo>
                  <a:lnTo>
                    <a:pt x="2157768" y="1798670"/>
                  </a:lnTo>
                  <a:lnTo>
                    <a:pt x="2443668" y="1798670"/>
                  </a:lnTo>
                  <a:lnTo>
                    <a:pt x="2170129" y="1529946"/>
                  </a:lnTo>
                  <a:lnTo>
                    <a:pt x="2587569" y="1399079"/>
                  </a:lnTo>
                  <a:lnTo>
                    <a:pt x="2517204" y="1414008"/>
                  </a:lnTo>
                  <a:lnTo>
                    <a:pt x="2151746" y="1511841"/>
                  </a:lnTo>
                  <a:lnTo>
                    <a:pt x="2111808" y="1472771"/>
                  </a:lnTo>
                  <a:lnTo>
                    <a:pt x="2108956" y="1423219"/>
                  </a:lnTo>
                  <a:lnTo>
                    <a:pt x="2103250" y="1464513"/>
                  </a:lnTo>
                  <a:lnTo>
                    <a:pt x="2093741" y="1455301"/>
                  </a:lnTo>
                  <a:lnTo>
                    <a:pt x="2095009" y="1426078"/>
                  </a:lnTo>
                  <a:lnTo>
                    <a:pt x="2096911" y="1393361"/>
                  </a:lnTo>
                  <a:lnTo>
                    <a:pt x="2099447" y="1358103"/>
                  </a:lnTo>
                  <a:lnTo>
                    <a:pt x="2103250" y="1320621"/>
                  </a:lnTo>
                  <a:lnTo>
                    <a:pt x="2105152" y="1301563"/>
                  </a:lnTo>
                  <a:lnTo>
                    <a:pt x="2107371" y="1282504"/>
                  </a:lnTo>
                  <a:lnTo>
                    <a:pt x="2109906" y="1262811"/>
                  </a:lnTo>
                  <a:lnTo>
                    <a:pt x="2113076" y="1243752"/>
                  </a:lnTo>
                  <a:lnTo>
                    <a:pt x="2115929" y="1224059"/>
                  </a:lnTo>
                  <a:lnTo>
                    <a:pt x="2119415" y="1205318"/>
                  </a:lnTo>
                  <a:lnTo>
                    <a:pt x="2123219" y="1186577"/>
                  </a:lnTo>
                  <a:lnTo>
                    <a:pt x="2127339" y="1168154"/>
                  </a:lnTo>
                  <a:lnTo>
                    <a:pt x="2131777" y="1150366"/>
                  </a:lnTo>
                  <a:lnTo>
                    <a:pt x="2136214" y="1133214"/>
                  </a:lnTo>
                  <a:lnTo>
                    <a:pt x="2140969" y="1116379"/>
                  </a:lnTo>
                  <a:lnTo>
                    <a:pt x="2146674" y="1100497"/>
                  </a:lnTo>
                  <a:lnTo>
                    <a:pt x="2152379" y="1085568"/>
                  </a:lnTo>
                  <a:lnTo>
                    <a:pt x="2158719" y="1071274"/>
                  </a:lnTo>
                  <a:lnTo>
                    <a:pt x="2165058" y="1058568"/>
                  </a:lnTo>
                  <a:lnTo>
                    <a:pt x="2168545" y="1052533"/>
                  </a:lnTo>
                  <a:lnTo>
                    <a:pt x="2172031" y="1046815"/>
                  </a:lnTo>
                  <a:lnTo>
                    <a:pt x="2175518" y="1041416"/>
                  </a:lnTo>
                  <a:lnTo>
                    <a:pt x="2179321" y="1036333"/>
                  </a:lnTo>
                  <a:lnTo>
                    <a:pt x="2183125" y="1031569"/>
                  </a:lnTo>
                  <a:lnTo>
                    <a:pt x="2187245" y="1027122"/>
                  </a:lnTo>
                  <a:lnTo>
                    <a:pt x="2191366" y="1023310"/>
                  </a:lnTo>
                  <a:lnTo>
                    <a:pt x="2195486" y="1019498"/>
                  </a:lnTo>
                  <a:lnTo>
                    <a:pt x="2199607" y="1016004"/>
                  </a:lnTo>
                  <a:lnTo>
                    <a:pt x="2204044" y="1013146"/>
                  </a:lnTo>
                  <a:lnTo>
                    <a:pt x="2208799" y="1010922"/>
                  </a:lnTo>
                  <a:lnTo>
                    <a:pt x="2213236" y="1008699"/>
                  </a:lnTo>
                  <a:lnTo>
                    <a:pt x="2217991" y="1007111"/>
                  </a:lnTo>
                  <a:lnTo>
                    <a:pt x="2223062" y="1005840"/>
                  </a:lnTo>
                  <a:lnTo>
                    <a:pt x="2227817" y="1005205"/>
                  </a:lnTo>
                  <a:lnTo>
                    <a:pt x="2233205" y="1004887"/>
                  </a:lnTo>
                  <a:close/>
                  <a:moveTo>
                    <a:pt x="1560668" y="914401"/>
                  </a:moveTo>
                  <a:lnTo>
                    <a:pt x="1571788" y="914401"/>
                  </a:lnTo>
                  <a:lnTo>
                    <a:pt x="1582591" y="915671"/>
                  </a:lnTo>
                  <a:lnTo>
                    <a:pt x="1594029" y="917258"/>
                  </a:lnTo>
                  <a:lnTo>
                    <a:pt x="1604514" y="919480"/>
                  </a:lnTo>
                  <a:lnTo>
                    <a:pt x="1615317" y="922021"/>
                  </a:lnTo>
                  <a:lnTo>
                    <a:pt x="1625802" y="925196"/>
                  </a:lnTo>
                  <a:lnTo>
                    <a:pt x="1636287" y="928688"/>
                  </a:lnTo>
                  <a:lnTo>
                    <a:pt x="1646772" y="933133"/>
                  </a:lnTo>
                  <a:lnTo>
                    <a:pt x="1656939" y="937261"/>
                  </a:lnTo>
                  <a:lnTo>
                    <a:pt x="1666788" y="942023"/>
                  </a:lnTo>
                  <a:lnTo>
                    <a:pt x="1676638" y="946786"/>
                  </a:lnTo>
                  <a:lnTo>
                    <a:pt x="1686487" y="952183"/>
                  </a:lnTo>
                  <a:lnTo>
                    <a:pt x="1695384" y="957263"/>
                  </a:lnTo>
                  <a:lnTo>
                    <a:pt x="1704598" y="962978"/>
                  </a:lnTo>
                  <a:lnTo>
                    <a:pt x="1712859" y="968693"/>
                  </a:lnTo>
                  <a:lnTo>
                    <a:pt x="1721120" y="974726"/>
                  </a:lnTo>
                  <a:lnTo>
                    <a:pt x="1729063" y="980441"/>
                  </a:lnTo>
                  <a:lnTo>
                    <a:pt x="1736371" y="986473"/>
                  </a:lnTo>
                  <a:lnTo>
                    <a:pt x="1750033" y="997586"/>
                  </a:lnTo>
                  <a:lnTo>
                    <a:pt x="1762106" y="1008698"/>
                  </a:lnTo>
                  <a:lnTo>
                    <a:pt x="1771956" y="1018858"/>
                  </a:lnTo>
                  <a:lnTo>
                    <a:pt x="1779264" y="1027748"/>
                  </a:lnTo>
                  <a:lnTo>
                    <a:pt x="1782441" y="1031558"/>
                  </a:lnTo>
                  <a:lnTo>
                    <a:pt x="1784665" y="1034733"/>
                  </a:lnTo>
                  <a:lnTo>
                    <a:pt x="1786254" y="1037908"/>
                  </a:lnTo>
                  <a:lnTo>
                    <a:pt x="1787207" y="1040448"/>
                  </a:lnTo>
                  <a:lnTo>
                    <a:pt x="1788160" y="1045845"/>
                  </a:lnTo>
                  <a:lnTo>
                    <a:pt x="1788478" y="1053783"/>
                  </a:lnTo>
                  <a:lnTo>
                    <a:pt x="1789113" y="1076643"/>
                  </a:lnTo>
                  <a:lnTo>
                    <a:pt x="1789113" y="1107440"/>
                  </a:lnTo>
                  <a:lnTo>
                    <a:pt x="1788478" y="1144588"/>
                  </a:lnTo>
                  <a:lnTo>
                    <a:pt x="1787525" y="1187133"/>
                  </a:lnTo>
                  <a:lnTo>
                    <a:pt x="1786254" y="1233488"/>
                  </a:lnTo>
                  <a:lnTo>
                    <a:pt x="1784347" y="1282383"/>
                  </a:lnTo>
                  <a:lnTo>
                    <a:pt x="1782123" y="1331913"/>
                  </a:lnTo>
                  <a:lnTo>
                    <a:pt x="1672507" y="1331913"/>
                  </a:lnTo>
                  <a:lnTo>
                    <a:pt x="1674096" y="1293813"/>
                  </a:lnTo>
                  <a:lnTo>
                    <a:pt x="1674732" y="1258253"/>
                  </a:lnTo>
                  <a:lnTo>
                    <a:pt x="1675685" y="1225550"/>
                  </a:lnTo>
                  <a:lnTo>
                    <a:pt x="1676002" y="1197293"/>
                  </a:lnTo>
                  <a:lnTo>
                    <a:pt x="1675685" y="1174115"/>
                  </a:lnTo>
                  <a:lnTo>
                    <a:pt x="1674732" y="1156970"/>
                  </a:lnTo>
                  <a:lnTo>
                    <a:pt x="1674096" y="1150938"/>
                  </a:lnTo>
                  <a:lnTo>
                    <a:pt x="1673143" y="1147445"/>
                  </a:lnTo>
                  <a:lnTo>
                    <a:pt x="1672825" y="1145858"/>
                  </a:lnTo>
                  <a:lnTo>
                    <a:pt x="1672507" y="1144905"/>
                  </a:lnTo>
                  <a:lnTo>
                    <a:pt x="1672190" y="1144905"/>
                  </a:lnTo>
                  <a:lnTo>
                    <a:pt x="1671237" y="1145540"/>
                  </a:lnTo>
                  <a:lnTo>
                    <a:pt x="1669648" y="1147445"/>
                  </a:lnTo>
                  <a:lnTo>
                    <a:pt x="1668059" y="1149668"/>
                  </a:lnTo>
                  <a:lnTo>
                    <a:pt x="1666471" y="1151890"/>
                  </a:lnTo>
                  <a:lnTo>
                    <a:pt x="1654079" y="1331913"/>
                  </a:lnTo>
                  <a:lnTo>
                    <a:pt x="1602608" y="1331913"/>
                  </a:lnTo>
                  <a:lnTo>
                    <a:pt x="1602290" y="1283335"/>
                  </a:lnTo>
                  <a:lnTo>
                    <a:pt x="1598477" y="1283653"/>
                  </a:lnTo>
                  <a:lnTo>
                    <a:pt x="1586721" y="1284605"/>
                  </a:lnTo>
                  <a:lnTo>
                    <a:pt x="1568293" y="1285240"/>
                  </a:lnTo>
                  <a:lnTo>
                    <a:pt x="1556537" y="1285558"/>
                  </a:lnTo>
                  <a:lnTo>
                    <a:pt x="1543828" y="1285558"/>
                  </a:lnTo>
                  <a:lnTo>
                    <a:pt x="1529213" y="1285240"/>
                  </a:lnTo>
                  <a:lnTo>
                    <a:pt x="1513009" y="1284605"/>
                  </a:lnTo>
                  <a:lnTo>
                    <a:pt x="1496169" y="1283653"/>
                  </a:lnTo>
                  <a:lnTo>
                    <a:pt x="1477741" y="1282383"/>
                  </a:lnTo>
                  <a:lnTo>
                    <a:pt x="1457724" y="1280478"/>
                  </a:lnTo>
                  <a:lnTo>
                    <a:pt x="1437390" y="1277620"/>
                  </a:lnTo>
                  <a:lnTo>
                    <a:pt x="1415467" y="1274763"/>
                  </a:lnTo>
                  <a:lnTo>
                    <a:pt x="1392908" y="1270953"/>
                  </a:lnTo>
                  <a:lnTo>
                    <a:pt x="1381787" y="1268730"/>
                  </a:lnTo>
                  <a:lnTo>
                    <a:pt x="1370349" y="1266508"/>
                  </a:lnTo>
                  <a:lnTo>
                    <a:pt x="1359547" y="1263968"/>
                  </a:lnTo>
                  <a:lnTo>
                    <a:pt x="1348426" y="1261110"/>
                  </a:lnTo>
                  <a:lnTo>
                    <a:pt x="1328092" y="1254760"/>
                  </a:lnTo>
                  <a:lnTo>
                    <a:pt x="1308710" y="1248410"/>
                  </a:lnTo>
                  <a:lnTo>
                    <a:pt x="1290282" y="1241743"/>
                  </a:lnTo>
                  <a:lnTo>
                    <a:pt x="1273443" y="1234440"/>
                  </a:lnTo>
                  <a:lnTo>
                    <a:pt x="1257556" y="1227455"/>
                  </a:lnTo>
                  <a:lnTo>
                    <a:pt x="1243259" y="1220153"/>
                  </a:lnTo>
                  <a:lnTo>
                    <a:pt x="1229914" y="1213485"/>
                  </a:lnTo>
                  <a:lnTo>
                    <a:pt x="1218794" y="1207135"/>
                  </a:lnTo>
                  <a:lnTo>
                    <a:pt x="1208626" y="1201103"/>
                  </a:lnTo>
                  <a:lnTo>
                    <a:pt x="1200366" y="1196340"/>
                  </a:lnTo>
                  <a:lnTo>
                    <a:pt x="1189245" y="1188720"/>
                  </a:lnTo>
                  <a:lnTo>
                    <a:pt x="1185115" y="1186180"/>
                  </a:lnTo>
                  <a:lnTo>
                    <a:pt x="1204814" y="1331913"/>
                  </a:lnTo>
                  <a:lnTo>
                    <a:pt x="1152071" y="1331913"/>
                  </a:lnTo>
                  <a:lnTo>
                    <a:pt x="1149529" y="1296670"/>
                  </a:lnTo>
                  <a:lnTo>
                    <a:pt x="1143810" y="1297305"/>
                  </a:lnTo>
                  <a:lnTo>
                    <a:pt x="1135549" y="1299210"/>
                  </a:lnTo>
                  <a:lnTo>
                    <a:pt x="1112355" y="1303655"/>
                  </a:lnTo>
                  <a:lnTo>
                    <a:pt x="1082489" y="1309688"/>
                  </a:lnTo>
                  <a:lnTo>
                    <a:pt x="1066285" y="1313180"/>
                  </a:lnTo>
                  <a:lnTo>
                    <a:pt x="1049445" y="1316038"/>
                  </a:lnTo>
                  <a:lnTo>
                    <a:pt x="1032606" y="1318895"/>
                  </a:lnTo>
                  <a:lnTo>
                    <a:pt x="1015766" y="1321118"/>
                  </a:lnTo>
                  <a:lnTo>
                    <a:pt x="999880" y="1322388"/>
                  </a:lnTo>
                  <a:lnTo>
                    <a:pt x="984629" y="1323658"/>
                  </a:lnTo>
                  <a:lnTo>
                    <a:pt x="977639" y="1323658"/>
                  </a:lnTo>
                  <a:lnTo>
                    <a:pt x="970649" y="1323658"/>
                  </a:lnTo>
                  <a:lnTo>
                    <a:pt x="964295" y="1323340"/>
                  </a:lnTo>
                  <a:lnTo>
                    <a:pt x="958575" y="1323023"/>
                  </a:lnTo>
                  <a:lnTo>
                    <a:pt x="953174" y="1322070"/>
                  </a:lnTo>
                  <a:lnTo>
                    <a:pt x="948090" y="1320483"/>
                  </a:lnTo>
                  <a:lnTo>
                    <a:pt x="943960" y="1319213"/>
                  </a:lnTo>
                  <a:lnTo>
                    <a:pt x="940783" y="1317625"/>
                  </a:lnTo>
                  <a:lnTo>
                    <a:pt x="934746" y="1305560"/>
                  </a:lnTo>
                  <a:lnTo>
                    <a:pt x="928709" y="1295083"/>
                  </a:lnTo>
                  <a:lnTo>
                    <a:pt x="917271" y="1275398"/>
                  </a:lnTo>
                  <a:lnTo>
                    <a:pt x="912505" y="1266508"/>
                  </a:lnTo>
                  <a:lnTo>
                    <a:pt x="908057" y="1257935"/>
                  </a:lnTo>
                  <a:lnTo>
                    <a:pt x="904244" y="1249680"/>
                  </a:lnTo>
                  <a:lnTo>
                    <a:pt x="902338" y="1244918"/>
                  </a:lnTo>
                  <a:lnTo>
                    <a:pt x="901067" y="1240790"/>
                  </a:lnTo>
                  <a:lnTo>
                    <a:pt x="900114" y="1236663"/>
                  </a:lnTo>
                  <a:lnTo>
                    <a:pt x="899161" y="1232535"/>
                  </a:lnTo>
                  <a:lnTo>
                    <a:pt x="898843" y="1228408"/>
                  </a:lnTo>
                  <a:lnTo>
                    <a:pt x="898525" y="1223963"/>
                  </a:lnTo>
                  <a:lnTo>
                    <a:pt x="898843" y="1219835"/>
                  </a:lnTo>
                  <a:lnTo>
                    <a:pt x="899161" y="1215390"/>
                  </a:lnTo>
                  <a:lnTo>
                    <a:pt x="900431" y="1210628"/>
                  </a:lnTo>
                  <a:lnTo>
                    <a:pt x="901385" y="1205865"/>
                  </a:lnTo>
                  <a:lnTo>
                    <a:pt x="903291" y="1201103"/>
                  </a:lnTo>
                  <a:lnTo>
                    <a:pt x="905197" y="1195705"/>
                  </a:lnTo>
                  <a:lnTo>
                    <a:pt x="908057" y="1190943"/>
                  </a:lnTo>
                  <a:lnTo>
                    <a:pt x="910916" y="1185228"/>
                  </a:lnTo>
                  <a:lnTo>
                    <a:pt x="914729" y="1179513"/>
                  </a:lnTo>
                  <a:lnTo>
                    <a:pt x="918542" y="1173480"/>
                  </a:lnTo>
                  <a:lnTo>
                    <a:pt x="922990" y="1167765"/>
                  </a:lnTo>
                  <a:lnTo>
                    <a:pt x="928391" y="1161098"/>
                  </a:lnTo>
                  <a:lnTo>
                    <a:pt x="939512" y="1146810"/>
                  </a:lnTo>
                  <a:lnTo>
                    <a:pt x="949361" y="1133793"/>
                  </a:lnTo>
                  <a:lnTo>
                    <a:pt x="967154" y="1109345"/>
                  </a:lnTo>
                  <a:lnTo>
                    <a:pt x="976050" y="1096963"/>
                  </a:lnTo>
                  <a:lnTo>
                    <a:pt x="985900" y="1084580"/>
                  </a:lnTo>
                  <a:lnTo>
                    <a:pt x="997338" y="1070928"/>
                  </a:lnTo>
                  <a:lnTo>
                    <a:pt x="1004328" y="1063943"/>
                  </a:lnTo>
                  <a:lnTo>
                    <a:pt x="1011318" y="1056323"/>
                  </a:lnTo>
                  <a:lnTo>
                    <a:pt x="1017673" y="1045528"/>
                  </a:lnTo>
                  <a:lnTo>
                    <a:pt x="1024663" y="1035368"/>
                  </a:lnTo>
                  <a:lnTo>
                    <a:pt x="1031335" y="1025525"/>
                  </a:lnTo>
                  <a:lnTo>
                    <a:pt x="1038007" y="1016318"/>
                  </a:lnTo>
                  <a:lnTo>
                    <a:pt x="1044997" y="1008063"/>
                  </a:lnTo>
                  <a:lnTo>
                    <a:pt x="1051669" y="1000443"/>
                  </a:lnTo>
                  <a:lnTo>
                    <a:pt x="1058659" y="993141"/>
                  </a:lnTo>
                  <a:lnTo>
                    <a:pt x="1065967" y="986473"/>
                  </a:lnTo>
                  <a:lnTo>
                    <a:pt x="1073593" y="980123"/>
                  </a:lnTo>
                  <a:lnTo>
                    <a:pt x="1080583" y="974091"/>
                  </a:lnTo>
                  <a:lnTo>
                    <a:pt x="1088208" y="968693"/>
                  </a:lnTo>
                  <a:lnTo>
                    <a:pt x="1096151" y="963931"/>
                  </a:lnTo>
                  <a:lnTo>
                    <a:pt x="1104094" y="959168"/>
                  </a:lnTo>
                  <a:lnTo>
                    <a:pt x="1111720" y="954723"/>
                  </a:lnTo>
                  <a:lnTo>
                    <a:pt x="1119663" y="950913"/>
                  </a:lnTo>
                  <a:lnTo>
                    <a:pt x="1127924" y="947738"/>
                  </a:lnTo>
                  <a:lnTo>
                    <a:pt x="1136185" y="944246"/>
                  </a:lnTo>
                  <a:lnTo>
                    <a:pt x="1145081" y="941388"/>
                  </a:lnTo>
                  <a:lnTo>
                    <a:pt x="1153660" y="938531"/>
                  </a:lnTo>
                  <a:lnTo>
                    <a:pt x="1162238" y="935991"/>
                  </a:lnTo>
                  <a:lnTo>
                    <a:pt x="1171452" y="933768"/>
                  </a:lnTo>
                  <a:lnTo>
                    <a:pt x="1180349" y="931863"/>
                  </a:lnTo>
                  <a:lnTo>
                    <a:pt x="1199412" y="928053"/>
                  </a:lnTo>
                  <a:lnTo>
                    <a:pt x="1218794" y="924561"/>
                  </a:lnTo>
                  <a:lnTo>
                    <a:pt x="1239128" y="921703"/>
                  </a:lnTo>
                  <a:lnTo>
                    <a:pt x="1282021" y="915988"/>
                  </a:lnTo>
                  <a:lnTo>
                    <a:pt x="1284881" y="915671"/>
                  </a:lnTo>
                  <a:lnTo>
                    <a:pt x="1287740" y="915671"/>
                  </a:lnTo>
                  <a:lnTo>
                    <a:pt x="1292824" y="915671"/>
                  </a:lnTo>
                  <a:lnTo>
                    <a:pt x="1366537" y="1187768"/>
                  </a:lnTo>
                  <a:lnTo>
                    <a:pt x="1368125" y="1176973"/>
                  </a:lnTo>
                  <a:lnTo>
                    <a:pt x="1393226" y="990283"/>
                  </a:lnTo>
                  <a:lnTo>
                    <a:pt x="1386236" y="972186"/>
                  </a:lnTo>
                  <a:lnTo>
                    <a:pt x="1400216" y="947738"/>
                  </a:lnTo>
                  <a:lnTo>
                    <a:pt x="1432306" y="947421"/>
                  </a:lnTo>
                  <a:lnTo>
                    <a:pt x="1445968" y="972186"/>
                  </a:lnTo>
                  <a:lnTo>
                    <a:pt x="1439614" y="993776"/>
                  </a:lnTo>
                  <a:lnTo>
                    <a:pt x="1462490" y="1190943"/>
                  </a:lnTo>
                  <a:lnTo>
                    <a:pt x="1522858" y="924243"/>
                  </a:lnTo>
                  <a:lnTo>
                    <a:pt x="1529530" y="921386"/>
                  </a:lnTo>
                  <a:lnTo>
                    <a:pt x="1534932" y="918846"/>
                  </a:lnTo>
                  <a:lnTo>
                    <a:pt x="1537791" y="916940"/>
                  </a:lnTo>
                  <a:lnTo>
                    <a:pt x="1538427" y="915988"/>
                  </a:lnTo>
                  <a:lnTo>
                    <a:pt x="1549865" y="915036"/>
                  </a:lnTo>
                  <a:lnTo>
                    <a:pt x="1560668" y="914401"/>
                  </a:lnTo>
                  <a:close/>
                  <a:moveTo>
                    <a:pt x="170497" y="661035"/>
                  </a:moveTo>
                  <a:lnTo>
                    <a:pt x="168576" y="681657"/>
                  </a:lnTo>
                  <a:lnTo>
                    <a:pt x="168275" y="683619"/>
                  </a:lnTo>
                  <a:lnTo>
                    <a:pt x="167640" y="691889"/>
                  </a:lnTo>
                  <a:lnTo>
                    <a:pt x="167640" y="695282"/>
                  </a:lnTo>
                  <a:lnTo>
                    <a:pt x="167322" y="700477"/>
                  </a:lnTo>
                  <a:lnTo>
                    <a:pt x="167640" y="700795"/>
                  </a:lnTo>
                  <a:lnTo>
                    <a:pt x="167640" y="695282"/>
                  </a:lnTo>
                  <a:lnTo>
                    <a:pt x="168275" y="684891"/>
                  </a:lnTo>
                  <a:lnTo>
                    <a:pt x="168576" y="681657"/>
                  </a:lnTo>
                  <a:lnTo>
                    <a:pt x="169545" y="675349"/>
                  </a:lnTo>
                  <a:lnTo>
                    <a:pt x="170497" y="668033"/>
                  </a:lnTo>
                  <a:lnTo>
                    <a:pt x="170497" y="664534"/>
                  </a:lnTo>
                  <a:lnTo>
                    <a:pt x="170497" y="661035"/>
                  </a:lnTo>
                  <a:close/>
                  <a:moveTo>
                    <a:pt x="2571454" y="661035"/>
                  </a:moveTo>
                  <a:lnTo>
                    <a:pt x="2571454" y="664534"/>
                  </a:lnTo>
                  <a:lnTo>
                    <a:pt x="2571137" y="668033"/>
                  </a:lnTo>
                  <a:lnTo>
                    <a:pt x="2572406" y="675349"/>
                  </a:lnTo>
                  <a:lnTo>
                    <a:pt x="2573358" y="683619"/>
                  </a:lnTo>
                  <a:lnTo>
                    <a:pt x="2573992" y="691889"/>
                  </a:lnTo>
                  <a:lnTo>
                    <a:pt x="2574310" y="700795"/>
                  </a:lnTo>
                  <a:lnTo>
                    <a:pt x="2574627" y="700477"/>
                  </a:lnTo>
                  <a:lnTo>
                    <a:pt x="2573675" y="684891"/>
                  </a:lnTo>
                  <a:lnTo>
                    <a:pt x="2571454" y="661035"/>
                  </a:lnTo>
                  <a:close/>
                  <a:moveTo>
                    <a:pt x="197485" y="574519"/>
                  </a:moveTo>
                  <a:lnTo>
                    <a:pt x="195897" y="575155"/>
                  </a:lnTo>
                  <a:lnTo>
                    <a:pt x="194310" y="576109"/>
                  </a:lnTo>
                  <a:lnTo>
                    <a:pt x="192405" y="577381"/>
                  </a:lnTo>
                  <a:lnTo>
                    <a:pt x="190817" y="579290"/>
                  </a:lnTo>
                  <a:lnTo>
                    <a:pt x="189230" y="581198"/>
                  </a:lnTo>
                  <a:lnTo>
                    <a:pt x="186690" y="585969"/>
                  </a:lnTo>
                  <a:lnTo>
                    <a:pt x="189865" y="582789"/>
                  </a:lnTo>
                  <a:lnTo>
                    <a:pt x="192722" y="579608"/>
                  </a:lnTo>
                  <a:lnTo>
                    <a:pt x="195897" y="576745"/>
                  </a:lnTo>
                  <a:lnTo>
                    <a:pt x="199390" y="574519"/>
                  </a:lnTo>
                  <a:lnTo>
                    <a:pt x="197485" y="574519"/>
                  </a:lnTo>
                  <a:close/>
                  <a:moveTo>
                    <a:pt x="2542584" y="574518"/>
                  </a:moveTo>
                  <a:lnTo>
                    <a:pt x="2545757" y="576745"/>
                  </a:lnTo>
                  <a:lnTo>
                    <a:pt x="2549247" y="579608"/>
                  </a:lnTo>
                  <a:lnTo>
                    <a:pt x="2552102" y="582788"/>
                  </a:lnTo>
                  <a:lnTo>
                    <a:pt x="2555274" y="585969"/>
                  </a:lnTo>
                  <a:lnTo>
                    <a:pt x="2552102" y="581198"/>
                  </a:lnTo>
                  <a:lnTo>
                    <a:pt x="2550833" y="579290"/>
                  </a:lnTo>
                  <a:lnTo>
                    <a:pt x="2549247" y="577381"/>
                  </a:lnTo>
                  <a:lnTo>
                    <a:pt x="2547660" y="576109"/>
                  </a:lnTo>
                  <a:lnTo>
                    <a:pt x="2545757" y="575155"/>
                  </a:lnTo>
                  <a:lnTo>
                    <a:pt x="2544488" y="574518"/>
                  </a:lnTo>
                  <a:lnTo>
                    <a:pt x="2542584" y="574518"/>
                  </a:lnTo>
                  <a:close/>
                  <a:moveTo>
                    <a:pt x="331470" y="485775"/>
                  </a:moveTo>
                  <a:lnTo>
                    <a:pt x="347662" y="485775"/>
                  </a:lnTo>
                  <a:lnTo>
                    <a:pt x="363537" y="486729"/>
                  </a:lnTo>
                  <a:lnTo>
                    <a:pt x="378460" y="488638"/>
                  </a:lnTo>
                  <a:lnTo>
                    <a:pt x="393700" y="490864"/>
                  </a:lnTo>
                  <a:lnTo>
                    <a:pt x="407988" y="493409"/>
                  </a:lnTo>
                  <a:lnTo>
                    <a:pt x="421323" y="497226"/>
                  </a:lnTo>
                  <a:lnTo>
                    <a:pt x="434658" y="501043"/>
                  </a:lnTo>
                  <a:lnTo>
                    <a:pt x="447040" y="505178"/>
                  </a:lnTo>
                  <a:lnTo>
                    <a:pt x="459105" y="509631"/>
                  </a:lnTo>
                  <a:lnTo>
                    <a:pt x="470535" y="514402"/>
                  </a:lnTo>
                  <a:lnTo>
                    <a:pt x="481013" y="519491"/>
                  </a:lnTo>
                  <a:lnTo>
                    <a:pt x="491173" y="524580"/>
                  </a:lnTo>
                  <a:lnTo>
                    <a:pt x="500698" y="529670"/>
                  </a:lnTo>
                  <a:lnTo>
                    <a:pt x="509270" y="534759"/>
                  </a:lnTo>
                  <a:lnTo>
                    <a:pt x="517208" y="539848"/>
                  </a:lnTo>
                  <a:lnTo>
                    <a:pt x="524510" y="544301"/>
                  </a:lnTo>
                  <a:lnTo>
                    <a:pt x="536575" y="552889"/>
                  </a:lnTo>
                  <a:lnTo>
                    <a:pt x="545465" y="559569"/>
                  </a:lnTo>
                  <a:lnTo>
                    <a:pt x="550863" y="564340"/>
                  </a:lnTo>
                  <a:lnTo>
                    <a:pt x="552450" y="565612"/>
                  </a:lnTo>
                  <a:lnTo>
                    <a:pt x="550863" y="569747"/>
                  </a:lnTo>
                  <a:lnTo>
                    <a:pt x="548005" y="574837"/>
                  </a:lnTo>
                  <a:lnTo>
                    <a:pt x="544195" y="581198"/>
                  </a:lnTo>
                  <a:lnTo>
                    <a:pt x="539750" y="587878"/>
                  </a:lnTo>
                  <a:lnTo>
                    <a:pt x="534035" y="595512"/>
                  </a:lnTo>
                  <a:lnTo>
                    <a:pt x="530860" y="599647"/>
                  </a:lnTo>
                  <a:lnTo>
                    <a:pt x="527050" y="603463"/>
                  </a:lnTo>
                  <a:lnTo>
                    <a:pt x="523240" y="607280"/>
                  </a:lnTo>
                  <a:lnTo>
                    <a:pt x="518795" y="610779"/>
                  </a:lnTo>
                  <a:lnTo>
                    <a:pt x="514350" y="614278"/>
                  </a:lnTo>
                  <a:lnTo>
                    <a:pt x="509588" y="617777"/>
                  </a:lnTo>
                  <a:lnTo>
                    <a:pt x="504508" y="620640"/>
                  </a:lnTo>
                  <a:lnTo>
                    <a:pt x="498793" y="623502"/>
                  </a:lnTo>
                  <a:lnTo>
                    <a:pt x="493078" y="626047"/>
                  </a:lnTo>
                  <a:lnTo>
                    <a:pt x="487045" y="627955"/>
                  </a:lnTo>
                  <a:lnTo>
                    <a:pt x="480695" y="629228"/>
                  </a:lnTo>
                  <a:lnTo>
                    <a:pt x="474028" y="630500"/>
                  </a:lnTo>
                  <a:lnTo>
                    <a:pt x="466725" y="630818"/>
                  </a:lnTo>
                  <a:lnTo>
                    <a:pt x="459423" y="630818"/>
                  </a:lnTo>
                  <a:lnTo>
                    <a:pt x="451803" y="630182"/>
                  </a:lnTo>
                  <a:lnTo>
                    <a:pt x="443548" y="628910"/>
                  </a:lnTo>
                  <a:lnTo>
                    <a:pt x="434975" y="626683"/>
                  </a:lnTo>
                  <a:lnTo>
                    <a:pt x="426403" y="624139"/>
                  </a:lnTo>
                  <a:lnTo>
                    <a:pt x="417195" y="620322"/>
                  </a:lnTo>
                  <a:lnTo>
                    <a:pt x="407353" y="615869"/>
                  </a:lnTo>
                  <a:lnTo>
                    <a:pt x="396557" y="610461"/>
                  </a:lnTo>
                  <a:lnTo>
                    <a:pt x="385127" y="605690"/>
                  </a:lnTo>
                  <a:lnTo>
                    <a:pt x="408305" y="616823"/>
                  </a:lnTo>
                  <a:lnTo>
                    <a:pt x="430848" y="627955"/>
                  </a:lnTo>
                  <a:lnTo>
                    <a:pt x="441643" y="632727"/>
                  </a:lnTo>
                  <a:lnTo>
                    <a:pt x="452120" y="637180"/>
                  </a:lnTo>
                  <a:lnTo>
                    <a:pt x="462280" y="641315"/>
                  </a:lnTo>
                  <a:lnTo>
                    <a:pt x="472440" y="645132"/>
                  </a:lnTo>
                  <a:lnTo>
                    <a:pt x="481965" y="648312"/>
                  </a:lnTo>
                  <a:lnTo>
                    <a:pt x="491173" y="650539"/>
                  </a:lnTo>
                  <a:lnTo>
                    <a:pt x="500063" y="652129"/>
                  </a:lnTo>
                  <a:lnTo>
                    <a:pt x="504190" y="652447"/>
                  </a:lnTo>
                  <a:lnTo>
                    <a:pt x="508318" y="652447"/>
                  </a:lnTo>
                  <a:lnTo>
                    <a:pt x="512128" y="652447"/>
                  </a:lnTo>
                  <a:lnTo>
                    <a:pt x="515620" y="652129"/>
                  </a:lnTo>
                  <a:lnTo>
                    <a:pt x="519430" y="651493"/>
                  </a:lnTo>
                  <a:lnTo>
                    <a:pt x="522923" y="650539"/>
                  </a:lnTo>
                  <a:lnTo>
                    <a:pt x="526415" y="649267"/>
                  </a:lnTo>
                  <a:lnTo>
                    <a:pt x="529590" y="647676"/>
                  </a:lnTo>
                  <a:lnTo>
                    <a:pt x="532765" y="646086"/>
                  </a:lnTo>
                  <a:lnTo>
                    <a:pt x="535623" y="643541"/>
                  </a:lnTo>
                  <a:lnTo>
                    <a:pt x="536893" y="651493"/>
                  </a:lnTo>
                  <a:lnTo>
                    <a:pt x="537210" y="659127"/>
                  </a:lnTo>
                  <a:lnTo>
                    <a:pt x="537845" y="673440"/>
                  </a:lnTo>
                  <a:lnTo>
                    <a:pt x="537845" y="687118"/>
                  </a:lnTo>
                  <a:lnTo>
                    <a:pt x="537210" y="700159"/>
                  </a:lnTo>
                  <a:lnTo>
                    <a:pt x="538163" y="699205"/>
                  </a:lnTo>
                  <a:lnTo>
                    <a:pt x="539433" y="697932"/>
                  </a:lnTo>
                  <a:lnTo>
                    <a:pt x="540703" y="697296"/>
                  </a:lnTo>
                  <a:lnTo>
                    <a:pt x="541973" y="696660"/>
                  </a:lnTo>
                  <a:lnTo>
                    <a:pt x="542925" y="697296"/>
                  </a:lnTo>
                  <a:lnTo>
                    <a:pt x="543243" y="698251"/>
                  </a:lnTo>
                  <a:lnTo>
                    <a:pt x="543878" y="699841"/>
                  </a:lnTo>
                  <a:lnTo>
                    <a:pt x="543878" y="702067"/>
                  </a:lnTo>
                  <a:lnTo>
                    <a:pt x="544195" y="708429"/>
                  </a:lnTo>
                  <a:lnTo>
                    <a:pt x="544195" y="716063"/>
                  </a:lnTo>
                  <a:lnTo>
                    <a:pt x="543878" y="725287"/>
                  </a:lnTo>
                  <a:lnTo>
                    <a:pt x="542925" y="735466"/>
                  </a:lnTo>
                  <a:lnTo>
                    <a:pt x="540703" y="757413"/>
                  </a:lnTo>
                  <a:lnTo>
                    <a:pt x="537528" y="779042"/>
                  </a:lnTo>
                  <a:lnTo>
                    <a:pt x="534670" y="796536"/>
                  </a:lnTo>
                  <a:lnTo>
                    <a:pt x="533083" y="802898"/>
                  </a:lnTo>
                  <a:lnTo>
                    <a:pt x="531813" y="807669"/>
                  </a:lnTo>
                  <a:lnTo>
                    <a:pt x="531178" y="808623"/>
                  </a:lnTo>
                  <a:lnTo>
                    <a:pt x="530860" y="809577"/>
                  </a:lnTo>
                  <a:lnTo>
                    <a:pt x="530543" y="809577"/>
                  </a:lnTo>
                  <a:lnTo>
                    <a:pt x="529908" y="808623"/>
                  </a:lnTo>
                  <a:lnTo>
                    <a:pt x="528638" y="820392"/>
                  </a:lnTo>
                  <a:lnTo>
                    <a:pt x="526733" y="831525"/>
                  </a:lnTo>
                  <a:lnTo>
                    <a:pt x="524510" y="842657"/>
                  </a:lnTo>
                  <a:lnTo>
                    <a:pt x="521335" y="853154"/>
                  </a:lnTo>
                  <a:lnTo>
                    <a:pt x="518478" y="863650"/>
                  </a:lnTo>
                  <a:lnTo>
                    <a:pt x="514985" y="873829"/>
                  </a:lnTo>
                  <a:lnTo>
                    <a:pt x="510858" y="883689"/>
                  </a:lnTo>
                  <a:lnTo>
                    <a:pt x="506730" y="892913"/>
                  </a:lnTo>
                  <a:lnTo>
                    <a:pt x="502285" y="902138"/>
                  </a:lnTo>
                  <a:lnTo>
                    <a:pt x="497205" y="911044"/>
                  </a:lnTo>
                  <a:lnTo>
                    <a:pt x="492443" y="919314"/>
                  </a:lnTo>
                  <a:lnTo>
                    <a:pt x="486728" y="927584"/>
                  </a:lnTo>
                  <a:lnTo>
                    <a:pt x="481013" y="935536"/>
                  </a:lnTo>
                  <a:lnTo>
                    <a:pt x="475615" y="943170"/>
                  </a:lnTo>
                  <a:lnTo>
                    <a:pt x="469583" y="950167"/>
                  </a:lnTo>
                  <a:lnTo>
                    <a:pt x="463550" y="957165"/>
                  </a:lnTo>
                  <a:lnTo>
                    <a:pt x="457200" y="963209"/>
                  </a:lnTo>
                  <a:lnTo>
                    <a:pt x="450850" y="969252"/>
                  </a:lnTo>
                  <a:lnTo>
                    <a:pt x="443865" y="974659"/>
                  </a:lnTo>
                  <a:lnTo>
                    <a:pt x="437198" y="980067"/>
                  </a:lnTo>
                  <a:lnTo>
                    <a:pt x="430530" y="984838"/>
                  </a:lnTo>
                  <a:lnTo>
                    <a:pt x="423545" y="989609"/>
                  </a:lnTo>
                  <a:lnTo>
                    <a:pt x="416878" y="993744"/>
                  </a:lnTo>
                  <a:lnTo>
                    <a:pt x="410210" y="997243"/>
                  </a:lnTo>
                  <a:lnTo>
                    <a:pt x="402908" y="1000742"/>
                  </a:lnTo>
                  <a:lnTo>
                    <a:pt x="396240" y="1003286"/>
                  </a:lnTo>
                  <a:lnTo>
                    <a:pt x="389255" y="1006149"/>
                  </a:lnTo>
                  <a:lnTo>
                    <a:pt x="382587" y="1008057"/>
                  </a:lnTo>
                  <a:lnTo>
                    <a:pt x="375920" y="1009330"/>
                  </a:lnTo>
                  <a:lnTo>
                    <a:pt x="369252" y="1010602"/>
                  </a:lnTo>
                  <a:lnTo>
                    <a:pt x="362585" y="1011238"/>
                  </a:lnTo>
                  <a:lnTo>
                    <a:pt x="356235" y="1011238"/>
                  </a:lnTo>
                  <a:lnTo>
                    <a:pt x="351155" y="1011238"/>
                  </a:lnTo>
                  <a:lnTo>
                    <a:pt x="345440" y="1010602"/>
                  </a:lnTo>
                  <a:lnTo>
                    <a:pt x="339725" y="1009330"/>
                  </a:lnTo>
                  <a:lnTo>
                    <a:pt x="334010" y="1007421"/>
                  </a:lnTo>
                  <a:lnTo>
                    <a:pt x="327977" y="1005831"/>
                  </a:lnTo>
                  <a:lnTo>
                    <a:pt x="321945" y="1002968"/>
                  </a:lnTo>
                  <a:lnTo>
                    <a:pt x="315595" y="1000105"/>
                  </a:lnTo>
                  <a:lnTo>
                    <a:pt x="309245" y="996607"/>
                  </a:lnTo>
                  <a:lnTo>
                    <a:pt x="302895" y="992790"/>
                  </a:lnTo>
                  <a:lnTo>
                    <a:pt x="296227" y="988655"/>
                  </a:lnTo>
                  <a:lnTo>
                    <a:pt x="289877" y="984202"/>
                  </a:lnTo>
                  <a:lnTo>
                    <a:pt x="282892" y="979430"/>
                  </a:lnTo>
                  <a:lnTo>
                    <a:pt x="276542" y="974023"/>
                  </a:lnTo>
                  <a:lnTo>
                    <a:pt x="269875" y="968298"/>
                  </a:lnTo>
                  <a:lnTo>
                    <a:pt x="263207" y="962254"/>
                  </a:lnTo>
                  <a:lnTo>
                    <a:pt x="256540" y="955893"/>
                  </a:lnTo>
                  <a:lnTo>
                    <a:pt x="250190" y="949213"/>
                  </a:lnTo>
                  <a:lnTo>
                    <a:pt x="243840" y="941897"/>
                  </a:lnTo>
                  <a:lnTo>
                    <a:pt x="237490" y="934900"/>
                  </a:lnTo>
                  <a:lnTo>
                    <a:pt x="231457" y="927266"/>
                  </a:lnTo>
                  <a:lnTo>
                    <a:pt x="225425" y="919314"/>
                  </a:lnTo>
                  <a:lnTo>
                    <a:pt x="219710" y="911044"/>
                  </a:lnTo>
                  <a:lnTo>
                    <a:pt x="214312" y="902774"/>
                  </a:lnTo>
                  <a:lnTo>
                    <a:pt x="208915" y="893868"/>
                  </a:lnTo>
                  <a:lnTo>
                    <a:pt x="203517" y="885280"/>
                  </a:lnTo>
                  <a:lnTo>
                    <a:pt x="198755" y="875737"/>
                  </a:lnTo>
                  <a:lnTo>
                    <a:pt x="194310" y="866195"/>
                  </a:lnTo>
                  <a:lnTo>
                    <a:pt x="190182" y="856971"/>
                  </a:lnTo>
                  <a:lnTo>
                    <a:pt x="186055" y="846792"/>
                  </a:lnTo>
                  <a:lnTo>
                    <a:pt x="182245" y="836932"/>
                  </a:lnTo>
                  <a:lnTo>
                    <a:pt x="179070" y="826754"/>
                  </a:lnTo>
                  <a:lnTo>
                    <a:pt x="176212" y="816257"/>
                  </a:lnTo>
                  <a:lnTo>
                    <a:pt x="173990" y="822937"/>
                  </a:lnTo>
                  <a:lnTo>
                    <a:pt x="172402" y="826117"/>
                  </a:lnTo>
                  <a:lnTo>
                    <a:pt x="171450" y="828344"/>
                  </a:lnTo>
                  <a:lnTo>
                    <a:pt x="169862" y="830252"/>
                  </a:lnTo>
                  <a:lnTo>
                    <a:pt x="168275" y="831525"/>
                  </a:lnTo>
                  <a:lnTo>
                    <a:pt x="167322" y="832479"/>
                  </a:lnTo>
                  <a:lnTo>
                    <a:pt x="165417" y="832797"/>
                  </a:lnTo>
                  <a:lnTo>
                    <a:pt x="163830" y="832479"/>
                  </a:lnTo>
                  <a:lnTo>
                    <a:pt x="162242" y="831207"/>
                  </a:lnTo>
                  <a:lnTo>
                    <a:pt x="160655" y="829616"/>
                  </a:lnTo>
                  <a:lnTo>
                    <a:pt x="159385" y="827390"/>
                  </a:lnTo>
                  <a:lnTo>
                    <a:pt x="157797" y="824845"/>
                  </a:lnTo>
                  <a:lnTo>
                    <a:pt x="156210" y="821346"/>
                  </a:lnTo>
                  <a:lnTo>
                    <a:pt x="153987" y="813076"/>
                  </a:lnTo>
                  <a:lnTo>
                    <a:pt x="152082" y="803534"/>
                  </a:lnTo>
                  <a:lnTo>
                    <a:pt x="150495" y="792083"/>
                  </a:lnTo>
                  <a:lnTo>
                    <a:pt x="149542" y="779678"/>
                  </a:lnTo>
                  <a:lnTo>
                    <a:pt x="149225" y="766637"/>
                  </a:lnTo>
                  <a:lnTo>
                    <a:pt x="149542" y="753914"/>
                  </a:lnTo>
                  <a:lnTo>
                    <a:pt x="150177" y="742781"/>
                  </a:lnTo>
                  <a:lnTo>
                    <a:pt x="151765" y="732285"/>
                  </a:lnTo>
                  <a:lnTo>
                    <a:pt x="153352" y="722742"/>
                  </a:lnTo>
                  <a:lnTo>
                    <a:pt x="155257" y="714790"/>
                  </a:lnTo>
                  <a:lnTo>
                    <a:pt x="157797" y="708429"/>
                  </a:lnTo>
                  <a:lnTo>
                    <a:pt x="159067" y="705884"/>
                  </a:lnTo>
                  <a:lnTo>
                    <a:pt x="160337" y="703976"/>
                  </a:lnTo>
                  <a:lnTo>
                    <a:pt x="161607" y="702067"/>
                  </a:lnTo>
                  <a:lnTo>
                    <a:pt x="163195" y="700795"/>
                  </a:lnTo>
                  <a:lnTo>
                    <a:pt x="158432" y="696024"/>
                  </a:lnTo>
                  <a:lnTo>
                    <a:pt x="154622" y="690617"/>
                  </a:lnTo>
                  <a:lnTo>
                    <a:pt x="151447" y="685209"/>
                  </a:lnTo>
                  <a:lnTo>
                    <a:pt x="148907" y="679166"/>
                  </a:lnTo>
                  <a:lnTo>
                    <a:pt x="147002" y="672804"/>
                  </a:lnTo>
                  <a:lnTo>
                    <a:pt x="145097" y="666443"/>
                  </a:lnTo>
                  <a:lnTo>
                    <a:pt x="143827" y="659763"/>
                  </a:lnTo>
                  <a:lnTo>
                    <a:pt x="143192" y="653083"/>
                  </a:lnTo>
                  <a:lnTo>
                    <a:pt x="142875" y="646086"/>
                  </a:lnTo>
                  <a:lnTo>
                    <a:pt x="142875" y="639088"/>
                  </a:lnTo>
                  <a:lnTo>
                    <a:pt x="143510" y="632090"/>
                  </a:lnTo>
                  <a:lnTo>
                    <a:pt x="144145" y="624775"/>
                  </a:lnTo>
                  <a:lnTo>
                    <a:pt x="145415" y="617777"/>
                  </a:lnTo>
                  <a:lnTo>
                    <a:pt x="146367" y="610461"/>
                  </a:lnTo>
                  <a:lnTo>
                    <a:pt x="148272" y="603782"/>
                  </a:lnTo>
                  <a:lnTo>
                    <a:pt x="149860" y="596466"/>
                  </a:lnTo>
                  <a:lnTo>
                    <a:pt x="154305" y="583425"/>
                  </a:lnTo>
                  <a:lnTo>
                    <a:pt x="159385" y="570702"/>
                  </a:lnTo>
                  <a:lnTo>
                    <a:pt x="164465" y="558933"/>
                  </a:lnTo>
                  <a:lnTo>
                    <a:pt x="169862" y="548436"/>
                  </a:lnTo>
                  <a:lnTo>
                    <a:pt x="174942" y="539212"/>
                  </a:lnTo>
                  <a:lnTo>
                    <a:pt x="180022" y="532214"/>
                  </a:lnTo>
                  <a:lnTo>
                    <a:pt x="182562" y="529034"/>
                  </a:lnTo>
                  <a:lnTo>
                    <a:pt x="184467" y="526807"/>
                  </a:lnTo>
                  <a:lnTo>
                    <a:pt x="186690" y="525535"/>
                  </a:lnTo>
                  <a:lnTo>
                    <a:pt x="188277" y="524262"/>
                  </a:lnTo>
                  <a:lnTo>
                    <a:pt x="198120" y="519491"/>
                  </a:lnTo>
                  <a:lnTo>
                    <a:pt x="207327" y="514720"/>
                  </a:lnTo>
                  <a:lnTo>
                    <a:pt x="216852" y="510585"/>
                  </a:lnTo>
                  <a:lnTo>
                    <a:pt x="226377" y="507086"/>
                  </a:lnTo>
                  <a:lnTo>
                    <a:pt x="235267" y="503587"/>
                  </a:lnTo>
                  <a:lnTo>
                    <a:pt x="244792" y="500407"/>
                  </a:lnTo>
                  <a:lnTo>
                    <a:pt x="253682" y="497862"/>
                  </a:lnTo>
                  <a:lnTo>
                    <a:pt x="262572" y="495317"/>
                  </a:lnTo>
                  <a:lnTo>
                    <a:pt x="271780" y="493409"/>
                  </a:lnTo>
                  <a:lnTo>
                    <a:pt x="280352" y="491501"/>
                  </a:lnTo>
                  <a:lnTo>
                    <a:pt x="288925" y="489910"/>
                  </a:lnTo>
                  <a:lnTo>
                    <a:pt x="298132" y="488638"/>
                  </a:lnTo>
                  <a:lnTo>
                    <a:pt x="306387" y="487365"/>
                  </a:lnTo>
                  <a:lnTo>
                    <a:pt x="314960" y="486729"/>
                  </a:lnTo>
                  <a:lnTo>
                    <a:pt x="323215" y="486093"/>
                  </a:lnTo>
                  <a:lnTo>
                    <a:pt x="331470" y="485775"/>
                  </a:lnTo>
                  <a:close/>
                  <a:moveTo>
                    <a:pt x="2394109" y="485775"/>
                  </a:moveTo>
                  <a:lnTo>
                    <a:pt x="2410607" y="485775"/>
                  </a:lnTo>
                  <a:lnTo>
                    <a:pt x="2418538" y="486093"/>
                  </a:lnTo>
                  <a:lnTo>
                    <a:pt x="2427104" y="486729"/>
                  </a:lnTo>
                  <a:lnTo>
                    <a:pt x="2435352" y="487365"/>
                  </a:lnTo>
                  <a:lnTo>
                    <a:pt x="2443918" y="488638"/>
                  </a:lnTo>
                  <a:lnTo>
                    <a:pt x="2452801" y="489910"/>
                  </a:lnTo>
                  <a:lnTo>
                    <a:pt x="2461367" y="491500"/>
                  </a:lnTo>
                  <a:lnTo>
                    <a:pt x="2470250" y="493409"/>
                  </a:lnTo>
                  <a:lnTo>
                    <a:pt x="2479451" y="495317"/>
                  </a:lnTo>
                  <a:lnTo>
                    <a:pt x="2488334" y="497862"/>
                  </a:lnTo>
                  <a:lnTo>
                    <a:pt x="2497534" y="500407"/>
                  </a:lnTo>
                  <a:lnTo>
                    <a:pt x="2506417" y="503587"/>
                  </a:lnTo>
                  <a:lnTo>
                    <a:pt x="2515935" y="507086"/>
                  </a:lnTo>
                  <a:lnTo>
                    <a:pt x="2525135" y="510585"/>
                  </a:lnTo>
                  <a:lnTo>
                    <a:pt x="2534653" y="514720"/>
                  </a:lnTo>
                  <a:lnTo>
                    <a:pt x="2543853" y="519491"/>
                  </a:lnTo>
                  <a:lnTo>
                    <a:pt x="2553371" y="524262"/>
                  </a:lnTo>
                  <a:lnTo>
                    <a:pt x="2555274" y="525535"/>
                  </a:lnTo>
                  <a:lnTo>
                    <a:pt x="2557178" y="526807"/>
                  </a:lnTo>
                  <a:lnTo>
                    <a:pt x="2559399" y="529033"/>
                  </a:lnTo>
                  <a:lnTo>
                    <a:pt x="2561620" y="532214"/>
                  </a:lnTo>
                  <a:lnTo>
                    <a:pt x="2566378" y="539212"/>
                  </a:lnTo>
                  <a:lnTo>
                    <a:pt x="2571772" y="548436"/>
                  </a:lnTo>
                  <a:lnTo>
                    <a:pt x="2577482" y="558933"/>
                  </a:lnTo>
                  <a:lnTo>
                    <a:pt x="2582558" y="570702"/>
                  </a:lnTo>
                  <a:lnTo>
                    <a:pt x="2587634" y="583425"/>
                  </a:lnTo>
                  <a:lnTo>
                    <a:pt x="2591759" y="596466"/>
                  </a:lnTo>
                  <a:lnTo>
                    <a:pt x="2593662" y="603782"/>
                  </a:lnTo>
                  <a:lnTo>
                    <a:pt x="2594931" y="610461"/>
                  </a:lnTo>
                  <a:lnTo>
                    <a:pt x="2596517" y="617777"/>
                  </a:lnTo>
                  <a:lnTo>
                    <a:pt x="2597786" y="624775"/>
                  </a:lnTo>
                  <a:lnTo>
                    <a:pt x="2598421" y="632090"/>
                  </a:lnTo>
                  <a:lnTo>
                    <a:pt x="2598738" y="639088"/>
                  </a:lnTo>
                  <a:lnTo>
                    <a:pt x="2598738" y="646086"/>
                  </a:lnTo>
                  <a:lnTo>
                    <a:pt x="2598421" y="653083"/>
                  </a:lnTo>
                  <a:lnTo>
                    <a:pt x="2598104" y="659763"/>
                  </a:lnTo>
                  <a:lnTo>
                    <a:pt x="2596517" y="666443"/>
                  </a:lnTo>
                  <a:lnTo>
                    <a:pt x="2594931" y="672804"/>
                  </a:lnTo>
                  <a:lnTo>
                    <a:pt x="2592710" y="679166"/>
                  </a:lnTo>
                  <a:lnTo>
                    <a:pt x="2590172" y="685209"/>
                  </a:lnTo>
                  <a:lnTo>
                    <a:pt x="2586683" y="690617"/>
                  </a:lnTo>
                  <a:lnTo>
                    <a:pt x="2583193" y="696024"/>
                  </a:lnTo>
                  <a:lnTo>
                    <a:pt x="2578434" y="700795"/>
                  </a:lnTo>
                  <a:lnTo>
                    <a:pt x="2580020" y="702067"/>
                  </a:lnTo>
                  <a:lnTo>
                    <a:pt x="2581607" y="703976"/>
                  </a:lnTo>
                  <a:lnTo>
                    <a:pt x="2582558" y="705884"/>
                  </a:lnTo>
                  <a:lnTo>
                    <a:pt x="2584145" y="708429"/>
                  </a:lnTo>
                  <a:lnTo>
                    <a:pt x="2586365" y="714790"/>
                  </a:lnTo>
                  <a:lnTo>
                    <a:pt x="2588269" y="722742"/>
                  </a:lnTo>
                  <a:lnTo>
                    <a:pt x="2590172" y="732285"/>
                  </a:lnTo>
                  <a:lnTo>
                    <a:pt x="2591441" y="742781"/>
                  </a:lnTo>
                  <a:lnTo>
                    <a:pt x="2592076" y="753914"/>
                  </a:lnTo>
                  <a:lnTo>
                    <a:pt x="2592393" y="766637"/>
                  </a:lnTo>
                  <a:lnTo>
                    <a:pt x="2592076" y="779678"/>
                  </a:lnTo>
                  <a:lnTo>
                    <a:pt x="2591441" y="792083"/>
                  </a:lnTo>
                  <a:lnTo>
                    <a:pt x="2589855" y="803534"/>
                  </a:lnTo>
                  <a:lnTo>
                    <a:pt x="2587634" y="813076"/>
                  </a:lnTo>
                  <a:lnTo>
                    <a:pt x="2585414" y="821346"/>
                  </a:lnTo>
                  <a:lnTo>
                    <a:pt x="2584145" y="824845"/>
                  </a:lnTo>
                  <a:lnTo>
                    <a:pt x="2582558" y="827390"/>
                  </a:lnTo>
                  <a:lnTo>
                    <a:pt x="2581289" y="829616"/>
                  </a:lnTo>
                  <a:lnTo>
                    <a:pt x="2579703" y="831207"/>
                  </a:lnTo>
                  <a:lnTo>
                    <a:pt x="2577799" y="832479"/>
                  </a:lnTo>
                  <a:lnTo>
                    <a:pt x="2576213" y="832797"/>
                  </a:lnTo>
                  <a:lnTo>
                    <a:pt x="2574627" y="832479"/>
                  </a:lnTo>
                  <a:lnTo>
                    <a:pt x="2573358" y="831525"/>
                  </a:lnTo>
                  <a:lnTo>
                    <a:pt x="2571772" y="830252"/>
                  </a:lnTo>
                  <a:lnTo>
                    <a:pt x="2570503" y="828344"/>
                  </a:lnTo>
                  <a:lnTo>
                    <a:pt x="2569234" y="826117"/>
                  </a:lnTo>
                  <a:lnTo>
                    <a:pt x="2567965" y="822936"/>
                  </a:lnTo>
                  <a:lnTo>
                    <a:pt x="2565744" y="816257"/>
                  </a:lnTo>
                  <a:lnTo>
                    <a:pt x="2562889" y="826753"/>
                  </a:lnTo>
                  <a:lnTo>
                    <a:pt x="2559399" y="836932"/>
                  </a:lnTo>
                  <a:lnTo>
                    <a:pt x="2555592" y="846792"/>
                  </a:lnTo>
                  <a:lnTo>
                    <a:pt x="2551785" y="856971"/>
                  </a:lnTo>
                  <a:lnTo>
                    <a:pt x="2547343" y="866195"/>
                  </a:lnTo>
                  <a:lnTo>
                    <a:pt x="2542902" y="875737"/>
                  </a:lnTo>
                  <a:lnTo>
                    <a:pt x="2537825" y="885280"/>
                  </a:lnTo>
                  <a:lnTo>
                    <a:pt x="2533067" y="893868"/>
                  </a:lnTo>
                  <a:lnTo>
                    <a:pt x="2527356" y="902774"/>
                  </a:lnTo>
                  <a:lnTo>
                    <a:pt x="2522280" y="911044"/>
                  </a:lnTo>
                  <a:lnTo>
                    <a:pt x="2516252" y="919314"/>
                  </a:lnTo>
                  <a:lnTo>
                    <a:pt x="2510224" y="927266"/>
                  </a:lnTo>
                  <a:lnTo>
                    <a:pt x="2504197" y="934900"/>
                  </a:lnTo>
                  <a:lnTo>
                    <a:pt x="2497851" y="941897"/>
                  </a:lnTo>
                  <a:lnTo>
                    <a:pt x="2491824" y="949213"/>
                  </a:lnTo>
                  <a:lnTo>
                    <a:pt x="2484844" y="955893"/>
                  </a:lnTo>
                  <a:lnTo>
                    <a:pt x="2478499" y="962254"/>
                  </a:lnTo>
                  <a:lnTo>
                    <a:pt x="2472154" y="968298"/>
                  </a:lnTo>
                  <a:lnTo>
                    <a:pt x="2465492" y="974023"/>
                  </a:lnTo>
                  <a:lnTo>
                    <a:pt x="2458829" y="979430"/>
                  </a:lnTo>
                  <a:lnTo>
                    <a:pt x="2452167" y="984202"/>
                  </a:lnTo>
                  <a:lnTo>
                    <a:pt x="2445505" y="988654"/>
                  </a:lnTo>
                  <a:lnTo>
                    <a:pt x="2439159" y="992789"/>
                  </a:lnTo>
                  <a:lnTo>
                    <a:pt x="2432814" y="996607"/>
                  </a:lnTo>
                  <a:lnTo>
                    <a:pt x="2426469" y="1000105"/>
                  </a:lnTo>
                  <a:lnTo>
                    <a:pt x="2420124" y="1002968"/>
                  </a:lnTo>
                  <a:lnTo>
                    <a:pt x="2413462" y="1005831"/>
                  </a:lnTo>
                  <a:lnTo>
                    <a:pt x="2408069" y="1007421"/>
                  </a:lnTo>
                  <a:lnTo>
                    <a:pt x="2402041" y="1009330"/>
                  </a:lnTo>
                  <a:lnTo>
                    <a:pt x="2396330" y="1010602"/>
                  </a:lnTo>
                  <a:lnTo>
                    <a:pt x="2390937" y="1011238"/>
                  </a:lnTo>
                  <a:lnTo>
                    <a:pt x="2385861" y="1011238"/>
                  </a:lnTo>
                  <a:lnTo>
                    <a:pt x="2379516" y="1011238"/>
                  </a:lnTo>
                  <a:lnTo>
                    <a:pt x="2372536" y="1010602"/>
                  </a:lnTo>
                  <a:lnTo>
                    <a:pt x="2366191" y="1009330"/>
                  </a:lnTo>
                  <a:lnTo>
                    <a:pt x="2359529" y="1008057"/>
                  </a:lnTo>
                  <a:lnTo>
                    <a:pt x="2352866" y="1006149"/>
                  </a:lnTo>
                  <a:lnTo>
                    <a:pt x="2345887" y="1003286"/>
                  </a:lnTo>
                  <a:lnTo>
                    <a:pt x="2338907" y="1000742"/>
                  </a:lnTo>
                  <a:lnTo>
                    <a:pt x="2331928" y="997243"/>
                  </a:lnTo>
                  <a:lnTo>
                    <a:pt x="2325265" y="993744"/>
                  </a:lnTo>
                  <a:lnTo>
                    <a:pt x="2318286" y="989609"/>
                  </a:lnTo>
                  <a:lnTo>
                    <a:pt x="2311306" y="984838"/>
                  </a:lnTo>
                  <a:lnTo>
                    <a:pt x="2304644" y="980067"/>
                  </a:lnTo>
                  <a:lnTo>
                    <a:pt x="2297981" y="974659"/>
                  </a:lnTo>
                  <a:lnTo>
                    <a:pt x="2291636" y="969252"/>
                  </a:lnTo>
                  <a:lnTo>
                    <a:pt x="2284974" y="963208"/>
                  </a:lnTo>
                  <a:lnTo>
                    <a:pt x="2278629" y="957165"/>
                  </a:lnTo>
                  <a:lnTo>
                    <a:pt x="2272284" y="950167"/>
                  </a:lnTo>
                  <a:lnTo>
                    <a:pt x="2266256" y="943170"/>
                  </a:lnTo>
                  <a:lnTo>
                    <a:pt x="2260545" y="935536"/>
                  </a:lnTo>
                  <a:lnTo>
                    <a:pt x="2255152" y="927584"/>
                  </a:lnTo>
                  <a:lnTo>
                    <a:pt x="2249759" y="919314"/>
                  </a:lnTo>
                  <a:lnTo>
                    <a:pt x="2244365" y="911044"/>
                  </a:lnTo>
                  <a:lnTo>
                    <a:pt x="2239924" y="902138"/>
                  </a:lnTo>
                  <a:lnTo>
                    <a:pt x="2235482" y="892913"/>
                  </a:lnTo>
                  <a:lnTo>
                    <a:pt x="2231041" y="883689"/>
                  </a:lnTo>
                  <a:lnTo>
                    <a:pt x="2227234" y="873829"/>
                  </a:lnTo>
                  <a:lnTo>
                    <a:pt x="2223744" y="863650"/>
                  </a:lnTo>
                  <a:lnTo>
                    <a:pt x="2220571" y="853154"/>
                  </a:lnTo>
                  <a:lnTo>
                    <a:pt x="2217716" y="842657"/>
                  </a:lnTo>
                  <a:lnTo>
                    <a:pt x="2215178" y="831525"/>
                  </a:lnTo>
                  <a:lnTo>
                    <a:pt x="2213275" y="820392"/>
                  </a:lnTo>
                  <a:lnTo>
                    <a:pt x="2211688" y="808623"/>
                  </a:lnTo>
                  <a:lnTo>
                    <a:pt x="2211371" y="809577"/>
                  </a:lnTo>
                  <a:lnTo>
                    <a:pt x="2211054" y="809577"/>
                  </a:lnTo>
                  <a:lnTo>
                    <a:pt x="2210737" y="808623"/>
                  </a:lnTo>
                  <a:lnTo>
                    <a:pt x="2210419" y="807669"/>
                  </a:lnTo>
                  <a:lnTo>
                    <a:pt x="2208833" y="802898"/>
                  </a:lnTo>
                  <a:lnTo>
                    <a:pt x="2207564" y="796536"/>
                  </a:lnTo>
                  <a:lnTo>
                    <a:pt x="2204391" y="779042"/>
                  </a:lnTo>
                  <a:lnTo>
                    <a:pt x="2201536" y="757413"/>
                  </a:lnTo>
                  <a:lnTo>
                    <a:pt x="2198998" y="735465"/>
                  </a:lnTo>
                  <a:lnTo>
                    <a:pt x="2198364" y="725287"/>
                  </a:lnTo>
                  <a:lnTo>
                    <a:pt x="2198046" y="716063"/>
                  </a:lnTo>
                  <a:lnTo>
                    <a:pt x="2197412" y="708429"/>
                  </a:lnTo>
                  <a:lnTo>
                    <a:pt x="2198046" y="702067"/>
                  </a:lnTo>
                  <a:lnTo>
                    <a:pt x="2198364" y="699841"/>
                  </a:lnTo>
                  <a:lnTo>
                    <a:pt x="2198681" y="698250"/>
                  </a:lnTo>
                  <a:lnTo>
                    <a:pt x="2199315" y="697296"/>
                  </a:lnTo>
                  <a:lnTo>
                    <a:pt x="2200267" y="696660"/>
                  </a:lnTo>
                  <a:lnTo>
                    <a:pt x="2201219" y="697296"/>
                  </a:lnTo>
                  <a:lnTo>
                    <a:pt x="2202488" y="697932"/>
                  </a:lnTo>
                  <a:lnTo>
                    <a:pt x="2204074" y="699205"/>
                  </a:lnTo>
                  <a:lnTo>
                    <a:pt x="2205026" y="700159"/>
                  </a:lnTo>
                  <a:lnTo>
                    <a:pt x="2204391" y="687118"/>
                  </a:lnTo>
                  <a:lnTo>
                    <a:pt x="2204074" y="673440"/>
                  </a:lnTo>
                  <a:lnTo>
                    <a:pt x="2204709" y="659127"/>
                  </a:lnTo>
                  <a:lnTo>
                    <a:pt x="2205343" y="651493"/>
                  </a:lnTo>
                  <a:lnTo>
                    <a:pt x="2206295" y="643541"/>
                  </a:lnTo>
                  <a:lnTo>
                    <a:pt x="2209150" y="646086"/>
                  </a:lnTo>
                  <a:lnTo>
                    <a:pt x="2212323" y="647676"/>
                  </a:lnTo>
                  <a:lnTo>
                    <a:pt x="2215495" y="649267"/>
                  </a:lnTo>
                  <a:lnTo>
                    <a:pt x="2218985" y="650539"/>
                  </a:lnTo>
                  <a:lnTo>
                    <a:pt x="2222475" y="651493"/>
                  </a:lnTo>
                  <a:lnTo>
                    <a:pt x="2225965" y="652129"/>
                  </a:lnTo>
                  <a:lnTo>
                    <a:pt x="2229772" y="652447"/>
                  </a:lnTo>
                  <a:lnTo>
                    <a:pt x="2233896" y="652447"/>
                  </a:lnTo>
                  <a:lnTo>
                    <a:pt x="2238020" y="652447"/>
                  </a:lnTo>
                  <a:lnTo>
                    <a:pt x="2242145" y="652129"/>
                  </a:lnTo>
                  <a:lnTo>
                    <a:pt x="2251028" y="650539"/>
                  </a:lnTo>
                  <a:lnTo>
                    <a:pt x="2259911" y="648312"/>
                  </a:lnTo>
                  <a:lnTo>
                    <a:pt x="2269746" y="645132"/>
                  </a:lnTo>
                  <a:lnTo>
                    <a:pt x="2279581" y="641315"/>
                  </a:lnTo>
                  <a:lnTo>
                    <a:pt x="2289733" y="637180"/>
                  </a:lnTo>
                  <a:lnTo>
                    <a:pt x="2300519" y="632726"/>
                  </a:lnTo>
                  <a:lnTo>
                    <a:pt x="2310989" y="627955"/>
                  </a:lnTo>
                  <a:lnTo>
                    <a:pt x="2333514" y="616823"/>
                  </a:lnTo>
                  <a:lnTo>
                    <a:pt x="2356991" y="605690"/>
                  </a:lnTo>
                  <a:lnTo>
                    <a:pt x="2345569" y="610461"/>
                  </a:lnTo>
                  <a:lnTo>
                    <a:pt x="2334466" y="615868"/>
                  </a:lnTo>
                  <a:lnTo>
                    <a:pt x="2324948" y="620322"/>
                  </a:lnTo>
                  <a:lnTo>
                    <a:pt x="2315430" y="624138"/>
                  </a:lnTo>
                  <a:lnTo>
                    <a:pt x="2306865" y="626683"/>
                  </a:lnTo>
                  <a:lnTo>
                    <a:pt x="2298616" y="628910"/>
                  </a:lnTo>
                  <a:lnTo>
                    <a:pt x="2290367" y="630182"/>
                  </a:lnTo>
                  <a:lnTo>
                    <a:pt x="2282436" y="630818"/>
                  </a:lnTo>
                  <a:lnTo>
                    <a:pt x="2275456" y="630818"/>
                  </a:lnTo>
                  <a:lnTo>
                    <a:pt x="2268160" y="630500"/>
                  </a:lnTo>
                  <a:lnTo>
                    <a:pt x="2261497" y="629228"/>
                  </a:lnTo>
                  <a:lnTo>
                    <a:pt x="2255152" y="627955"/>
                  </a:lnTo>
                  <a:lnTo>
                    <a:pt x="2248807" y="626047"/>
                  </a:lnTo>
                  <a:lnTo>
                    <a:pt x="2243096" y="623502"/>
                  </a:lnTo>
                  <a:lnTo>
                    <a:pt x="2237703" y="620640"/>
                  </a:lnTo>
                  <a:lnTo>
                    <a:pt x="2232627" y="617777"/>
                  </a:lnTo>
                  <a:lnTo>
                    <a:pt x="2227551" y="614278"/>
                  </a:lnTo>
                  <a:lnTo>
                    <a:pt x="2223109" y="610779"/>
                  </a:lnTo>
                  <a:lnTo>
                    <a:pt x="2218985" y="607280"/>
                  </a:lnTo>
                  <a:lnTo>
                    <a:pt x="2214861" y="603463"/>
                  </a:lnTo>
                  <a:lnTo>
                    <a:pt x="2211371" y="599647"/>
                  </a:lnTo>
                  <a:lnTo>
                    <a:pt x="2208198" y="595512"/>
                  </a:lnTo>
                  <a:lnTo>
                    <a:pt x="2202171" y="587878"/>
                  </a:lnTo>
                  <a:lnTo>
                    <a:pt x="2197412" y="581198"/>
                  </a:lnTo>
                  <a:lnTo>
                    <a:pt x="2193922" y="574837"/>
                  </a:lnTo>
                  <a:lnTo>
                    <a:pt x="2191701" y="569747"/>
                  </a:lnTo>
                  <a:lnTo>
                    <a:pt x="2189163" y="565612"/>
                  </a:lnTo>
                  <a:lnTo>
                    <a:pt x="2191067" y="564340"/>
                  </a:lnTo>
                  <a:lnTo>
                    <a:pt x="2196777" y="559569"/>
                  </a:lnTo>
                  <a:lnTo>
                    <a:pt x="2205343" y="552889"/>
                  </a:lnTo>
                  <a:lnTo>
                    <a:pt x="2217399" y="544301"/>
                  </a:lnTo>
                  <a:lnTo>
                    <a:pt x="2225013" y="539848"/>
                  </a:lnTo>
                  <a:lnTo>
                    <a:pt x="2232944" y="534759"/>
                  </a:lnTo>
                  <a:lnTo>
                    <a:pt x="2241510" y="529670"/>
                  </a:lnTo>
                  <a:lnTo>
                    <a:pt x="2251028" y="524580"/>
                  </a:lnTo>
                  <a:lnTo>
                    <a:pt x="2260545" y="519491"/>
                  </a:lnTo>
                  <a:lnTo>
                    <a:pt x="2271649" y="514402"/>
                  </a:lnTo>
                  <a:lnTo>
                    <a:pt x="2282753" y="509631"/>
                  </a:lnTo>
                  <a:lnTo>
                    <a:pt x="2294809" y="505178"/>
                  </a:lnTo>
                  <a:lnTo>
                    <a:pt x="2307182" y="501043"/>
                  </a:lnTo>
                  <a:lnTo>
                    <a:pt x="2320506" y="497226"/>
                  </a:lnTo>
                  <a:lnTo>
                    <a:pt x="2334466" y="493409"/>
                  </a:lnTo>
                  <a:lnTo>
                    <a:pt x="2348742" y="490864"/>
                  </a:lnTo>
                  <a:lnTo>
                    <a:pt x="2363336" y="488638"/>
                  </a:lnTo>
                  <a:lnTo>
                    <a:pt x="2378564" y="486729"/>
                  </a:lnTo>
                  <a:lnTo>
                    <a:pt x="2394109" y="485775"/>
                  </a:lnTo>
                  <a:close/>
                  <a:moveTo>
                    <a:pt x="1429386" y="468312"/>
                  </a:moveTo>
                  <a:lnTo>
                    <a:pt x="1442086" y="468630"/>
                  </a:lnTo>
                  <a:lnTo>
                    <a:pt x="1454151" y="469899"/>
                  </a:lnTo>
                  <a:lnTo>
                    <a:pt x="1465898" y="471802"/>
                  </a:lnTo>
                  <a:lnTo>
                    <a:pt x="1477011" y="474023"/>
                  </a:lnTo>
                  <a:lnTo>
                    <a:pt x="1487488" y="476562"/>
                  </a:lnTo>
                  <a:lnTo>
                    <a:pt x="1497649" y="479734"/>
                  </a:lnTo>
                  <a:lnTo>
                    <a:pt x="1507491" y="482907"/>
                  </a:lnTo>
                  <a:lnTo>
                    <a:pt x="1516699" y="486714"/>
                  </a:lnTo>
                  <a:lnTo>
                    <a:pt x="1525271" y="490522"/>
                  </a:lnTo>
                  <a:lnTo>
                    <a:pt x="1533526" y="494646"/>
                  </a:lnTo>
                  <a:lnTo>
                    <a:pt x="1541146" y="498771"/>
                  </a:lnTo>
                  <a:lnTo>
                    <a:pt x="1547814" y="502896"/>
                  </a:lnTo>
                  <a:lnTo>
                    <a:pt x="1554164" y="507020"/>
                  </a:lnTo>
                  <a:lnTo>
                    <a:pt x="1565594" y="514952"/>
                  </a:lnTo>
                  <a:lnTo>
                    <a:pt x="1574166" y="522250"/>
                  </a:lnTo>
                  <a:lnTo>
                    <a:pt x="1580516" y="527643"/>
                  </a:lnTo>
                  <a:lnTo>
                    <a:pt x="1585596" y="532720"/>
                  </a:lnTo>
                  <a:lnTo>
                    <a:pt x="1584009" y="536527"/>
                  </a:lnTo>
                  <a:lnTo>
                    <a:pt x="1581469" y="540652"/>
                  </a:lnTo>
                  <a:lnTo>
                    <a:pt x="1578611" y="546046"/>
                  </a:lnTo>
                  <a:lnTo>
                    <a:pt x="1574484" y="552074"/>
                  </a:lnTo>
                  <a:lnTo>
                    <a:pt x="1569721" y="558419"/>
                  </a:lnTo>
                  <a:lnTo>
                    <a:pt x="1563054" y="565399"/>
                  </a:lnTo>
                  <a:lnTo>
                    <a:pt x="1559879" y="568572"/>
                  </a:lnTo>
                  <a:lnTo>
                    <a:pt x="1556386" y="571745"/>
                  </a:lnTo>
                  <a:lnTo>
                    <a:pt x="1552259" y="575235"/>
                  </a:lnTo>
                  <a:lnTo>
                    <a:pt x="1548131" y="577773"/>
                  </a:lnTo>
                  <a:lnTo>
                    <a:pt x="1543686" y="580311"/>
                  </a:lnTo>
                  <a:lnTo>
                    <a:pt x="1538606" y="582850"/>
                  </a:lnTo>
                  <a:lnTo>
                    <a:pt x="1533844" y="584753"/>
                  </a:lnTo>
                  <a:lnTo>
                    <a:pt x="1528446" y="586657"/>
                  </a:lnTo>
                  <a:lnTo>
                    <a:pt x="1523049" y="588243"/>
                  </a:lnTo>
                  <a:lnTo>
                    <a:pt x="1517016" y="588878"/>
                  </a:lnTo>
                  <a:lnTo>
                    <a:pt x="1510984" y="589512"/>
                  </a:lnTo>
                  <a:lnTo>
                    <a:pt x="1503999" y="589512"/>
                  </a:lnTo>
                  <a:lnTo>
                    <a:pt x="1497331" y="588878"/>
                  </a:lnTo>
                  <a:lnTo>
                    <a:pt x="1490346" y="587926"/>
                  </a:lnTo>
                  <a:lnTo>
                    <a:pt x="1483043" y="586022"/>
                  </a:lnTo>
                  <a:lnTo>
                    <a:pt x="1475106" y="583484"/>
                  </a:lnTo>
                  <a:lnTo>
                    <a:pt x="1467168" y="580311"/>
                  </a:lnTo>
                  <a:lnTo>
                    <a:pt x="1458913" y="576187"/>
                  </a:lnTo>
                  <a:lnTo>
                    <a:pt x="1449388" y="571745"/>
                  </a:lnTo>
                  <a:lnTo>
                    <a:pt x="1439546" y="567620"/>
                  </a:lnTo>
                  <a:lnTo>
                    <a:pt x="1479233" y="586657"/>
                  </a:lnTo>
                  <a:lnTo>
                    <a:pt x="1498284" y="594906"/>
                  </a:lnTo>
                  <a:lnTo>
                    <a:pt x="1506856" y="598714"/>
                  </a:lnTo>
                  <a:lnTo>
                    <a:pt x="1515746" y="601886"/>
                  </a:lnTo>
                  <a:lnTo>
                    <a:pt x="1524001" y="604425"/>
                  </a:lnTo>
                  <a:lnTo>
                    <a:pt x="1531939" y="606646"/>
                  </a:lnTo>
                  <a:lnTo>
                    <a:pt x="1539559" y="607915"/>
                  </a:lnTo>
                  <a:lnTo>
                    <a:pt x="1546544" y="608232"/>
                  </a:lnTo>
                  <a:lnTo>
                    <a:pt x="1550036" y="608232"/>
                  </a:lnTo>
                  <a:lnTo>
                    <a:pt x="1553529" y="607915"/>
                  </a:lnTo>
                  <a:lnTo>
                    <a:pt x="1556704" y="607280"/>
                  </a:lnTo>
                  <a:lnTo>
                    <a:pt x="1559879" y="606646"/>
                  </a:lnTo>
                  <a:lnTo>
                    <a:pt x="1562736" y="605376"/>
                  </a:lnTo>
                  <a:lnTo>
                    <a:pt x="1565594" y="604107"/>
                  </a:lnTo>
                  <a:lnTo>
                    <a:pt x="1568451" y="602521"/>
                  </a:lnTo>
                  <a:lnTo>
                    <a:pt x="1570674" y="600617"/>
                  </a:lnTo>
                  <a:lnTo>
                    <a:pt x="1571944" y="607280"/>
                  </a:lnTo>
                  <a:lnTo>
                    <a:pt x="1572261" y="614260"/>
                  </a:lnTo>
                  <a:lnTo>
                    <a:pt x="1572896" y="626634"/>
                  </a:lnTo>
                  <a:lnTo>
                    <a:pt x="1572579" y="638691"/>
                  </a:lnTo>
                  <a:lnTo>
                    <a:pt x="1572261" y="649795"/>
                  </a:lnTo>
                  <a:lnTo>
                    <a:pt x="1574166" y="647574"/>
                  </a:lnTo>
                  <a:lnTo>
                    <a:pt x="1575119" y="647257"/>
                  </a:lnTo>
                  <a:lnTo>
                    <a:pt x="1576389" y="646940"/>
                  </a:lnTo>
                  <a:lnTo>
                    <a:pt x="1577976" y="647257"/>
                  </a:lnTo>
                  <a:lnTo>
                    <a:pt x="1578929" y="647892"/>
                  </a:lnTo>
                  <a:lnTo>
                    <a:pt x="1580516" y="649478"/>
                  </a:lnTo>
                  <a:lnTo>
                    <a:pt x="1582104" y="651382"/>
                  </a:lnTo>
                  <a:lnTo>
                    <a:pt x="1583056" y="653920"/>
                  </a:lnTo>
                  <a:lnTo>
                    <a:pt x="1584326" y="656775"/>
                  </a:lnTo>
                  <a:lnTo>
                    <a:pt x="1586549" y="663756"/>
                  </a:lnTo>
                  <a:lnTo>
                    <a:pt x="1588136" y="672322"/>
                  </a:lnTo>
                  <a:lnTo>
                    <a:pt x="1589406" y="682158"/>
                  </a:lnTo>
                  <a:lnTo>
                    <a:pt x="1590359" y="692945"/>
                  </a:lnTo>
                  <a:lnTo>
                    <a:pt x="1590676" y="704685"/>
                  </a:lnTo>
                  <a:lnTo>
                    <a:pt x="1590359" y="716424"/>
                  </a:lnTo>
                  <a:lnTo>
                    <a:pt x="1589406" y="727211"/>
                  </a:lnTo>
                  <a:lnTo>
                    <a:pt x="1588136" y="737047"/>
                  </a:lnTo>
                  <a:lnTo>
                    <a:pt x="1586549" y="745613"/>
                  </a:lnTo>
                  <a:lnTo>
                    <a:pt x="1584326" y="752911"/>
                  </a:lnTo>
                  <a:lnTo>
                    <a:pt x="1583056" y="755449"/>
                  </a:lnTo>
                  <a:lnTo>
                    <a:pt x="1582104" y="757987"/>
                  </a:lnTo>
                  <a:lnTo>
                    <a:pt x="1580516" y="759891"/>
                  </a:lnTo>
                  <a:lnTo>
                    <a:pt x="1578929" y="761477"/>
                  </a:lnTo>
                  <a:lnTo>
                    <a:pt x="1577976" y="762112"/>
                  </a:lnTo>
                  <a:lnTo>
                    <a:pt x="1576389" y="762429"/>
                  </a:lnTo>
                  <a:lnTo>
                    <a:pt x="1574801" y="762112"/>
                  </a:lnTo>
                  <a:lnTo>
                    <a:pt x="1573214" y="761160"/>
                  </a:lnTo>
                  <a:lnTo>
                    <a:pt x="1571944" y="759573"/>
                  </a:lnTo>
                  <a:lnTo>
                    <a:pt x="1570674" y="757670"/>
                  </a:lnTo>
                  <a:lnTo>
                    <a:pt x="1569086" y="755131"/>
                  </a:lnTo>
                  <a:lnTo>
                    <a:pt x="1568134" y="751641"/>
                  </a:lnTo>
                  <a:lnTo>
                    <a:pt x="1565911" y="744027"/>
                  </a:lnTo>
                  <a:lnTo>
                    <a:pt x="1564641" y="754180"/>
                  </a:lnTo>
                  <a:lnTo>
                    <a:pt x="1562736" y="764015"/>
                  </a:lnTo>
                  <a:lnTo>
                    <a:pt x="1560831" y="773851"/>
                  </a:lnTo>
                  <a:lnTo>
                    <a:pt x="1558291" y="782735"/>
                  </a:lnTo>
                  <a:lnTo>
                    <a:pt x="1555751" y="792253"/>
                  </a:lnTo>
                  <a:lnTo>
                    <a:pt x="1552576" y="800819"/>
                  </a:lnTo>
                  <a:lnTo>
                    <a:pt x="1549401" y="809703"/>
                  </a:lnTo>
                  <a:lnTo>
                    <a:pt x="1545591" y="817953"/>
                  </a:lnTo>
                  <a:lnTo>
                    <a:pt x="1541781" y="825567"/>
                  </a:lnTo>
                  <a:lnTo>
                    <a:pt x="1537336" y="833182"/>
                  </a:lnTo>
                  <a:lnTo>
                    <a:pt x="1532574" y="840797"/>
                  </a:lnTo>
                  <a:lnTo>
                    <a:pt x="1528129" y="847777"/>
                  </a:lnTo>
                  <a:lnTo>
                    <a:pt x="1523366" y="854757"/>
                  </a:lnTo>
                  <a:lnTo>
                    <a:pt x="1518286" y="861102"/>
                  </a:lnTo>
                  <a:lnTo>
                    <a:pt x="1513206" y="867448"/>
                  </a:lnTo>
                  <a:lnTo>
                    <a:pt x="1507491" y="873476"/>
                  </a:lnTo>
                  <a:lnTo>
                    <a:pt x="1502411" y="878553"/>
                  </a:lnTo>
                  <a:lnTo>
                    <a:pt x="1496696" y="883946"/>
                  </a:lnTo>
                  <a:lnTo>
                    <a:pt x="1490663" y="889340"/>
                  </a:lnTo>
                  <a:lnTo>
                    <a:pt x="1484948" y="893782"/>
                  </a:lnTo>
                  <a:lnTo>
                    <a:pt x="1478916" y="897907"/>
                  </a:lnTo>
                  <a:lnTo>
                    <a:pt x="1472883" y="901714"/>
                  </a:lnTo>
                  <a:lnTo>
                    <a:pt x="1466851" y="905521"/>
                  </a:lnTo>
                  <a:lnTo>
                    <a:pt x="1460818" y="908377"/>
                  </a:lnTo>
                  <a:lnTo>
                    <a:pt x="1454786" y="911232"/>
                  </a:lnTo>
                  <a:lnTo>
                    <a:pt x="1448753" y="914088"/>
                  </a:lnTo>
                  <a:lnTo>
                    <a:pt x="1442721" y="915991"/>
                  </a:lnTo>
                  <a:lnTo>
                    <a:pt x="1437323" y="917895"/>
                  </a:lnTo>
                  <a:lnTo>
                    <a:pt x="1431291" y="918847"/>
                  </a:lnTo>
                  <a:lnTo>
                    <a:pt x="1425576" y="920116"/>
                  </a:lnTo>
                  <a:lnTo>
                    <a:pt x="1419861" y="920751"/>
                  </a:lnTo>
                  <a:lnTo>
                    <a:pt x="1414146" y="920751"/>
                  </a:lnTo>
                  <a:lnTo>
                    <a:pt x="1409701" y="920751"/>
                  </a:lnTo>
                  <a:lnTo>
                    <a:pt x="1404938" y="920116"/>
                  </a:lnTo>
                  <a:lnTo>
                    <a:pt x="1399858" y="918847"/>
                  </a:lnTo>
                  <a:lnTo>
                    <a:pt x="1394778" y="917260"/>
                  </a:lnTo>
                  <a:lnTo>
                    <a:pt x="1389381" y="915357"/>
                  </a:lnTo>
                  <a:lnTo>
                    <a:pt x="1384301" y="913770"/>
                  </a:lnTo>
                  <a:lnTo>
                    <a:pt x="1378903" y="910915"/>
                  </a:lnTo>
                  <a:lnTo>
                    <a:pt x="1373188" y="908059"/>
                  </a:lnTo>
                  <a:lnTo>
                    <a:pt x="1367791" y="904569"/>
                  </a:lnTo>
                  <a:lnTo>
                    <a:pt x="1362076" y="900762"/>
                  </a:lnTo>
                  <a:lnTo>
                    <a:pt x="1356043" y="896955"/>
                  </a:lnTo>
                  <a:lnTo>
                    <a:pt x="1350328" y="892513"/>
                  </a:lnTo>
                  <a:lnTo>
                    <a:pt x="1344296" y="888071"/>
                  </a:lnTo>
                  <a:lnTo>
                    <a:pt x="1338581" y="883312"/>
                  </a:lnTo>
                  <a:lnTo>
                    <a:pt x="1333183" y="877918"/>
                  </a:lnTo>
                  <a:lnTo>
                    <a:pt x="1327468" y="872207"/>
                  </a:lnTo>
                  <a:lnTo>
                    <a:pt x="1321753" y="866813"/>
                  </a:lnTo>
                  <a:lnTo>
                    <a:pt x="1316038" y="860151"/>
                  </a:lnTo>
                  <a:lnTo>
                    <a:pt x="1310641" y="854122"/>
                  </a:lnTo>
                  <a:lnTo>
                    <a:pt x="1305243" y="847459"/>
                  </a:lnTo>
                  <a:lnTo>
                    <a:pt x="1299846" y="840797"/>
                  </a:lnTo>
                  <a:lnTo>
                    <a:pt x="1295083" y="833499"/>
                  </a:lnTo>
                  <a:lnTo>
                    <a:pt x="1290321" y="826202"/>
                  </a:lnTo>
                  <a:lnTo>
                    <a:pt x="1285558" y="818587"/>
                  </a:lnTo>
                  <a:lnTo>
                    <a:pt x="1281113" y="810655"/>
                  </a:lnTo>
                  <a:lnTo>
                    <a:pt x="1276668" y="802723"/>
                  </a:lnTo>
                  <a:lnTo>
                    <a:pt x="1272858" y="794474"/>
                  </a:lnTo>
                  <a:lnTo>
                    <a:pt x="1269048" y="786225"/>
                  </a:lnTo>
                  <a:lnTo>
                    <a:pt x="1265238" y="777658"/>
                  </a:lnTo>
                  <a:lnTo>
                    <a:pt x="1262381" y="768457"/>
                  </a:lnTo>
                  <a:lnTo>
                    <a:pt x="1259523" y="759891"/>
                  </a:lnTo>
                  <a:lnTo>
                    <a:pt x="1256983" y="751007"/>
                  </a:lnTo>
                  <a:lnTo>
                    <a:pt x="1254761" y="757035"/>
                  </a:lnTo>
                  <a:lnTo>
                    <a:pt x="1252538" y="761477"/>
                  </a:lnTo>
                  <a:lnTo>
                    <a:pt x="1251586" y="763063"/>
                  </a:lnTo>
                  <a:lnTo>
                    <a:pt x="1250316" y="764015"/>
                  </a:lnTo>
                  <a:lnTo>
                    <a:pt x="1248728" y="764967"/>
                  </a:lnTo>
                  <a:lnTo>
                    <a:pt x="1247776" y="765284"/>
                  </a:lnTo>
                  <a:lnTo>
                    <a:pt x="1246188" y="764967"/>
                  </a:lnTo>
                  <a:lnTo>
                    <a:pt x="1244601" y="764015"/>
                  </a:lnTo>
                  <a:lnTo>
                    <a:pt x="1243648" y="762429"/>
                  </a:lnTo>
                  <a:lnTo>
                    <a:pt x="1242061" y="760842"/>
                  </a:lnTo>
                  <a:lnTo>
                    <a:pt x="1240791" y="758304"/>
                  </a:lnTo>
                  <a:lnTo>
                    <a:pt x="1239838" y="755449"/>
                  </a:lnTo>
                  <a:lnTo>
                    <a:pt x="1237616" y="748151"/>
                  </a:lnTo>
                  <a:lnTo>
                    <a:pt x="1236028" y="739585"/>
                  </a:lnTo>
                  <a:lnTo>
                    <a:pt x="1234441" y="729749"/>
                  </a:lnTo>
                  <a:lnTo>
                    <a:pt x="1233806" y="718962"/>
                  </a:lnTo>
                  <a:lnTo>
                    <a:pt x="1233488" y="707223"/>
                  </a:lnTo>
                  <a:lnTo>
                    <a:pt x="1233806" y="695801"/>
                  </a:lnTo>
                  <a:lnTo>
                    <a:pt x="1234441" y="684696"/>
                  </a:lnTo>
                  <a:lnTo>
                    <a:pt x="1236028" y="675178"/>
                  </a:lnTo>
                  <a:lnTo>
                    <a:pt x="1237616" y="666294"/>
                  </a:lnTo>
                  <a:lnTo>
                    <a:pt x="1239838" y="659631"/>
                  </a:lnTo>
                  <a:lnTo>
                    <a:pt x="1240791" y="656775"/>
                  </a:lnTo>
                  <a:lnTo>
                    <a:pt x="1242061" y="653920"/>
                  </a:lnTo>
                  <a:lnTo>
                    <a:pt x="1243648" y="652016"/>
                  </a:lnTo>
                  <a:lnTo>
                    <a:pt x="1244601" y="651064"/>
                  </a:lnTo>
                  <a:lnTo>
                    <a:pt x="1246188" y="649795"/>
                  </a:lnTo>
                  <a:lnTo>
                    <a:pt x="1247776" y="649478"/>
                  </a:lnTo>
                  <a:lnTo>
                    <a:pt x="1248411" y="649795"/>
                  </a:lnTo>
                  <a:lnTo>
                    <a:pt x="1249363" y="650113"/>
                  </a:lnTo>
                  <a:lnTo>
                    <a:pt x="1249681" y="642815"/>
                  </a:lnTo>
                  <a:lnTo>
                    <a:pt x="1250316" y="635201"/>
                  </a:lnTo>
                  <a:lnTo>
                    <a:pt x="1250951" y="628220"/>
                  </a:lnTo>
                  <a:lnTo>
                    <a:pt x="1252221" y="622192"/>
                  </a:lnTo>
                  <a:lnTo>
                    <a:pt x="1251586" y="613943"/>
                  </a:lnTo>
                  <a:lnTo>
                    <a:pt x="1250951" y="606328"/>
                  </a:lnTo>
                  <a:lnTo>
                    <a:pt x="1250951" y="599031"/>
                  </a:lnTo>
                  <a:lnTo>
                    <a:pt x="1251586" y="592368"/>
                  </a:lnTo>
                  <a:lnTo>
                    <a:pt x="1251903" y="586022"/>
                  </a:lnTo>
                  <a:lnTo>
                    <a:pt x="1252856" y="579994"/>
                  </a:lnTo>
                  <a:lnTo>
                    <a:pt x="1254126" y="574283"/>
                  </a:lnTo>
                  <a:lnTo>
                    <a:pt x="1255713" y="569207"/>
                  </a:lnTo>
                  <a:lnTo>
                    <a:pt x="1257618" y="564130"/>
                  </a:lnTo>
                  <a:lnTo>
                    <a:pt x="1259841" y="559688"/>
                  </a:lnTo>
                  <a:lnTo>
                    <a:pt x="1262063" y="555564"/>
                  </a:lnTo>
                  <a:lnTo>
                    <a:pt x="1264603" y="551756"/>
                  </a:lnTo>
                  <a:lnTo>
                    <a:pt x="1267143" y="548266"/>
                  </a:lnTo>
                  <a:lnTo>
                    <a:pt x="1270636" y="545411"/>
                  </a:lnTo>
                  <a:lnTo>
                    <a:pt x="1273811" y="542873"/>
                  </a:lnTo>
                  <a:lnTo>
                    <a:pt x="1277303" y="540017"/>
                  </a:lnTo>
                  <a:lnTo>
                    <a:pt x="1261746" y="540017"/>
                  </a:lnTo>
                  <a:lnTo>
                    <a:pt x="1249363" y="540969"/>
                  </a:lnTo>
                  <a:lnTo>
                    <a:pt x="1239203" y="541286"/>
                  </a:lnTo>
                  <a:lnTo>
                    <a:pt x="1246188" y="537479"/>
                  </a:lnTo>
                  <a:lnTo>
                    <a:pt x="1253808" y="532720"/>
                  </a:lnTo>
                  <a:lnTo>
                    <a:pt x="1261111" y="527326"/>
                  </a:lnTo>
                  <a:lnTo>
                    <a:pt x="1268413" y="521615"/>
                  </a:lnTo>
                  <a:lnTo>
                    <a:pt x="1282701" y="511145"/>
                  </a:lnTo>
                  <a:lnTo>
                    <a:pt x="1289368" y="506703"/>
                  </a:lnTo>
                  <a:lnTo>
                    <a:pt x="1295401" y="502896"/>
                  </a:lnTo>
                  <a:lnTo>
                    <a:pt x="1303973" y="498771"/>
                  </a:lnTo>
                  <a:lnTo>
                    <a:pt x="1311911" y="494964"/>
                  </a:lnTo>
                  <a:lnTo>
                    <a:pt x="1320166" y="491156"/>
                  </a:lnTo>
                  <a:lnTo>
                    <a:pt x="1328103" y="487984"/>
                  </a:lnTo>
                  <a:lnTo>
                    <a:pt x="1336041" y="484811"/>
                  </a:lnTo>
                  <a:lnTo>
                    <a:pt x="1343978" y="482273"/>
                  </a:lnTo>
                  <a:lnTo>
                    <a:pt x="1359536" y="477831"/>
                  </a:lnTo>
                  <a:lnTo>
                    <a:pt x="1374141" y="474023"/>
                  </a:lnTo>
                  <a:lnTo>
                    <a:pt x="1388746" y="471485"/>
                  </a:lnTo>
                  <a:lnTo>
                    <a:pt x="1402716" y="469581"/>
                  </a:lnTo>
                  <a:lnTo>
                    <a:pt x="1416051" y="468630"/>
                  </a:lnTo>
                  <a:lnTo>
                    <a:pt x="1429386" y="468312"/>
                  </a:lnTo>
                  <a:close/>
                  <a:moveTo>
                    <a:pt x="750948" y="302529"/>
                  </a:moveTo>
                  <a:lnTo>
                    <a:pt x="748724" y="302846"/>
                  </a:lnTo>
                  <a:lnTo>
                    <a:pt x="746818" y="303797"/>
                  </a:lnTo>
                  <a:lnTo>
                    <a:pt x="744912" y="304431"/>
                  </a:lnTo>
                  <a:lnTo>
                    <a:pt x="743641" y="306017"/>
                  </a:lnTo>
                  <a:lnTo>
                    <a:pt x="742053" y="307602"/>
                  </a:lnTo>
                  <a:lnTo>
                    <a:pt x="741417" y="309188"/>
                  </a:lnTo>
                  <a:lnTo>
                    <a:pt x="740464" y="311725"/>
                  </a:lnTo>
                  <a:lnTo>
                    <a:pt x="740464" y="313310"/>
                  </a:lnTo>
                  <a:lnTo>
                    <a:pt x="740464" y="315847"/>
                  </a:lnTo>
                  <a:lnTo>
                    <a:pt x="741417" y="318067"/>
                  </a:lnTo>
                  <a:lnTo>
                    <a:pt x="742053" y="319970"/>
                  </a:lnTo>
                  <a:lnTo>
                    <a:pt x="743641" y="321238"/>
                  </a:lnTo>
                  <a:lnTo>
                    <a:pt x="744912" y="322507"/>
                  </a:lnTo>
                  <a:lnTo>
                    <a:pt x="746818" y="323458"/>
                  </a:lnTo>
                  <a:lnTo>
                    <a:pt x="748724" y="324410"/>
                  </a:lnTo>
                  <a:lnTo>
                    <a:pt x="750948" y="324410"/>
                  </a:lnTo>
                  <a:lnTo>
                    <a:pt x="988881" y="324410"/>
                  </a:lnTo>
                  <a:lnTo>
                    <a:pt x="991105" y="324410"/>
                  </a:lnTo>
                  <a:lnTo>
                    <a:pt x="993011" y="323458"/>
                  </a:lnTo>
                  <a:lnTo>
                    <a:pt x="994917" y="322507"/>
                  </a:lnTo>
                  <a:lnTo>
                    <a:pt x="996506" y="321238"/>
                  </a:lnTo>
                  <a:lnTo>
                    <a:pt x="997776" y="319970"/>
                  </a:lnTo>
                  <a:lnTo>
                    <a:pt x="998729" y="318067"/>
                  </a:lnTo>
                  <a:lnTo>
                    <a:pt x="999365" y="315847"/>
                  </a:lnTo>
                  <a:lnTo>
                    <a:pt x="999365" y="313310"/>
                  </a:lnTo>
                  <a:lnTo>
                    <a:pt x="999365" y="311725"/>
                  </a:lnTo>
                  <a:lnTo>
                    <a:pt x="998729" y="309188"/>
                  </a:lnTo>
                  <a:lnTo>
                    <a:pt x="997776" y="307602"/>
                  </a:lnTo>
                  <a:lnTo>
                    <a:pt x="996506" y="306017"/>
                  </a:lnTo>
                  <a:lnTo>
                    <a:pt x="994917" y="304431"/>
                  </a:lnTo>
                  <a:lnTo>
                    <a:pt x="993011" y="303797"/>
                  </a:lnTo>
                  <a:lnTo>
                    <a:pt x="991105" y="302846"/>
                  </a:lnTo>
                  <a:lnTo>
                    <a:pt x="988881" y="302529"/>
                  </a:lnTo>
                  <a:lnTo>
                    <a:pt x="750948" y="302529"/>
                  </a:lnTo>
                  <a:close/>
                  <a:moveTo>
                    <a:pt x="748724" y="219444"/>
                  </a:moveTo>
                  <a:lnTo>
                    <a:pt x="746818" y="220396"/>
                  </a:lnTo>
                  <a:lnTo>
                    <a:pt x="744912" y="221347"/>
                  </a:lnTo>
                  <a:lnTo>
                    <a:pt x="743641" y="222615"/>
                  </a:lnTo>
                  <a:lnTo>
                    <a:pt x="742053" y="224201"/>
                  </a:lnTo>
                  <a:lnTo>
                    <a:pt x="741417" y="226104"/>
                  </a:lnTo>
                  <a:lnTo>
                    <a:pt x="740464" y="228323"/>
                  </a:lnTo>
                  <a:lnTo>
                    <a:pt x="740464" y="230543"/>
                  </a:lnTo>
                  <a:lnTo>
                    <a:pt x="740464" y="232763"/>
                  </a:lnTo>
                  <a:lnTo>
                    <a:pt x="741417" y="234666"/>
                  </a:lnTo>
                  <a:lnTo>
                    <a:pt x="742053" y="236568"/>
                  </a:lnTo>
                  <a:lnTo>
                    <a:pt x="743641" y="237837"/>
                  </a:lnTo>
                  <a:lnTo>
                    <a:pt x="744912" y="239423"/>
                  </a:lnTo>
                  <a:lnTo>
                    <a:pt x="746818" y="240374"/>
                  </a:lnTo>
                  <a:lnTo>
                    <a:pt x="748724" y="241008"/>
                  </a:lnTo>
                  <a:lnTo>
                    <a:pt x="750948" y="241325"/>
                  </a:lnTo>
                  <a:lnTo>
                    <a:pt x="1133738" y="241325"/>
                  </a:lnTo>
                  <a:lnTo>
                    <a:pt x="1135644" y="241008"/>
                  </a:lnTo>
                  <a:lnTo>
                    <a:pt x="1137868" y="240374"/>
                  </a:lnTo>
                  <a:lnTo>
                    <a:pt x="1139456" y="239423"/>
                  </a:lnTo>
                  <a:lnTo>
                    <a:pt x="1141045" y="237837"/>
                  </a:lnTo>
                  <a:lnTo>
                    <a:pt x="1142316" y="236568"/>
                  </a:lnTo>
                  <a:lnTo>
                    <a:pt x="1143586" y="234666"/>
                  </a:lnTo>
                  <a:lnTo>
                    <a:pt x="1143904" y="232763"/>
                  </a:lnTo>
                  <a:lnTo>
                    <a:pt x="1144222" y="230543"/>
                  </a:lnTo>
                  <a:lnTo>
                    <a:pt x="1143904" y="228323"/>
                  </a:lnTo>
                  <a:lnTo>
                    <a:pt x="1143586" y="226104"/>
                  </a:lnTo>
                  <a:lnTo>
                    <a:pt x="1142316" y="224201"/>
                  </a:lnTo>
                  <a:lnTo>
                    <a:pt x="1141045" y="222615"/>
                  </a:lnTo>
                  <a:lnTo>
                    <a:pt x="1139456" y="221347"/>
                  </a:lnTo>
                  <a:lnTo>
                    <a:pt x="1137868" y="220396"/>
                  </a:lnTo>
                  <a:lnTo>
                    <a:pt x="1135644" y="219444"/>
                  </a:lnTo>
                  <a:lnTo>
                    <a:pt x="1133738" y="219444"/>
                  </a:lnTo>
                  <a:lnTo>
                    <a:pt x="750948" y="219444"/>
                  </a:lnTo>
                  <a:lnTo>
                    <a:pt x="748724" y="219444"/>
                  </a:lnTo>
                  <a:close/>
                  <a:moveTo>
                    <a:pt x="748724" y="141751"/>
                  </a:moveTo>
                  <a:lnTo>
                    <a:pt x="746818" y="142702"/>
                  </a:lnTo>
                  <a:lnTo>
                    <a:pt x="744912" y="143336"/>
                  </a:lnTo>
                  <a:lnTo>
                    <a:pt x="743641" y="144922"/>
                  </a:lnTo>
                  <a:lnTo>
                    <a:pt x="742053" y="146191"/>
                  </a:lnTo>
                  <a:lnTo>
                    <a:pt x="741417" y="148093"/>
                  </a:lnTo>
                  <a:lnTo>
                    <a:pt x="740464" y="150630"/>
                  </a:lnTo>
                  <a:lnTo>
                    <a:pt x="740464" y="152216"/>
                  </a:lnTo>
                  <a:lnTo>
                    <a:pt x="740464" y="154753"/>
                  </a:lnTo>
                  <a:lnTo>
                    <a:pt x="741417" y="156972"/>
                  </a:lnTo>
                  <a:lnTo>
                    <a:pt x="742053" y="158875"/>
                  </a:lnTo>
                  <a:lnTo>
                    <a:pt x="743641" y="160144"/>
                  </a:lnTo>
                  <a:lnTo>
                    <a:pt x="744912" y="161729"/>
                  </a:lnTo>
                  <a:lnTo>
                    <a:pt x="746818" y="162363"/>
                  </a:lnTo>
                  <a:lnTo>
                    <a:pt x="748724" y="163315"/>
                  </a:lnTo>
                  <a:lnTo>
                    <a:pt x="750948" y="163315"/>
                  </a:lnTo>
                  <a:lnTo>
                    <a:pt x="1133738" y="163315"/>
                  </a:lnTo>
                  <a:lnTo>
                    <a:pt x="1135644" y="163315"/>
                  </a:lnTo>
                  <a:lnTo>
                    <a:pt x="1137868" y="162363"/>
                  </a:lnTo>
                  <a:lnTo>
                    <a:pt x="1139456" y="161729"/>
                  </a:lnTo>
                  <a:lnTo>
                    <a:pt x="1141045" y="160144"/>
                  </a:lnTo>
                  <a:lnTo>
                    <a:pt x="1142316" y="158875"/>
                  </a:lnTo>
                  <a:lnTo>
                    <a:pt x="1143586" y="156972"/>
                  </a:lnTo>
                  <a:lnTo>
                    <a:pt x="1143904" y="154753"/>
                  </a:lnTo>
                  <a:lnTo>
                    <a:pt x="1144222" y="152216"/>
                  </a:lnTo>
                  <a:lnTo>
                    <a:pt x="1143904" y="150630"/>
                  </a:lnTo>
                  <a:lnTo>
                    <a:pt x="1143586" y="148093"/>
                  </a:lnTo>
                  <a:lnTo>
                    <a:pt x="1142316" y="146191"/>
                  </a:lnTo>
                  <a:lnTo>
                    <a:pt x="1141045" y="144922"/>
                  </a:lnTo>
                  <a:lnTo>
                    <a:pt x="1139456" y="143336"/>
                  </a:lnTo>
                  <a:lnTo>
                    <a:pt x="1137868" y="142702"/>
                  </a:lnTo>
                  <a:lnTo>
                    <a:pt x="1135644" y="141751"/>
                  </a:lnTo>
                  <a:lnTo>
                    <a:pt x="1133738" y="141751"/>
                  </a:lnTo>
                  <a:lnTo>
                    <a:pt x="750948" y="141751"/>
                  </a:lnTo>
                  <a:lnTo>
                    <a:pt x="748724" y="141751"/>
                  </a:lnTo>
                  <a:close/>
                  <a:moveTo>
                    <a:pt x="789068" y="0"/>
                  </a:moveTo>
                  <a:lnTo>
                    <a:pt x="1085770" y="0"/>
                  </a:lnTo>
                  <a:lnTo>
                    <a:pt x="1093712" y="317"/>
                  </a:lnTo>
                  <a:lnTo>
                    <a:pt x="1101336" y="635"/>
                  </a:lnTo>
                  <a:lnTo>
                    <a:pt x="1108960" y="1903"/>
                  </a:lnTo>
                  <a:lnTo>
                    <a:pt x="1116267" y="2854"/>
                  </a:lnTo>
                  <a:lnTo>
                    <a:pt x="1123573" y="4757"/>
                  </a:lnTo>
                  <a:lnTo>
                    <a:pt x="1130562" y="6660"/>
                  </a:lnTo>
                  <a:lnTo>
                    <a:pt x="1137868" y="8879"/>
                  </a:lnTo>
                  <a:lnTo>
                    <a:pt x="1144539" y="12051"/>
                  </a:lnTo>
                  <a:lnTo>
                    <a:pt x="1151210" y="14905"/>
                  </a:lnTo>
                  <a:lnTo>
                    <a:pt x="1157881" y="18393"/>
                  </a:lnTo>
                  <a:lnTo>
                    <a:pt x="1164235" y="21564"/>
                  </a:lnTo>
                  <a:lnTo>
                    <a:pt x="1170270" y="25687"/>
                  </a:lnTo>
                  <a:lnTo>
                    <a:pt x="1176306" y="29809"/>
                  </a:lnTo>
                  <a:lnTo>
                    <a:pt x="1181706" y="34566"/>
                  </a:lnTo>
                  <a:lnTo>
                    <a:pt x="1187424" y="39006"/>
                  </a:lnTo>
                  <a:lnTo>
                    <a:pt x="1192507" y="44079"/>
                  </a:lnTo>
                  <a:lnTo>
                    <a:pt x="1197590" y="49153"/>
                  </a:lnTo>
                  <a:lnTo>
                    <a:pt x="1202037" y="54861"/>
                  </a:lnTo>
                  <a:lnTo>
                    <a:pt x="1206802" y="60252"/>
                  </a:lnTo>
                  <a:lnTo>
                    <a:pt x="1210932" y="66277"/>
                  </a:lnTo>
                  <a:lnTo>
                    <a:pt x="1215062" y="72303"/>
                  </a:lnTo>
                  <a:lnTo>
                    <a:pt x="1218238" y="78645"/>
                  </a:lnTo>
                  <a:lnTo>
                    <a:pt x="1221733" y="84987"/>
                  </a:lnTo>
                  <a:lnTo>
                    <a:pt x="1224592" y="91964"/>
                  </a:lnTo>
                  <a:lnTo>
                    <a:pt x="1227768" y="98623"/>
                  </a:lnTo>
                  <a:lnTo>
                    <a:pt x="1229992" y="105917"/>
                  </a:lnTo>
                  <a:lnTo>
                    <a:pt x="1231898" y="112893"/>
                  </a:lnTo>
                  <a:lnTo>
                    <a:pt x="1233804" y="120187"/>
                  </a:lnTo>
                  <a:lnTo>
                    <a:pt x="1234757" y="127481"/>
                  </a:lnTo>
                  <a:lnTo>
                    <a:pt x="1236028" y="135092"/>
                  </a:lnTo>
                  <a:lnTo>
                    <a:pt x="1236345" y="143019"/>
                  </a:lnTo>
                  <a:lnTo>
                    <a:pt x="1236663" y="150630"/>
                  </a:lnTo>
                  <a:lnTo>
                    <a:pt x="1236663" y="296186"/>
                  </a:lnTo>
                  <a:lnTo>
                    <a:pt x="1236345" y="303797"/>
                  </a:lnTo>
                  <a:lnTo>
                    <a:pt x="1236028" y="311725"/>
                  </a:lnTo>
                  <a:lnTo>
                    <a:pt x="1234757" y="319019"/>
                  </a:lnTo>
                  <a:lnTo>
                    <a:pt x="1233804" y="326629"/>
                  </a:lnTo>
                  <a:lnTo>
                    <a:pt x="1231898" y="333606"/>
                  </a:lnTo>
                  <a:lnTo>
                    <a:pt x="1229992" y="340900"/>
                  </a:lnTo>
                  <a:lnTo>
                    <a:pt x="1227768" y="347876"/>
                  </a:lnTo>
                  <a:lnTo>
                    <a:pt x="1224592" y="354853"/>
                  </a:lnTo>
                  <a:lnTo>
                    <a:pt x="1221733" y="361512"/>
                  </a:lnTo>
                  <a:lnTo>
                    <a:pt x="1218238" y="367854"/>
                  </a:lnTo>
                  <a:lnTo>
                    <a:pt x="1215062" y="374197"/>
                  </a:lnTo>
                  <a:lnTo>
                    <a:pt x="1210932" y="380222"/>
                  </a:lnTo>
                  <a:lnTo>
                    <a:pt x="1206802" y="386247"/>
                  </a:lnTo>
                  <a:lnTo>
                    <a:pt x="1202037" y="391955"/>
                  </a:lnTo>
                  <a:lnTo>
                    <a:pt x="1197590" y="397346"/>
                  </a:lnTo>
                  <a:lnTo>
                    <a:pt x="1192507" y="402420"/>
                  </a:lnTo>
                  <a:lnTo>
                    <a:pt x="1187424" y="407811"/>
                  </a:lnTo>
                  <a:lnTo>
                    <a:pt x="1181706" y="412251"/>
                  </a:lnTo>
                  <a:lnTo>
                    <a:pt x="1176306" y="416690"/>
                  </a:lnTo>
                  <a:lnTo>
                    <a:pt x="1170270" y="420813"/>
                  </a:lnTo>
                  <a:lnTo>
                    <a:pt x="1164235" y="424935"/>
                  </a:lnTo>
                  <a:lnTo>
                    <a:pt x="1157881" y="428423"/>
                  </a:lnTo>
                  <a:lnTo>
                    <a:pt x="1151210" y="431912"/>
                  </a:lnTo>
                  <a:lnTo>
                    <a:pt x="1144539" y="434766"/>
                  </a:lnTo>
                  <a:lnTo>
                    <a:pt x="1137868" y="437303"/>
                  </a:lnTo>
                  <a:lnTo>
                    <a:pt x="1130562" y="440157"/>
                  </a:lnTo>
                  <a:lnTo>
                    <a:pt x="1123573" y="442059"/>
                  </a:lnTo>
                  <a:lnTo>
                    <a:pt x="1116267" y="443645"/>
                  </a:lnTo>
                  <a:lnTo>
                    <a:pt x="1108960" y="444914"/>
                  </a:lnTo>
                  <a:lnTo>
                    <a:pt x="1101336" y="446182"/>
                  </a:lnTo>
                  <a:lnTo>
                    <a:pt x="1093712" y="446499"/>
                  </a:lnTo>
                  <a:lnTo>
                    <a:pt x="1085770" y="446816"/>
                  </a:lnTo>
                  <a:lnTo>
                    <a:pt x="1060675" y="446816"/>
                  </a:lnTo>
                  <a:lnTo>
                    <a:pt x="1084500" y="523875"/>
                  </a:lnTo>
                  <a:lnTo>
                    <a:pt x="945996" y="446816"/>
                  </a:lnTo>
                  <a:lnTo>
                    <a:pt x="789068" y="446816"/>
                  </a:lnTo>
                  <a:lnTo>
                    <a:pt x="781444" y="446499"/>
                  </a:lnTo>
                  <a:lnTo>
                    <a:pt x="773502" y="446182"/>
                  </a:lnTo>
                  <a:lnTo>
                    <a:pt x="766196" y="444914"/>
                  </a:lnTo>
                  <a:lnTo>
                    <a:pt x="758889" y="443645"/>
                  </a:lnTo>
                  <a:lnTo>
                    <a:pt x="751583" y="442059"/>
                  </a:lnTo>
                  <a:lnTo>
                    <a:pt x="744277" y="440157"/>
                  </a:lnTo>
                  <a:lnTo>
                    <a:pt x="737288" y="437303"/>
                  </a:lnTo>
                  <a:lnTo>
                    <a:pt x="730299" y="434766"/>
                  </a:lnTo>
                  <a:lnTo>
                    <a:pt x="723946" y="431912"/>
                  </a:lnTo>
                  <a:lnTo>
                    <a:pt x="717275" y="428423"/>
                  </a:lnTo>
                  <a:lnTo>
                    <a:pt x="710921" y="424935"/>
                  </a:lnTo>
                  <a:lnTo>
                    <a:pt x="704886" y="420813"/>
                  </a:lnTo>
                  <a:lnTo>
                    <a:pt x="698850" y="416690"/>
                  </a:lnTo>
                  <a:lnTo>
                    <a:pt x="693132" y="412251"/>
                  </a:lnTo>
                  <a:lnTo>
                    <a:pt x="687731" y="407811"/>
                  </a:lnTo>
                  <a:lnTo>
                    <a:pt x="682649" y="402420"/>
                  </a:lnTo>
                  <a:lnTo>
                    <a:pt x="677566" y="397346"/>
                  </a:lnTo>
                  <a:lnTo>
                    <a:pt x="672801" y="391955"/>
                  </a:lnTo>
                  <a:lnTo>
                    <a:pt x="668354" y="386247"/>
                  </a:lnTo>
                  <a:lnTo>
                    <a:pt x="664224" y="380222"/>
                  </a:lnTo>
                  <a:lnTo>
                    <a:pt x="660094" y="374197"/>
                  </a:lnTo>
                  <a:lnTo>
                    <a:pt x="656600" y="367854"/>
                  </a:lnTo>
                  <a:lnTo>
                    <a:pt x="653106" y="361512"/>
                  </a:lnTo>
                  <a:lnTo>
                    <a:pt x="650247" y="354853"/>
                  </a:lnTo>
                  <a:lnTo>
                    <a:pt x="647705" y="347876"/>
                  </a:lnTo>
                  <a:lnTo>
                    <a:pt x="644846" y="340900"/>
                  </a:lnTo>
                  <a:lnTo>
                    <a:pt x="642940" y="333606"/>
                  </a:lnTo>
                  <a:lnTo>
                    <a:pt x="641669" y="326629"/>
                  </a:lnTo>
                  <a:lnTo>
                    <a:pt x="640081" y="319019"/>
                  </a:lnTo>
                  <a:lnTo>
                    <a:pt x="638810" y="311725"/>
                  </a:lnTo>
                  <a:lnTo>
                    <a:pt x="638493" y="303797"/>
                  </a:lnTo>
                  <a:lnTo>
                    <a:pt x="638175" y="296186"/>
                  </a:lnTo>
                  <a:lnTo>
                    <a:pt x="638175" y="150630"/>
                  </a:lnTo>
                  <a:lnTo>
                    <a:pt x="638493" y="143019"/>
                  </a:lnTo>
                  <a:lnTo>
                    <a:pt x="638810" y="135092"/>
                  </a:lnTo>
                  <a:lnTo>
                    <a:pt x="640081" y="127481"/>
                  </a:lnTo>
                  <a:lnTo>
                    <a:pt x="641669" y="120187"/>
                  </a:lnTo>
                  <a:lnTo>
                    <a:pt x="642940" y="112893"/>
                  </a:lnTo>
                  <a:lnTo>
                    <a:pt x="644846" y="105917"/>
                  </a:lnTo>
                  <a:lnTo>
                    <a:pt x="647705" y="98623"/>
                  </a:lnTo>
                  <a:lnTo>
                    <a:pt x="650247" y="91964"/>
                  </a:lnTo>
                  <a:lnTo>
                    <a:pt x="653106" y="84987"/>
                  </a:lnTo>
                  <a:lnTo>
                    <a:pt x="656600" y="78645"/>
                  </a:lnTo>
                  <a:lnTo>
                    <a:pt x="660094" y="72303"/>
                  </a:lnTo>
                  <a:lnTo>
                    <a:pt x="664224" y="66277"/>
                  </a:lnTo>
                  <a:lnTo>
                    <a:pt x="668354" y="60252"/>
                  </a:lnTo>
                  <a:lnTo>
                    <a:pt x="672801" y="54861"/>
                  </a:lnTo>
                  <a:lnTo>
                    <a:pt x="677566" y="49153"/>
                  </a:lnTo>
                  <a:lnTo>
                    <a:pt x="682649" y="44079"/>
                  </a:lnTo>
                  <a:lnTo>
                    <a:pt x="687731" y="39006"/>
                  </a:lnTo>
                  <a:lnTo>
                    <a:pt x="693132" y="34566"/>
                  </a:lnTo>
                  <a:lnTo>
                    <a:pt x="698850" y="29809"/>
                  </a:lnTo>
                  <a:lnTo>
                    <a:pt x="704886" y="25687"/>
                  </a:lnTo>
                  <a:lnTo>
                    <a:pt x="710921" y="21564"/>
                  </a:lnTo>
                  <a:lnTo>
                    <a:pt x="717275" y="18393"/>
                  </a:lnTo>
                  <a:lnTo>
                    <a:pt x="723946" y="14905"/>
                  </a:lnTo>
                  <a:lnTo>
                    <a:pt x="730299" y="12051"/>
                  </a:lnTo>
                  <a:lnTo>
                    <a:pt x="737288" y="8879"/>
                  </a:lnTo>
                  <a:lnTo>
                    <a:pt x="744277" y="6660"/>
                  </a:lnTo>
                  <a:lnTo>
                    <a:pt x="751583" y="4757"/>
                  </a:lnTo>
                  <a:lnTo>
                    <a:pt x="758889" y="2854"/>
                  </a:lnTo>
                  <a:lnTo>
                    <a:pt x="766196" y="1903"/>
                  </a:lnTo>
                  <a:lnTo>
                    <a:pt x="773502" y="635"/>
                  </a:lnTo>
                  <a:lnTo>
                    <a:pt x="781444" y="317"/>
                  </a:lnTo>
                  <a:lnTo>
                    <a:pt x="789068" y="0"/>
                  </a:lnTo>
                  <a:close/>
                </a:path>
              </a:pathLst>
            </a:custGeom>
            <a:solidFill>
              <a:srgbClr val="222830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charset="-122" panose="02010600030101010101" pitchFamily="2" typeface="宋体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945DE7B-A88E-4AD6-AC3C-25DC26369389}"/>
              </a:ext>
            </a:extLst>
          </p:cNvPr>
          <p:cNvGrpSpPr/>
          <p:nvPr/>
        </p:nvGrpSpPr>
        <p:grpSpPr>
          <a:xfrm>
            <a:off x="3494158" y="2945842"/>
            <a:ext cx="1078918" cy="1078918"/>
            <a:chOff x="3570358" y="3504642"/>
            <a:chExt cx="1078918" cy="1078918"/>
          </a:xfrm>
        </p:grpSpPr>
        <p:sp>
          <p:nvSpPr>
            <p:cNvPr id="6" name="Shape 10198">
              <a:extLst>
                <a:ext uri="{FF2B5EF4-FFF2-40B4-BE49-F238E27FC236}">
                  <a16:creationId xmlns:a16="http://schemas.microsoft.com/office/drawing/2014/main" id="{D007AACA-E556-416B-9C40-0EC9443FBE39}"/>
                </a:ext>
              </a:extLst>
            </p:cNvPr>
            <p:cNvSpPr/>
            <p:nvPr/>
          </p:nvSpPr>
          <p:spPr>
            <a:xfrm>
              <a:off x="3570358" y="3504642"/>
              <a:ext cx="1078918" cy="107891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cap="flat" w="114300">
              <a:solidFill>
                <a:srgbClr val="222830"/>
              </a:solidFill>
              <a:prstDash val="solid"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solidFill>
                  <a:prstClr val="black"/>
                </a:solidFill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7" name="KSO_Shape">
              <a:extLst>
                <a:ext uri="{FF2B5EF4-FFF2-40B4-BE49-F238E27FC236}">
                  <a16:creationId xmlns:a16="http://schemas.microsoft.com/office/drawing/2014/main" id="{93C4FBD0-F75F-4834-94FA-B7509693EED2}"/>
                </a:ext>
              </a:extLst>
            </p:cNvPr>
            <p:cNvSpPr/>
            <p:nvPr/>
          </p:nvSpPr>
          <p:spPr bwMode="auto">
            <a:xfrm>
              <a:off x="3911951" y="3802801"/>
              <a:ext cx="395732" cy="482600"/>
            </a:xfrm>
            <a:custGeom>
              <a:gdLst>
                <a:gd fmla="*/ 1171924 w 1852613" name="T0"/>
                <a:gd fmla="*/ 1083099 h 2260601" name="T1"/>
                <a:gd fmla="*/ 1232168 w 1852613" name="T2"/>
                <a:gd fmla="*/ 1243397 h 2260601" name="T3"/>
                <a:gd fmla="*/ 943632 w 1852613" name="T4"/>
                <a:gd fmla="*/ 1145450 h 2260601" name="T5"/>
                <a:gd fmla="*/ 869347 w 1852613" name="T6"/>
                <a:gd fmla="*/ 1164949 h 2260601" name="T7"/>
                <a:gd fmla="*/ 883841 w 1852613" name="T8"/>
                <a:gd fmla="*/ 1253147 h 2260601" name="T9"/>
                <a:gd fmla="*/ 1173962 w 1852613" name="T10"/>
                <a:gd fmla="*/ 1398254 h 2260601" name="T11"/>
                <a:gd fmla="*/ 1245303 w 1852613" name="T12"/>
                <a:gd fmla="*/ 1482824 h 2260601" name="T13"/>
                <a:gd fmla="*/ 1252551 w 1852613" name="T14"/>
                <a:gd fmla="*/ 1646070 h 2260601" name="T15"/>
                <a:gd fmla="*/ 1197290 w 1852613" name="T16"/>
                <a:gd fmla="*/ 1734041 h 2260601" name="T17"/>
                <a:gd fmla="*/ 862552 w 1852613" name="T18"/>
                <a:gd fmla="*/ 1884363 h 2260601" name="T19"/>
                <a:gd fmla="*/ 664835 w 1852613" name="T20"/>
                <a:gd fmla="*/ 1741750 h 2260601" name="T21"/>
                <a:gd fmla="*/ 603912 w 1852613" name="T22"/>
                <a:gd fmla="*/ 1646297 h 2260601" name="T23"/>
                <a:gd fmla="*/ 865723 w 1852613" name="T24"/>
                <a:gd fmla="*/ 1650831 h 2260601" name="T25"/>
                <a:gd fmla="*/ 903545 w 1852613" name="T26"/>
                <a:gd fmla="*/ 1692323 h 2260601" name="T27"/>
                <a:gd fmla="*/ 964468 w 1852613" name="T28"/>
                <a:gd fmla="*/ 1624304 h 2260601" name="T29"/>
                <a:gd fmla="*/ 918719 w 1852613" name="T30"/>
                <a:gd fmla="*/ 1512753 h 2260601" name="T31"/>
                <a:gd fmla="*/ 677518 w 1852613" name="T32"/>
                <a:gd fmla="*/ 1388051 h 2260601" name="T33"/>
                <a:gd fmla="*/ 600515 w 1852613" name="T34"/>
                <a:gd fmla="*/ 1284435 h 2260601" name="T35"/>
                <a:gd fmla="*/ 617048 w 1852613" name="T36"/>
                <a:gd fmla="*/ 1126405 h 2260601" name="T37"/>
                <a:gd fmla="*/ 813859 w 1852613" name="T38"/>
                <a:gd fmla="*/ 1028231 h 2260601" name="T39"/>
                <a:gd fmla="*/ 714952 w 1852613" name="T40"/>
                <a:gd fmla="*/ 886179 h 2260601" name="T41"/>
                <a:gd fmla="*/ 499627 w 1852613" name="T42"/>
                <a:gd fmla="*/ 1034686 h 2260601" name="T43"/>
                <a:gd fmla="*/ 371884 w 1852613" name="T44"/>
                <a:gd fmla="*/ 1264361 h 2260601" name="T45"/>
                <a:gd fmla="*/ 361674 w 1852613" name="T46"/>
                <a:gd fmla="*/ 1538021 h 2260601" name="T47"/>
                <a:gd fmla="*/ 472853 w 1852613" name="T48"/>
                <a:gd fmla="*/ 1777445 h 2260601" name="T49"/>
                <a:gd fmla="*/ 676380 w 1852613" name="T50"/>
                <a:gd fmla="*/ 1940916 h 2260601" name="T51"/>
                <a:gd fmla="*/ 941168 w 1852613" name="T52"/>
                <a:gd fmla="*/ 1997597 h 2260601" name="T53"/>
                <a:gd fmla="*/ 1200965 w 1852613" name="T54"/>
                <a:gd fmla="*/ 1928219 h 2260601" name="T55"/>
                <a:gd fmla="*/ 1396323 w 1852613" name="T56"/>
                <a:gd fmla="*/ 1755226 h 2260601" name="T57"/>
                <a:gd fmla="*/ 1495931 w 1852613" name="T58"/>
                <a:gd fmla="*/ 1509680 h 2260601" name="T59"/>
                <a:gd fmla="*/ 1472334 w 1852613" name="T60"/>
                <a:gd fmla="*/ 1237381 h 2260601" name="T61"/>
                <a:gd fmla="*/ 1333927 w 1852613" name="T62"/>
                <a:gd fmla="*/ 1014961 h 2260601" name="T63"/>
                <a:gd fmla="*/ 1111114 w 1852613" name="T64"/>
                <a:gd fmla="*/ 876430 h 2260601" name="T65"/>
                <a:gd fmla="*/ 1180545 w 1852613" name="T66"/>
                <a:gd fmla="*/ 500063 h 2260601" name="T67"/>
                <a:gd fmla="*/ 1555151 w 1852613" name="T68"/>
                <a:gd fmla="*/ 867588 h 2260601" name="T69"/>
                <a:gd fmla="*/ 1773880 w 1852613" name="T70"/>
                <a:gd fmla="*/ 1166642 h 2260601" name="T71"/>
                <a:gd fmla="*/ 1852613 w 1852613" name="T72"/>
                <a:gd fmla="*/ 1479979 h 2260601" name="T73"/>
                <a:gd fmla="*/ 1820394 w 1852613" name="T74"/>
                <a:gd fmla="*/ 1696277 h 2260601" name="T75"/>
                <a:gd fmla="*/ 1719425 w 1852613" name="T76"/>
                <a:gd fmla="*/ 1902825 h 2260601" name="T77"/>
                <a:gd fmla="*/ 1422870 w 1852613" name="T78"/>
                <a:gd fmla="*/ 2149278 h 2260601" name="T79"/>
                <a:gd fmla="*/ 1034423 w 1852613" name="T80"/>
                <a:gd fmla="*/ 2255840 h 2260601" name="T81"/>
                <a:gd fmla="*/ 626916 w 1852613" name="T82"/>
                <a:gd fmla="*/ 2222738 h 2260601" name="T83"/>
                <a:gd fmla="*/ 273184 w 1852613" name="T84"/>
                <a:gd fmla="*/ 2049745 h 2260601" name="T85"/>
                <a:gd fmla="*/ 70111 w 1852613" name="T86"/>
                <a:gd fmla="*/ 1795810 h 2260601" name="T87"/>
                <a:gd fmla="*/ 9757 w 1852613" name="T88"/>
                <a:gd fmla="*/ 1598104 h 2260601" name="T89"/>
                <a:gd fmla="*/ 16790 w 1852613" name="T90"/>
                <a:gd fmla="*/ 1329659 h 2260601" name="T91"/>
                <a:gd fmla="*/ 165181 w 1852613" name="T92"/>
                <a:gd fmla="*/ 1028338 h 2260601" name="T93"/>
                <a:gd fmla="*/ 592882 w 1852613" name="T94"/>
                <a:gd fmla="*/ 565360 h 2260601" name="T95"/>
                <a:gd fmla="*/ 1189264 w 1852613" name="T96"/>
                <a:gd fmla="*/ 368004 h 2260601" name="T97"/>
                <a:gd fmla="*/ 1218519 w 1852613" name="T98"/>
                <a:gd fmla="*/ 430759 h 2260601" name="T99"/>
                <a:gd fmla="*/ 521153 w 1852613" name="T100"/>
                <a:gd fmla="*/ 520248 h 2260601" name="T101"/>
                <a:gd fmla="*/ 499835 w 1852613" name="T102"/>
                <a:gd fmla="*/ 477656 h 2260601" name="T103"/>
                <a:gd fmla="*/ 498928 w 1852613" name="T104"/>
                <a:gd fmla="*/ 340138 h 2260601" name="T105"/>
                <a:gd fmla="*/ 523875 w 1852613" name="T106"/>
                <a:gd fmla="*/ 300038 h 2260601" name="T107"/>
                <a:gd fmla="*/ 891532 w 1852613" name="T108"/>
                <a:gd fmla="*/ 28458 h 2260601" name="T109"/>
                <a:gd fmla="*/ 1077064 w 1852613" name="T110"/>
                <a:gd fmla="*/ 5872 h 2260601" name="T111"/>
                <a:gd fmla="*/ 1285249 w 1852613" name="T112"/>
                <a:gd fmla="*/ 20553 h 2260601" name="T113"/>
                <a:gd fmla="*/ 1334407 w 1852613" name="T114"/>
                <a:gd fmla="*/ 84923 h 2260601" name="T115"/>
                <a:gd fmla="*/ 1196221 w 1852613" name="T116"/>
                <a:gd fmla="*/ 322076 h 2260601" name="T117"/>
                <a:gd fmla="*/ 527490 w 1852613" name="T118"/>
                <a:gd fmla="*/ 134838 h 2260601" name="T119"/>
                <a:gd fmla="*/ 524772 w 1852613" name="T120"/>
                <a:gd fmla="*/ 61208 h 2260601" name="T121"/>
                <a:gd fmla="*/ 616972 w 1852613" name="T122"/>
                <a:gd fmla="*/ 7453 h 2260601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260601" w="1852613">
                  <a:moveTo>
                    <a:pt x="862552" y="960438"/>
                  </a:moveTo>
                  <a:lnTo>
                    <a:pt x="986210" y="960438"/>
                  </a:lnTo>
                  <a:lnTo>
                    <a:pt x="986210" y="1022562"/>
                  </a:lnTo>
                  <a:lnTo>
                    <a:pt x="1001385" y="1023923"/>
                  </a:lnTo>
                  <a:lnTo>
                    <a:pt x="1016106" y="1025963"/>
                  </a:lnTo>
                  <a:lnTo>
                    <a:pt x="1030374" y="1028231"/>
                  </a:lnTo>
                  <a:lnTo>
                    <a:pt x="1043963" y="1030725"/>
                  </a:lnTo>
                  <a:lnTo>
                    <a:pt x="1057552" y="1033219"/>
                  </a:lnTo>
                  <a:lnTo>
                    <a:pt x="1070235" y="1036393"/>
                  </a:lnTo>
                  <a:lnTo>
                    <a:pt x="1082691" y="1039794"/>
                  </a:lnTo>
                  <a:lnTo>
                    <a:pt x="1094468" y="1043421"/>
                  </a:lnTo>
                  <a:lnTo>
                    <a:pt x="1105792" y="1047503"/>
                  </a:lnTo>
                  <a:lnTo>
                    <a:pt x="1116663" y="1051584"/>
                  </a:lnTo>
                  <a:lnTo>
                    <a:pt x="1127307" y="1055892"/>
                  </a:lnTo>
                  <a:lnTo>
                    <a:pt x="1137046" y="1060880"/>
                  </a:lnTo>
                  <a:lnTo>
                    <a:pt x="1146558" y="1066094"/>
                  </a:lnTo>
                  <a:lnTo>
                    <a:pt x="1155391" y="1071536"/>
                  </a:lnTo>
                  <a:lnTo>
                    <a:pt x="1163771" y="1077204"/>
                  </a:lnTo>
                  <a:lnTo>
                    <a:pt x="1171924" y="1083099"/>
                  </a:lnTo>
                  <a:lnTo>
                    <a:pt x="1179398" y="1089221"/>
                  </a:lnTo>
                  <a:lnTo>
                    <a:pt x="1186192" y="1096023"/>
                  </a:lnTo>
                  <a:lnTo>
                    <a:pt x="1192760" y="1102598"/>
                  </a:lnTo>
                  <a:lnTo>
                    <a:pt x="1198875" y="1109853"/>
                  </a:lnTo>
                  <a:lnTo>
                    <a:pt x="1204311" y="1117335"/>
                  </a:lnTo>
                  <a:lnTo>
                    <a:pt x="1209520" y="1125044"/>
                  </a:lnTo>
                  <a:lnTo>
                    <a:pt x="1214049" y="1132980"/>
                  </a:lnTo>
                  <a:lnTo>
                    <a:pt x="1218126" y="1141369"/>
                  </a:lnTo>
                  <a:lnTo>
                    <a:pt x="1221750" y="1149758"/>
                  </a:lnTo>
                  <a:lnTo>
                    <a:pt x="1224920" y="1158827"/>
                  </a:lnTo>
                  <a:lnTo>
                    <a:pt x="1227412" y="1167896"/>
                  </a:lnTo>
                  <a:lnTo>
                    <a:pt x="1229676" y="1177419"/>
                  </a:lnTo>
                  <a:lnTo>
                    <a:pt x="1231262" y="1187168"/>
                  </a:lnTo>
                  <a:lnTo>
                    <a:pt x="1232621" y="1197371"/>
                  </a:lnTo>
                  <a:lnTo>
                    <a:pt x="1233300" y="1207574"/>
                  </a:lnTo>
                  <a:lnTo>
                    <a:pt x="1233753" y="1218230"/>
                  </a:lnTo>
                  <a:lnTo>
                    <a:pt x="1233300" y="1225032"/>
                  </a:lnTo>
                  <a:lnTo>
                    <a:pt x="1232847" y="1233421"/>
                  </a:lnTo>
                  <a:lnTo>
                    <a:pt x="1232168" y="1243397"/>
                  </a:lnTo>
                  <a:lnTo>
                    <a:pt x="1230809" y="1254734"/>
                  </a:lnTo>
                  <a:lnTo>
                    <a:pt x="962657" y="1254734"/>
                  </a:lnTo>
                  <a:lnTo>
                    <a:pt x="962657" y="1222538"/>
                  </a:lnTo>
                  <a:lnTo>
                    <a:pt x="962657" y="1210068"/>
                  </a:lnTo>
                  <a:lnTo>
                    <a:pt x="962204" y="1198958"/>
                  </a:lnTo>
                  <a:lnTo>
                    <a:pt x="961298" y="1188982"/>
                  </a:lnTo>
                  <a:lnTo>
                    <a:pt x="960392" y="1179913"/>
                  </a:lnTo>
                  <a:lnTo>
                    <a:pt x="959033" y="1171977"/>
                  </a:lnTo>
                  <a:lnTo>
                    <a:pt x="957447" y="1165402"/>
                  </a:lnTo>
                  <a:lnTo>
                    <a:pt x="956542" y="1162228"/>
                  </a:lnTo>
                  <a:lnTo>
                    <a:pt x="955636" y="1159734"/>
                  </a:lnTo>
                  <a:lnTo>
                    <a:pt x="954730" y="1157240"/>
                  </a:lnTo>
                  <a:lnTo>
                    <a:pt x="953371" y="1154973"/>
                  </a:lnTo>
                  <a:lnTo>
                    <a:pt x="952012" y="1153159"/>
                  </a:lnTo>
                  <a:lnTo>
                    <a:pt x="950880" y="1151345"/>
                  </a:lnTo>
                  <a:lnTo>
                    <a:pt x="949294" y="1149531"/>
                  </a:lnTo>
                  <a:lnTo>
                    <a:pt x="947482" y="1147944"/>
                  </a:lnTo>
                  <a:lnTo>
                    <a:pt x="945671" y="1146810"/>
                  </a:lnTo>
                  <a:lnTo>
                    <a:pt x="943632" y="1145450"/>
                  </a:lnTo>
                  <a:lnTo>
                    <a:pt x="941367" y="1144090"/>
                  </a:lnTo>
                  <a:lnTo>
                    <a:pt x="938876" y="1143183"/>
                  </a:lnTo>
                  <a:lnTo>
                    <a:pt x="936385" y="1142049"/>
                  </a:lnTo>
                  <a:lnTo>
                    <a:pt x="933667" y="1141369"/>
                  </a:lnTo>
                  <a:lnTo>
                    <a:pt x="930723" y="1140915"/>
                  </a:lnTo>
                  <a:lnTo>
                    <a:pt x="927552" y="1140235"/>
                  </a:lnTo>
                  <a:lnTo>
                    <a:pt x="920984" y="1139555"/>
                  </a:lnTo>
                  <a:lnTo>
                    <a:pt x="913737" y="1139328"/>
                  </a:lnTo>
                  <a:lnTo>
                    <a:pt x="907848" y="1139555"/>
                  </a:lnTo>
                  <a:lnTo>
                    <a:pt x="902186" y="1140008"/>
                  </a:lnTo>
                  <a:lnTo>
                    <a:pt x="896977" y="1141142"/>
                  </a:lnTo>
                  <a:lnTo>
                    <a:pt x="891995" y="1142502"/>
                  </a:lnTo>
                  <a:lnTo>
                    <a:pt x="887692" y="1144316"/>
                  </a:lnTo>
                  <a:lnTo>
                    <a:pt x="883615" y="1147037"/>
                  </a:lnTo>
                  <a:lnTo>
                    <a:pt x="879991" y="1149531"/>
                  </a:lnTo>
                  <a:lnTo>
                    <a:pt x="876821" y="1152932"/>
                  </a:lnTo>
                  <a:lnTo>
                    <a:pt x="873876" y="1156560"/>
                  </a:lnTo>
                  <a:lnTo>
                    <a:pt x="871385" y="1160641"/>
                  </a:lnTo>
                  <a:lnTo>
                    <a:pt x="869347" y="1164949"/>
                  </a:lnTo>
                  <a:lnTo>
                    <a:pt x="867535" y="1169937"/>
                  </a:lnTo>
                  <a:lnTo>
                    <a:pt x="866403" y="1175378"/>
                  </a:lnTo>
                  <a:lnTo>
                    <a:pt x="865270" y="1181273"/>
                  </a:lnTo>
                  <a:lnTo>
                    <a:pt x="864817" y="1187395"/>
                  </a:lnTo>
                  <a:lnTo>
                    <a:pt x="864591" y="1194197"/>
                  </a:lnTo>
                  <a:lnTo>
                    <a:pt x="864591" y="1199865"/>
                  </a:lnTo>
                  <a:lnTo>
                    <a:pt x="864817" y="1205307"/>
                  </a:lnTo>
                  <a:lnTo>
                    <a:pt x="865270" y="1210521"/>
                  </a:lnTo>
                  <a:lnTo>
                    <a:pt x="866176" y="1215283"/>
                  </a:lnTo>
                  <a:lnTo>
                    <a:pt x="867082" y="1220044"/>
                  </a:lnTo>
                  <a:lnTo>
                    <a:pt x="868214" y="1224579"/>
                  </a:lnTo>
                  <a:lnTo>
                    <a:pt x="869347" y="1228887"/>
                  </a:lnTo>
                  <a:lnTo>
                    <a:pt x="870706" y="1233194"/>
                  </a:lnTo>
                  <a:lnTo>
                    <a:pt x="872518" y="1237049"/>
                  </a:lnTo>
                  <a:lnTo>
                    <a:pt x="874329" y="1240677"/>
                  </a:lnTo>
                  <a:lnTo>
                    <a:pt x="876368" y="1244078"/>
                  </a:lnTo>
                  <a:lnTo>
                    <a:pt x="878632" y="1247252"/>
                  </a:lnTo>
                  <a:lnTo>
                    <a:pt x="881350" y="1250426"/>
                  </a:lnTo>
                  <a:lnTo>
                    <a:pt x="883841" y="1253147"/>
                  </a:lnTo>
                  <a:lnTo>
                    <a:pt x="886786" y="1255868"/>
                  </a:lnTo>
                  <a:lnTo>
                    <a:pt x="889730" y="1258135"/>
                  </a:lnTo>
                  <a:lnTo>
                    <a:pt x="893127" y="1260629"/>
                  </a:lnTo>
                  <a:lnTo>
                    <a:pt x="897430" y="1263350"/>
                  </a:lnTo>
                  <a:lnTo>
                    <a:pt x="908075" y="1269471"/>
                  </a:lnTo>
                  <a:lnTo>
                    <a:pt x="921664" y="1276953"/>
                  </a:lnTo>
                  <a:lnTo>
                    <a:pt x="938197" y="1285116"/>
                  </a:lnTo>
                  <a:lnTo>
                    <a:pt x="957674" y="1294638"/>
                  </a:lnTo>
                  <a:lnTo>
                    <a:pt x="980548" y="1305295"/>
                  </a:lnTo>
                  <a:lnTo>
                    <a:pt x="1005914" y="1316858"/>
                  </a:lnTo>
                  <a:lnTo>
                    <a:pt x="1034451" y="1329555"/>
                  </a:lnTo>
                  <a:lnTo>
                    <a:pt x="1058911" y="1340438"/>
                  </a:lnTo>
                  <a:lnTo>
                    <a:pt x="1081332" y="1350641"/>
                  </a:lnTo>
                  <a:lnTo>
                    <a:pt x="1101942" y="1360163"/>
                  </a:lnTo>
                  <a:lnTo>
                    <a:pt x="1120287" y="1369233"/>
                  </a:lnTo>
                  <a:lnTo>
                    <a:pt x="1136820" y="1377395"/>
                  </a:lnTo>
                  <a:lnTo>
                    <a:pt x="1151314" y="1384877"/>
                  </a:lnTo>
                  <a:lnTo>
                    <a:pt x="1163544" y="1391906"/>
                  </a:lnTo>
                  <a:lnTo>
                    <a:pt x="1173962" y="1398254"/>
                  </a:lnTo>
                  <a:lnTo>
                    <a:pt x="1178492" y="1401201"/>
                  </a:lnTo>
                  <a:lnTo>
                    <a:pt x="1182795" y="1404602"/>
                  </a:lnTo>
                  <a:lnTo>
                    <a:pt x="1187325" y="1408003"/>
                  </a:lnTo>
                  <a:lnTo>
                    <a:pt x="1191628" y="1411404"/>
                  </a:lnTo>
                  <a:lnTo>
                    <a:pt x="1195704" y="1415032"/>
                  </a:lnTo>
                  <a:lnTo>
                    <a:pt x="1200234" y="1418886"/>
                  </a:lnTo>
                  <a:lnTo>
                    <a:pt x="1204084" y="1422741"/>
                  </a:lnTo>
                  <a:lnTo>
                    <a:pt x="1208161" y="1427049"/>
                  </a:lnTo>
                  <a:lnTo>
                    <a:pt x="1212011" y="1431357"/>
                  </a:lnTo>
                  <a:lnTo>
                    <a:pt x="1215635" y="1435664"/>
                  </a:lnTo>
                  <a:lnTo>
                    <a:pt x="1219485" y="1440426"/>
                  </a:lnTo>
                  <a:lnTo>
                    <a:pt x="1223108" y="1445187"/>
                  </a:lnTo>
                  <a:lnTo>
                    <a:pt x="1226506" y="1450175"/>
                  </a:lnTo>
                  <a:lnTo>
                    <a:pt x="1230129" y="1455163"/>
                  </a:lnTo>
                  <a:lnTo>
                    <a:pt x="1233300" y="1460151"/>
                  </a:lnTo>
                  <a:lnTo>
                    <a:pt x="1236471" y="1465593"/>
                  </a:lnTo>
                  <a:lnTo>
                    <a:pt x="1239641" y="1471261"/>
                  </a:lnTo>
                  <a:lnTo>
                    <a:pt x="1242359" y="1476929"/>
                  </a:lnTo>
                  <a:lnTo>
                    <a:pt x="1245303" y="1482824"/>
                  </a:lnTo>
                  <a:lnTo>
                    <a:pt x="1247795" y="1488946"/>
                  </a:lnTo>
                  <a:lnTo>
                    <a:pt x="1250060" y="1495068"/>
                  </a:lnTo>
                  <a:lnTo>
                    <a:pt x="1252098" y="1501416"/>
                  </a:lnTo>
                  <a:lnTo>
                    <a:pt x="1253910" y="1507991"/>
                  </a:lnTo>
                  <a:lnTo>
                    <a:pt x="1255722" y="1514566"/>
                  </a:lnTo>
                  <a:lnTo>
                    <a:pt x="1257080" y="1521595"/>
                  </a:lnTo>
                  <a:lnTo>
                    <a:pt x="1258439" y="1528624"/>
                  </a:lnTo>
                  <a:lnTo>
                    <a:pt x="1259572" y="1535879"/>
                  </a:lnTo>
                  <a:lnTo>
                    <a:pt x="1260478" y="1543361"/>
                  </a:lnTo>
                  <a:lnTo>
                    <a:pt x="1261157" y="1550617"/>
                  </a:lnTo>
                  <a:lnTo>
                    <a:pt x="1261610" y="1558552"/>
                  </a:lnTo>
                  <a:lnTo>
                    <a:pt x="1262063" y="1566488"/>
                  </a:lnTo>
                  <a:lnTo>
                    <a:pt x="1262063" y="1574423"/>
                  </a:lnTo>
                  <a:lnTo>
                    <a:pt x="1261610" y="1587347"/>
                  </a:lnTo>
                  <a:lnTo>
                    <a:pt x="1260931" y="1599817"/>
                  </a:lnTo>
                  <a:lnTo>
                    <a:pt x="1259572" y="1611834"/>
                  </a:lnTo>
                  <a:lnTo>
                    <a:pt x="1257760" y="1623624"/>
                  </a:lnTo>
                  <a:lnTo>
                    <a:pt x="1255269" y="1634960"/>
                  </a:lnTo>
                  <a:lnTo>
                    <a:pt x="1252551" y="1646070"/>
                  </a:lnTo>
                  <a:lnTo>
                    <a:pt x="1250739" y="1651511"/>
                  </a:lnTo>
                  <a:lnTo>
                    <a:pt x="1248927" y="1656953"/>
                  </a:lnTo>
                  <a:lnTo>
                    <a:pt x="1247115" y="1662168"/>
                  </a:lnTo>
                  <a:lnTo>
                    <a:pt x="1244624" y="1667156"/>
                  </a:lnTo>
                  <a:lnTo>
                    <a:pt x="1242586" y="1672371"/>
                  </a:lnTo>
                  <a:lnTo>
                    <a:pt x="1240321" y="1677359"/>
                  </a:lnTo>
                  <a:lnTo>
                    <a:pt x="1237830" y="1682120"/>
                  </a:lnTo>
                  <a:lnTo>
                    <a:pt x="1235112" y="1687108"/>
                  </a:lnTo>
                  <a:lnTo>
                    <a:pt x="1232394" y="1691643"/>
                  </a:lnTo>
                  <a:lnTo>
                    <a:pt x="1229450" y="1696404"/>
                  </a:lnTo>
                  <a:lnTo>
                    <a:pt x="1226506" y="1700939"/>
                  </a:lnTo>
                  <a:lnTo>
                    <a:pt x="1223335" y="1705473"/>
                  </a:lnTo>
                  <a:lnTo>
                    <a:pt x="1219938" y="1709781"/>
                  </a:lnTo>
                  <a:lnTo>
                    <a:pt x="1216541" y="1713862"/>
                  </a:lnTo>
                  <a:lnTo>
                    <a:pt x="1213143" y="1718397"/>
                  </a:lnTo>
                  <a:lnTo>
                    <a:pt x="1209067" y="1722251"/>
                  </a:lnTo>
                  <a:lnTo>
                    <a:pt x="1205217" y="1726332"/>
                  </a:lnTo>
                  <a:lnTo>
                    <a:pt x="1201366" y="1730187"/>
                  </a:lnTo>
                  <a:lnTo>
                    <a:pt x="1197290" y="1734041"/>
                  </a:lnTo>
                  <a:lnTo>
                    <a:pt x="1192987" y="1737896"/>
                  </a:lnTo>
                  <a:lnTo>
                    <a:pt x="1184154" y="1745151"/>
                  </a:lnTo>
                  <a:lnTo>
                    <a:pt x="1174642" y="1751726"/>
                  </a:lnTo>
                  <a:lnTo>
                    <a:pt x="1164903" y="1758528"/>
                  </a:lnTo>
                  <a:lnTo>
                    <a:pt x="1154259" y="1764650"/>
                  </a:lnTo>
                  <a:lnTo>
                    <a:pt x="1143161" y="1770318"/>
                  </a:lnTo>
                  <a:lnTo>
                    <a:pt x="1131611" y="1775760"/>
                  </a:lnTo>
                  <a:lnTo>
                    <a:pt x="1119607" y="1780974"/>
                  </a:lnTo>
                  <a:lnTo>
                    <a:pt x="1106698" y="1785962"/>
                  </a:lnTo>
                  <a:lnTo>
                    <a:pt x="1093562" y="1790270"/>
                  </a:lnTo>
                  <a:lnTo>
                    <a:pt x="1079973" y="1794125"/>
                  </a:lnTo>
                  <a:lnTo>
                    <a:pt x="1065478" y="1797979"/>
                  </a:lnTo>
                  <a:lnTo>
                    <a:pt x="1050757" y="1801380"/>
                  </a:lnTo>
                  <a:lnTo>
                    <a:pt x="1035357" y="1804101"/>
                  </a:lnTo>
                  <a:lnTo>
                    <a:pt x="1019277" y="1806822"/>
                  </a:lnTo>
                  <a:lnTo>
                    <a:pt x="1002970" y="1809089"/>
                  </a:lnTo>
                  <a:lnTo>
                    <a:pt x="986210" y="1811129"/>
                  </a:lnTo>
                  <a:lnTo>
                    <a:pt x="986210" y="1884363"/>
                  </a:lnTo>
                  <a:lnTo>
                    <a:pt x="862552" y="1884363"/>
                  </a:lnTo>
                  <a:lnTo>
                    <a:pt x="862552" y="1808862"/>
                  </a:lnTo>
                  <a:lnTo>
                    <a:pt x="849190" y="1807502"/>
                  </a:lnTo>
                  <a:lnTo>
                    <a:pt x="836281" y="1805915"/>
                  </a:lnTo>
                  <a:lnTo>
                    <a:pt x="823145" y="1804101"/>
                  </a:lnTo>
                  <a:lnTo>
                    <a:pt x="810462" y="1802060"/>
                  </a:lnTo>
                  <a:lnTo>
                    <a:pt x="798006" y="1799566"/>
                  </a:lnTo>
                  <a:lnTo>
                    <a:pt x="785776" y="1796619"/>
                  </a:lnTo>
                  <a:lnTo>
                    <a:pt x="773546" y="1793444"/>
                  </a:lnTo>
                  <a:lnTo>
                    <a:pt x="761769" y="1789817"/>
                  </a:lnTo>
                  <a:lnTo>
                    <a:pt x="750218" y="1785962"/>
                  </a:lnTo>
                  <a:lnTo>
                    <a:pt x="738894" y="1781655"/>
                  </a:lnTo>
                  <a:lnTo>
                    <a:pt x="727570" y="1777120"/>
                  </a:lnTo>
                  <a:lnTo>
                    <a:pt x="716699" y="1771905"/>
                  </a:lnTo>
                  <a:lnTo>
                    <a:pt x="705828" y="1766690"/>
                  </a:lnTo>
                  <a:lnTo>
                    <a:pt x="695410" y="1761022"/>
                  </a:lnTo>
                  <a:lnTo>
                    <a:pt x="684766" y="1754900"/>
                  </a:lnTo>
                  <a:lnTo>
                    <a:pt x="674801" y="1748779"/>
                  </a:lnTo>
                  <a:lnTo>
                    <a:pt x="669818" y="1745378"/>
                  </a:lnTo>
                  <a:lnTo>
                    <a:pt x="664835" y="1741750"/>
                  </a:lnTo>
                  <a:lnTo>
                    <a:pt x="660306" y="1738122"/>
                  </a:lnTo>
                  <a:lnTo>
                    <a:pt x="656003" y="1734268"/>
                  </a:lnTo>
                  <a:lnTo>
                    <a:pt x="651473" y="1730414"/>
                  </a:lnTo>
                  <a:lnTo>
                    <a:pt x="647396" y="1726332"/>
                  </a:lnTo>
                  <a:lnTo>
                    <a:pt x="643546" y="1722251"/>
                  </a:lnTo>
                  <a:lnTo>
                    <a:pt x="639696" y="1717490"/>
                  </a:lnTo>
                  <a:lnTo>
                    <a:pt x="635846" y="1713182"/>
                  </a:lnTo>
                  <a:lnTo>
                    <a:pt x="632449" y="1708194"/>
                  </a:lnTo>
                  <a:lnTo>
                    <a:pt x="629052" y="1703659"/>
                  </a:lnTo>
                  <a:lnTo>
                    <a:pt x="625654" y="1698445"/>
                  </a:lnTo>
                  <a:lnTo>
                    <a:pt x="622710" y="1693230"/>
                  </a:lnTo>
                  <a:lnTo>
                    <a:pt x="619766" y="1687788"/>
                  </a:lnTo>
                  <a:lnTo>
                    <a:pt x="617048" y="1682573"/>
                  </a:lnTo>
                  <a:lnTo>
                    <a:pt x="614330" y="1676905"/>
                  </a:lnTo>
                  <a:lnTo>
                    <a:pt x="612066" y="1671237"/>
                  </a:lnTo>
                  <a:lnTo>
                    <a:pt x="609801" y="1665115"/>
                  </a:lnTo>
                  <a:lnTo>
                    <a:pt x="607762" y="1658994"/>
                  </a:lnTo>
                  <a:lnTo>
                    <a:pt x="605724" y="1652872"/>
                  </a:lnTo>
                  <a:lnTo>
                    <a:pt x="603912" y="1646297"/>
                  </a:lnTo>
                  <a:lnTo>
                    <a:pt x="602327" y="1639948"/>
                  </a:lnTo>
                  <a:lnTo>
                    <a:pt x="600742" y="1633146"/>
                  </a:lnTo>
                  <a:lnTo>
                    <a:pt x="599383" y="1626571"/>
                  </a:lnTo>
                  <a:lnTo>
                    <a:pt x="598250" y="1619316"/>
                  </a:lnTo>
                  <a:lnTo>
                    <a:pt x="597118" y="1612287"/>
                  </a:lnTo>
                  <a:lnTo>
                    <a:pt x="596438" y="1604805"/>
                  </a:lnTo>
                  <a:lnTo>
                    <a:pt x="595533" y="1597550"/>
                  </a:lnTo>
                  <a:lnTo>
                    <a:pt x="595080" y="1589841"/>
                  </a:lnTo>
                  <a:lnTo>
                    <a:pt x="594627" y="1582132"/>
                  </a:lnTo>
                  <a:lnTo>
                    <a:pt x="594400" y="1574196"/>
                  </a:lnTo>
                  <a:lnTo>
                    <a:pt x="594400" y="1566261"/>
                  </a:lnTo>
                  <a:lnTo>
                    <a:pt x="594400" y="1527944"/>
                  </a:lnTo>
                  <a:lnTo>
                    <a:pt x="862552" y="1527944"/>
                  </a:lnTo>
                  <a:lnTo>
                    <a:pt x="862552" y="1576010"/>
                  </a:lnTo>
                  <a:lnTo>
                    <a:pt x="862779" y="1594602"/>
                  </a:lnTo>
                  <a:lnTo>
                    <a:pt x="863005" y="1611380"/>
                  </a:lnTo>
                  <a:lnTo>
                    <a:pt x="863685" y="1626571"/>
                  </a:lnTo>
                  <a:lnTo>
                    <a:pt x="864591" y="1639721"/>
                  </a:lnTo>
                  <a:lnTo>
                    <a:pt x="865723" y="1650831"/>
                  </a:lnTo>
                  <a:lnTo>
                    <a:pt x="867082" y="1660354"/>
                  </a:lnTo>
                  <a:lnTo>
                    <a:pt x="867988" y="1664208"/>
                  </a:lnTo>
                  <a:lnTo>
                    <a:pt x="868894" y="1667836"/>
                  </a:lnTo>
                  <a:lnTo>
                    <a:pt x="870026" y="1670784"/>
                  </a:lnTo>
                  <a:lnTo>
                    <a:pt x="870706" y="1673504"/>
                  </a:lnTo>
                  <a:lnTo>
                    <a:pt x="872065" y="1675772"/>
                  </a:lnTo>
                  <a:lnTo>
                    <a:pt x="873197" y="1677812"/>
                  </a:lnTo>
                  <a:lnTo>
                    <a:pt x="874782" y="1679853"/>
                  </a:lnTo>
                  <a:lnTo>
                    <a:pt x="876368" y="1681667"/>
                  </a:lnTo>
                  <a:lnTo>
                    <a:pt x="878179" y="1683480"/>
                  </a:lnTo>
                  <a:lnTo>
                    <a:pt x="880218" y="1685067"/>
                  </a:lnTo>
                  <a:lnTo>
                    <a:pt x="882483" y="1686655"/>
                  </a:lnTo>
                  <a:lnTo>
                    <a:pt x="884974" y="1687562"/>
                  </a:lnTo>
                  <a:lnTo>
                    <a:pt x="887692" y="1688922"/>
                  </a:lnTo>
                  <a:lnTo>
                    <a:pt x="890409" y="1690056"/>
                  </a:lnTo>
                  <a:lnTo>
                    <a:pt x="893354" y="1690736"/>
                  </a:lnTo>
                  <a:lnTo>
                    <a:pt x="896524" y="1691189"/>
                  </a:lnTo>
                  <a:lnTo>
                    <a:pt x="899922" y="1691643"/>
                  </a:lnTo>
                  <a:lnTo>
                    <a:pt x="903545" y="1692323"/>
                  </a:lnTo>
                  <a:lnTo>
                    <a:pt x="906942" y="1692550"/>
                  </a:lnTo>
                  <a:lnTo>
                    <a:pt x="910793" y="1692550"/>
                  </a:lnTo>
                  <a:lnTo>
                    <a:pt x="917587" y="1692323"/>
                  </a:lnTo>
                  <a:lnTo>
                    <a:pt x="923702" y="1691643"/>
                  </a:lnTo>
                  <a:lnTo>
                    <a:pt x="929364" y="1690736"/>
                  </a:lnTo>
                  <a:lnTo>
                    <a:pt x="934573" y="1689149"/>
                  </a:lnTo>
                  <a:lnTo>
                    <a:pt x="939556" y="1687335"/>
                  </a:lnTo>
                  <a:lnTo>
                    <a:pt x="943859" y="1685067"/>
                  </a:lnTo>
                  <a:lnTo>
                    <a:pt x="947935" y="1682573"/>
                  </a:lnTo>
                  <a:lnTo>
                    <a:pt x="951559" y="1679173"/>
                  </a:lnTo>
                  <a:lnTo>
                    <a:pt x="954730" y="1675772"/>
                  </a:lnTo>
                  <a:lnTo>
                    <a:pt x="957221" y="1671917"/>
                  </a:lnTo>
                  <a:lnTo>
                    <a:pt x="959486" y="1667609"/>
                  </a:lnTo>
                  <a:lnTo>
                    <a:pt x="961298" y="1662848"/>
                  </a:lnTo>
                  <a:lnTo>
                    <a:pt x="962883" y="1657633"/>
                  </a:lnTo>
                  <a:lnTo>
                    <a:pt x="964015" y="1651965"/>
                  </a:lnTo>
                  <a:lnTo>
                    <a:pt x="964468" y="1646297"/>
                  </a:lnTo>
                  <a:lnTo>
                    <a:pt x="964695" y="1639948"/>
                  </a:lnTo>
                  <a:lnTo>
                    <a:pt x="964468" y="1624304"/>
                  </a:lnTo>
                  <a:lnTo>
                    <a:pt x="964015" y="1609566"/>
                  </a:lnTo>
                  <a:lnTo>
                    <a:pt x="962883" y="1596189"/>
                  </a:lnTo>
                  <a:lnTo>
                    <a:pt x="961751" y="1583719"/>
                  </a:lnTo>
                  <a:lnTo>
                    <a:pt x="959939" y="1572609"/>
                  </a:lnTo>
                  <a:lnTo>
                    <a:pt x="958806" y="1567395"/>
                  </a:lnTo>
                  <a:lnTo>
                    <a:pt x="957674" y="1562633"/>
                  </a:lnTo>
                  <a:lnTo>
                    <a:pt x="956542" y="1558099"/>
                  </a:lnTo>
                  <a:lnTo>
                    <a:pt x="955183" y="1553791"/>
                  </a:lnTo>
                  <a:lnTo>
                    <a:pt x="953597" y="1549936"/>
                  </a:lnTo>
                  <a:lnTo>
                    <a:pt x="952012" y="1546082"/>
                  </a:lnTo>
                  <a:lnTo>
                    <a:pt x="950200" y="1542681"/>
                  </a:lnTo>
                  <a:lnTo>
                    <a:pt x="947935" y="1539053"/>
                  </a:lnTo>
                  <a:lnTo>
                    <a:pt x="945218" y="1535426"/>
                  </a:lnTo>
                  <a:lnTo>
                    <a:pt x="942047" y="1531798"/>
                  </a:lnTo>
                  <a:lnTo>
                    <a:pt x="938197" y="1527944"/>
                  </a:lnTo>
                  <a:lnTo>
                    <a:pt x="934120" y="1524543"/>
                  </a:lnTo>
                  <a:lnTo>
                    <a:pt x="929364" y="1520461"/>
                  </a:lnTo>
                  <a:lnTo>
                    <a:pt x="924381" y="1516607"/>
                  </a:lnTo>
                  <a:lnTo>
                    <a:pt x="918719" y="1512753"/>
                  </a:lnTo>
                  <a:lnTo>
                    <a:pt x="912378" y="1508898"/>
                  </a:lnTo>
                  <a:lnTo>
                    <a:pt x="906037" y="1505044"/>
                  </a:lnTo>
                  <a:lnTo>
                    <a:pt x="898789" y="1500963"/>
                  </a:lnTo>
                  <a:lnTo>
                    <a:pt x="891315" y="1497108"/>
                  </a:lnTo>
                  <a:lnTo>
                    <a:pt x="883389" y="1493027"/>
                  </a:lnTo>
                  <a:lnTo>
                    <a:pt x="874782" y="1488946"/>
                  </a:lnTo>
                  <a:lnTo>
                    <a:pt x="865723" y="1484638"/>
                  </a:lnTo>
                  <a:lnTo>
                    <a:pt x="836507" y="1471261"/>
                  </a:lnTo>
                  <a:lnTo>
                    <a:pt x="809330" y="1458791"/>
                  </a:lnTo>
                  <a:lnTo>
                    <a:pt x="784870" y="1447001"/>
                  </a:lnTo>
                  <a:lnTo>
                    <a:pt x="762901" y="1436345"/>
                  </a:lnTo>
                  <a:lnTo>
                    <a:pt x="743197" y="1426369"/>
                  </a:lnTo>
                  <a:lnTo>
                    <a:pt x="725985" y="1417526"/>
                  </a:lnTo>
                  <a:lnTo>
                    <a:pt x="711264" y="1409817"/>
                  </a:lnTo>
                  <a:lnTo>
                    <a:pt x="698807" y="1402562"/>
                  </a:lnTo>
                  <a:lnTo>
                    <a:pt x="693598" y="1399161"/>
                  </a:lnTo>
                  <a:lnTo>
                    <a:pt x="688163" y="1395760"/>
                  </a:lnTo>
                  <a:lnTo>
                    <a:pt x="682727" y="1391906"/>
                  </a:lnTo>
                  <a:lnTo>
                    <a:pt x="677518" y="1388051"/>
                  </a:lnTo>
                  <a:lnTo>
                    <a:pt x="672309" y="1384197"/>
                  </a:lnTo>
                  <a:lnTo>
                    <a:pt x="667553" y="1379889"/>
                  </a:lnTo>
                  <a:lnTo>
                    <a:pt x="662571" y="1375354"/>
                  </a:lnTo>
                  <a:lnTo>
                    <a:pt x="657815" y="1371046"/>
                  </a:lnTo>
                  <a:lnTo>
                    <a:pt x="653058" y="1366058"/>
                  </a:lnTo>
                  <a:lnTo>
                    <a:pt x="648529" y="1361524"/>
                  </a:lnTo>
                  <a:lnTo>
                    <a:pt x="643773" y="1356309"/>
                  </a:lnTo>
                  <a:lnTo>
                    <a:pt x="639470" y="1351094"/>
                  </a:lnTo>
                  <a:lnTo>
                    <a:pt x="634940" y="1345879"/>
                  </a:lnTo>
                  <a:lnTo>
                    <a:pt x="630863" y="1339984"/>
                  </a:lnTo>
                  <a:lnTo>
                    <a:pt x="626787" y="1334316"/>
                  </a:lnTo>
                  <a:lnTo>
                    <a:pt x="622710" y="1328421"/>
                  </a:lnTo>
                  <a:lnTo>
                    <a:pt x="618860" y="1322526"/>
                  </a:lnTo>
                  <a:lnTo>
                    <a:pt x="615010" y="1316404"/>
                  </a:lnTo>
                  <a:lnTo>
                    <a:pt x="611613" y="1310283"/>
                  </a:lnTo>
                  <a:lnTo>
                    <a:pt x="608442" y="1303934"/>
                  </a:lnTo>
                  <a:lnTo>
                    <a:pt x="605724" y="1297586"/>
                  </a:lnTo>
                  <a:lnTo>
                    <a:pt x="603006" y="1291011"/>
                  </a:lnTo>
                  <a:lnTo>
                    <a:pt x="600515" y="1284435"/>
                  </a:lnTo>
                  <a:lnTo>
                    <a:pt x="598477" y="1277634"/>
                  </a:lnTo>
                  <a:lnTo>
                    <a:pt x="596665" y="1271058"/>
                  </a:lnTo>
                  <a:lnTo>
                    <a:pt x="594853" y="1264030"/>
                  </a:lnTo>
                  <a:lnTo>
                    <a:pt x="593494" y="1257001"/>
                  </a:lnTo>
                  <a:lnTo>
                    <a:pt x="592588" y="1249973"/>
                  </a:lnTo>
                  <a:lnTo>
                    <a:pt x="591456" y="1242717"/>
                  </a:lnTo>
                  <a:lnTo>
                    <a:pt x="591003" y="1235462"/>
                  </a:lnTo>
                  <a:lnTo>
                    <a:pt x="590550" y="1228206"/>
                  </a:lnTo>
                  <a:lnTo>
                    <a:pt x="590550" y="1220724"/>
                  </a:lnTo>
                  <a:lnTo>
                    <a:pt x="590776" y="1209841"/>
                  </a:lnTo>
                  <a:lnTo>
                    <a:pt x="591456" y="1199412"/>
                  </a:lnTo>
                  <a:lnTo>
                    <a:pt x="592815" y="1189209"/>
                  </a:lnTo>
                  <a:lnTo>
                    <a:pt x="594627" y="1179459"/>
                  </a:lnTo>
                  <a:lnTo>
                    <a:pt x="597118" y="1169710"/>
                  </a:lnTo>
                  <a:lnTo>
                    <a:pt x="600062" y="1160414"/>
                  </a:lnTo>
                  <a:lnTo>
                    <a:pt x="603459" y="1151345"/>
                  </a:lnTo>
                  <a:lnTo>
                    <a:pt x="607536" y="1142956"/>
                  </a:lnTo>
                  <a:lnTo>
                    <a:pt x="611839" y="1134340"/>
                  </a:lnTo>
                  <a:lnTo>
                    <a:pt x="617048" y="1126405"/>
                  </a:lnTo>
                  <a:lnTo>
                    <a:pt x="622710" y="1118469"/>
                  </a:lnTo>
                  <a:lnTo>
                    <a:pt x="628599" y="1110987"/>
                  </a:lnTo>
                  <a:lnTo>
                    <a:pt x="635393" y="1103732"/>
                  </a:lnTo>
                  <a:lnTo>
                    <a:pt x="642414" y="1096703"/>
                  </a:lnTo>
                  <a:lnTo>
                    <a:pt x="650341" y="1089901"/>
                  </a:lnTo>
                  <a:lnTo>
                    <a:pt x="658494" y="1083779"/>
                  </a:lnTo>
                  <a:lnTo>
                    <a:pt x="667327" y="1077658"/>
                  </a:lnTo>
                  <a:lnTo>
                    <a:pt x="676612" y="1071989"/>
                  </a:lnTo>
                  <a:lnTo>
                    <a:pt x="686351" y="1066548"/>
                  </a:lnTo>
                  <a:lnTo>
                    <a:pt x="696543" y="1061333"/>
                  </a:lnTo>
                  <a:lnTo>
                    <a:pt x="707640" y="1056572"/>
                  </a:lnTo>
                  <a:lnTo>
                    <a:pt x="718964" y="1051810"/>
                  </a:lnTo>
                  <a:lnTo>
                    <a:pt x="731194" y="1047503"/>
                  </a:lnTo>
                  <a:lnTo>
                    <a:pt x="743424" y="1043648"/>
                  </a:lnTo>
                  <a:lnTo>
                    <a:pt x="756560" y="1040020"/>
                  </a:lnTo>
                  <a:lnTo>
                    <a:pt x="769922" y="1036620"/>
                  </a:lnTo>
                  <a:lnTo>
                    <a:pt x="784190" y="1033445"/>
                  </a:lnTo>
                  <a:lnTo>
                    <a:pt x="798912" y="1030725"/>
                  </a:lnTo>
                  <a:lnTo>
                    <a:pt x="813859" y="1028231"/>
                  </a:lnTo>
                  <a:lnTo>
                    <a:pt x="829486" y="1025963"/>
                  </a:lnTo>
                  <a:lnTo>
                    <a:pt x="845793" y="1023923"/>
                  </a:lnTo>
                  <a:lnTo>
                    <a:pt x="862552" y="1022562"/>
                  </a:lnTo>
                  <a:lnTo>
                    <a:pt x="862552" y="960438"/>
                  </a:lnTo>
                  <a:close/>
                  <a:moveTo>
                    <a:pt x="911445" y="846275"/>
                  </a:moveTo>
                  <a:lnTo>
                    <a:pt x="896696" y="846956"/>
                  </a:lnTo>
                  <a:lnTo>
                    <a:pt x="881948" y="847863"/>
                  </a:lnTo>
                  <a:lnTo>
                    <a:pt x="867200" y="849223"/>
                  </a:lnTo>
                  <a:lnTo>
                    <a:pt x="852905" y="851037"/>
                  </a:lnTo>
                  <a:lnTo>
                    <a:pt x="838384" y="852851"/>
                  </a:lnTo>
                  <a:lnTo>
                    <a:pt x="824089" y="855345"/>
                  </a:lnTo>
                  <a:lnTo>
                    <a:pt x="810022" y="857839"/>
                  </a:lnTo>
                  <a:lnTo>
                    <a:pt x="795954" y="861013"/>
                  </a:lnTo>
                  <a:lnTo>
                    <a:pt x="782114" y="864414"/>
                  </a:lnTo>
                  <a:lnTo>
                    <a:pt x="768500" y="868041"/>
                  </a:lnTo>
                  <a:lnTo>
                    <a:pt x="754659" y="872122"/>
                  </a:lnTo>
                  <a:lnTo>
                    <a:pt x="741272" y="876430"/>
                  </a:lnTo>
                  <a:lnTo>
                    <a:pt x="728112" y="881191"/>
                  </a:lnTo>
                  <a:lnTo>
                    <a:pt x="714952" y="886179"/>
                  </a:lnTo>
                  <a:lnTo>
                    <a:pt x="701792" y="891394"/>
                  </a:lnTo>
                  <a:lnTo>
                    <a:pt x="688859" y="897062"/>
                  </a:lnTo>
                  <a:lnTo>
                    <a:pt x="676380" y="902957"/>
                  </a:lnTo>
                  <a:lnTo>
                    <a:pt x="663900" y="909306"/>
                  </a:lnTo>
                  <a:lnTo>
                    <a:pt x="651648" y="915654"/>
                  </a:lnTo>
                  <a:lnTo>
                    <a:pt x="639395" y="922683"/>
                  </a:lnTo>
                  <a:lnTo>
                    <a:pt x="627370" y="929484"/>
                  </a:lnTo>
                  <a:lnTo>
                    <a:pt x="615571" y="936966"/>
                  </a:lnTo>
                  <a:lnTo>
                    <a:pt x="603999" y="944448"/>
                  </a:lnTo>
                  <a:lnTo>
                    <a:pt x="592655" y="952611"/>
                  </a:lnTo>
                  <a:lnTo>
                    <a:pt x="581310" y="960547"/>
                  </a:lnTo>
                  <a:lnTo>
                    <a:pt x="570419" y="968935"/>
                  </a:lnTo>
                  <a:lnTo>
                    <a:pt x="559755" y="977778"/>
                  </a:lnTo>
                  <a:lnTo>
                    <a:pt x="549090" y="986620"/>
                  </a:lnTo>
                  <a:lnTo>
                    <a:pt x="538880" y="995916"/>
                  </a:lnTo>
                  <a:lnTo>
                    <a:pt x="528670" y="1005212"/>
                  </a:lnTo>
                  <a:lnTo>
                    <a:pt x="518686" y="1014961"/>
                  </a:lnTo>
                  <a:lnTo>
                    <a:pt x="509157" y="1024710"/>
                  </a:lnTo>
                  <a:lnTo>
                    <a:pt x="499627" y="1034686"/>
                  </a:lnTo>
                  <a:lnTo>
                    <a:pt x="490551" y="1045116"/>
                  </a:lnTo>
                  <a:lnTo>
                    <a:pt x="481475" y="1055545"/>
                  </a:lnTo>
                  <a:lnTo>
                    <a:pt x="472853" y="1066428"/>
                  </a:lnTo>
                  <a:lnTo>
                    <a:pt x="464458" y="1077538"/>
                  </a:lnTo>
                  <a:lnTo>
                    <a:pt x="456290" y="1088647"/>
                  </a:lnTo>
                  <a:lnTo>
                    <a:pt x="448348" y="1099984"/>
                  </a:lnTo>
                  <a:lnTo>
                    <a:pt x="440634" y="1111547"/>
                  </a:lnTo>
                  <a:lnTo>
                    <a:pt x="433373" y="1123337"/>
                  </a:lnTo>
                  <a:lnTo>
                    <a:pt x="426339" y="1135353"/>
                  </a:lnTo>
                  <a:lnTo>
                    <a:pt x="419532" y="1147370"/>
                  </a:lnTo>
                  <a:lnTo>
                    <a:pt x="413179" y="1159840"/>
                  </a:lnTo>
                  <a:lnTo>
                    <a:pt x="406599" y="1172537"/>
                  </a:lnTo>
                  <a:lnTo>
                    <a:pt x="400927" y="1185007"/>
                  </a:lnTo>
                  <a:lnTo>
                    <a:pt x="395254" y="1197930"/>
                  </a:lnTo>
                  <a:lnTo>
                    <a:pt x="389809" y="1210854"/>
                  </a:lnTo>
                  <a:lnTo>
                    <a:pt x="385044" y="1224004"/>
                  </a:lnTo>
                  <a:lnTo>
                    <a:pt x="380279" y="1237381"/>
                  </a:lnTo>
                  <a:lnTo>
                    <a:pt x="375968" y="1250758"/>
                  </a:lnTo>
                  <a:lnTo>
                    <a:pt x="371884" y="1264361"/>
                  </a:lnTo>
                  <a:lnTo>
                    <a:pt x="368254" y="1278192"/>
                  </a:lnTo>
                  <a:lnTo>
                    <a:pt x="364623" y="1292022"/>
                  </a:lnTo>
                  <a:lnTo>
                    <a:pt x="361674" y="1306079"/>
                  </a:lnTo>
                  <a:lnTo>
                    <a:pt x="358951" y="1320136"/>
                  </a:lnTo>
                  <a:lnTo>
                    <a:pt x="356682" y="1334420"/>
                  </a:lnTo>
                  <a:lnTo>
                    <a:pt x="354413" y="1348704"/>
                  </a:lnTo>
                  <a:lnTo>
                    <a:pt x="353052" y="1363214"/>
                  </a:lnTo>
                  <a:lnTo>
                    <a:pt x="351690" y="1377725"/>
                  </a:lnTo>
                  <a:lnTo>
                    <a:pt x="350556" y="1392235"/>
                  </a:lnTo>
                  <a:lnTo>
                    <a:pt x="350102" y="1406973"/>
                  </a:lnTo>
                  <a:lnTo>
                    <a:pt x="349875" y="1421937"/>
                  </a:lnTo>
                  <a:lnTo>
                    <a:pt x="350102" y="1436901"/>
                  </a:lnTo>
                  <a:lnTo>
                    <a:pt x="350556" y="1451638"/>
                  </a:lnTo>
                  <a:lnTo>
                    <a:pt x="351690" y="1466375"/>
                  </a:lnTo>
                  <a:lnTo>
                    <a:pt x="353052" y="1480659"/>
                  </a:lnTo>
                  <a:lnTo>
                    <a:pt x="354413" y="1495170"/>
                  </a:lnTo>
                  <a:lnTo>
                    <a:pt x="356682" y="1509680"/>
                  </a:lnTo>
                  <a:lnTo>
                    <a:pt x="358951" y="1523737"/>
                  </a:lnTo>
                  <a:lnTo>
                    <a:pt x="361674" y="1538021"/>
                  </a:lnTo>
                  <a:lnTo>
                    <a:pt x="364623" y="1551851"/>
                  </a:lnTo>
                  <a:lnTo>
                    <a:pt x="368254" y="1565909"/>
                  </a:lnTo>
                  <a:lnTo>
                    <a:pt x="371884" y="1579512"/>
                  </a:lnTo>
                  <a:lnTo>
                    <a:pt x="375968" y="1593116"/>
                  </a:lnTo>
                  <a:lnTo>
                    <a:pt x="380279" y="1606493"/>
                  </a:lnTo>
                  <a:lnTo>
                    <a:pt x="385044" y="1620096"/>
                  </a:lnTo>
                  <a:lnTo>
                    <a:pt x="389809" y="1633247"/>
                  </a:lnTo>
                  <a:lnTo>
                    <a:pt x="395254" y="1645943"/>
                  </a:lnTo>
                  <a:lnTo>
                    <a:pt x="400927" y="1658867"/>
                  </a:lnTo>
                  <a:lnTo>
                    <a:pt x="406599" y="1671563"/>
                  </a:lnTo>
                  <a:lnTo>
                    <a:pt x="413179" y="1684260"/>
                  </a:lnTo>
                  <a:lnTo>
                    <a:pt x="419532" y="1696277"/>
                  </a:lnTo>
                  <a:lnTo>
                    <a:pt x="426339" y="1708747"/>
                  </a:lnTo>
                  <a:lnTo>
                    <a:pt x="433373" y="1720537"/>
                  </a:lnTo>
                  <a:lnTo>
                    <a:pt x="440634" y="1732326"/>
                  </a:lnTo>
                  <a:lnTo>
                    <a:pt x="448348" y="1743890"/>
                  </a:lnTo>
                  <a:lnTo>
                    <a:pt x="456290" y="1755226"/>
                  </a:lnTo>
                  <a:lnTo>
                    <a:pt x="464458" y="1766336"/>
                  </a:lnTo>
                  <a:lnTo>
                    <a:pt x="472853" y="1777445"/>
                  </a:lnTo>
                  <a:lnTo>
                    <a:pt x="481475" y="1788328"/>
                  </a:lnTo>
                  <a:lnTo>
                    <a:pt x="490551" y="1798984"/>
                  </a:lnTo>
                  <a:lnTo>
                    <a:pt x="499627" y="1809187"/>
                  </a:lnTo>
                  <a:lnTo>
                    <a:pt x="509157" y="1819163"/>
                  </a:lnTo>
                  <a:lnTo>
                    <a:pt x="518686" y="1829139"/>
                  </a:lnTo>
                  <a:lnTo>
                    <a:pt x="528670" y="1838888"/>
                  </a:lnTo>
                  <a:lnTo>
                    <a:pt x="538880" y="1848184"/>
                  </a:lnTo>
                  <a:lnTo>
                    <a:pt x="549090" y="1857480"/>
                  </a:lnTo>
                  <a:lnTo>
                    <a:pt x="559755" y="1866096"/>
                  </a:lnTo>
                  <a:lnTo>
                    <a:pt x="570419" y="1874938"/>
                  </a:lnTo>
                  <a:lnTo>
                    <a:pt x="581310" y="1883554"/>
                  </a:lnTo>
                  <a:lnTo>
                    <a:pt x="592655" y="1891489"/>
                  </a:lnTo>
                  <a:lnTo>
                    <a:pt x="603999" y="1899424"/>
                  </a:lnTo>
                  <a:lnTo>
                    <a:pt x="615571" y="1906906"/>
                  </a:lnTo>
                  <a:lnTo>
                    <a:pt x="627370" y="1914388"/>
                  </a:lnTo>
                  <a:lnTo>
                    <a:pt x="639395" y="1921417"/>
                  </a:lnTo>
                  <a:lnTo>
                    <a:pt x="651648" y="1928219"/>
                  </a:lnTo>
                  <a:lnTo>
                    <a:pt x="663900" y="1934794"/>
                  </a:lnTo>
                  <a:lnTo>
                    <a:pt x="676380" y="1940916"/>
                  </a:lnTo>
                  <a:lnTo>
                    <a:pt x="688859" y="1946811"/>
                  </a:lnTo>
                  <a:lnTo>
                    <a:pt x="701792" y="1952479"/>
                  </a:lnTo>
                  <a:lnTo>
                    <a:pt x="714952" y="1957693"/>
                  </a:lnTo>
                  <a:lnTo>
                    <a:pt x="728112" y="1962908"/>
                  </a:lnTo>
                  <a:lnTo>
                    <a:pt x="741272" y="1967443"/>
                  </a:lnTo>
                  <a:lnTo>
                    <a:pt x="754659" y="1971977"/>
                  </a:lnTo>
                  <a:lnTo>
                    <a:pt x="768500" y="1976058"/>
                  </a:lnTo>
                  <a:lnTo>
                    <a:pt x="782114" y="1979686"/>
                  </a:lnTo>
                  <a:lnTo>
                    <a:pt x="795954" y="1983087"/>
                  </a:lnTo>
                  <a:lnTo>
                    <a:pt x="810022" y="1986034"/>
                  </a:lnTo>
                  <a:lnTo>
                    <a:pt x="824089" y="1988755"/>
                  </a:lnTo>
                  <a:lnTo>
                    <a:pt x="838384" y="1991249"/>
                  </a:lnTo>
                  <a:lnTo>
                    <a:pt x="852905" y="1993063"/>
                  </a:lnTo>
                  <a:lnTo>
                    <a:pt x="867200" y="1994877"/>
                  </a:lnTo>
                  <a:lnTo>
                    <a:pt x="881948" y="1996237"/>
                  </a:lnTo>
                  <a:lnTo>
                    <a:pt x="896696" y="1996917"/>
                  </a:lnTo>
                  <a:lnTo>
                    <a:pt x="911445" y="1997597"/>
                  </a:lnTo>
                  <a:lnTo>
                    <a:pt x="926420" y="1997597"/>
                  </a:lnTo>
                  <a:lnTo>
                    <a:pt x="941168" y="1997597"/>
                  </a:lnTo>
                  <a:lnTo>
                    <a:pt x="955690" y="1996917"/>
                  </a:lnTo>
                  <a:lnTo>
                    <a:pt x="970438" y="1996237"/>
                  </a:lnTo>
                  <a:lnTo>
                    <a:pt x="985186" y="1994877"/>
                  </a:lnTo>
                  <a:lnTo>
                    <a:pt x="999708" y="1993063"/>
                  </a:lnTo>
                  <a:lnTo>
                    <a:pt x="1014002" y="1991249"/>
                  </a:lnTo>
                  <a:lnTo>
                    <a:pt x="1028297" y="1988755"/>
                  </a:lnTo>
                  <a:lnTo>
                    <a:pt x="1042591" y="1986034"/>
                  </a:lnTo>
                  <a:lnTo>
                    <a:pt x="1056432" y="1983087"/>
                  </a:lnTo>
                  <a:lnTo>
                    <a:pt x="1070273" y="1979686"/>
                  </a:lnTo>
                  <a:lnTo>
                    <a:pt x="1084113" y="1976058"/>
                  </a:lnTo>
                  <a:lnTo>
                    <a:pt x="1097727" y="1971977"/>
                  </a:lnTo>
                  <a:lnTo>
                    <a:pt x="1111114" y="1967443"/>
                  </a:lnTo>
                  <a:lnTo>
                    <a:pt x="1124274" y="1962908"/>
                  </a:lnTo>
                  <a:lnTo>
                    <a:pt x="1137434" y="1957693"/>
                  </a:lnTo>
                  <a:lnTo>
                    <a:pt x="1150594" y="1952479"/>
                  </a:lnTo>
                  <a:lnTo>
                    <a:pt x="1163527" y="1946811"/>
                  </a:lnTo>
                  <a:lnTo>
                    <a:pt x="1176233" y="1940916"/>
                  </a:lnTo>
                  <a:lnTo>
                    <a:pt x="1188486" y="1934794"/>
                  </a:lnTo>
                  <a:lnTo>
                    <a:pt x="1200965" y="1928219"/>
                  </a:lnTo>
                  <a:lnTo>
                    <a:pt x="1212991" y="1921417"/>
                  </a:lnTo>
                  <a:lnTo>
                    <a:pt x="1225243" y="1914388"/>
                  </a:lnTo>
                  <a:lnTo>
                    <a:pt x="1236815" y="1906906"/>
                  </a:lnTo>
                  <a:lnTo>
                    <a:pt x="1248387" y="1899424"/>
                  </a:lnTo>
                  <a:lnTo>
                    <a:pt x="1259731" y="1891489"/>
                  </a:lnTo>
                  <a:lnTo>
                    <a:pt x="1271076" y="1883554"/>
                  </a:lnTo>
                  <a:lnTo>
                    <a:pt x="1281967" y="1874938"/>
                  </a:lnTo>
                  <a:lnTo>
                    <a:pt x="1292858" y="1866096"/>
                  </a:lnTo>
                  <a:lnTo>
                    <a:pt x="1303296" y="1857480"/>
                  </a:lnTo>
                  <a:lnTo>
                    <a:pt x="1313733" y="1848184"/>
                  </a:lnTo>
                  <a:lnTo>
                    <a:pt x="1323716" y="1838888"/>
                  </a:lnTo>
                  <a:lnTo>
                    <a:pt x="1333927" y="1829139"/>
                  </a:lnTo>
                  <a:lnTo>
                    <a:pt x="1343456" y="1819163"/>
                  </a:lnTo>
                  <a:lnTo>
                    <a:pt x="1352986" y="1809187"/>
                  </a:lnTo>
                  <a:lnTo>
                    <a:pt x="1361835" y="1798984"/>
                  </a:lnTo>
                  <a:lnTo>
                    <a:pt x="1370911" y="1788328"/>
                  </a:lnTo>
                  <a:lnTo>
                    <a:pt x="1379760" y="1777445"/>
                  </a:lnTo>
                  <a:lnTo>
                    <a:pt x="1387928" y="1766336"/>
                  </a:lnTo>
                  <a:lnTo>
                    <a:pt x="1396323" y="1755226"/>
                  </a:lnTo>
                  <a:lnTo>
                    <a:pt x="1404265" y="1743890"/>
                  </a:lnTo>
                  <a:lnTo>
                    <a:pt x="1411752" y="1732326"/>
                  </a:lnTo>
                  <a:lnTo>
                    <a:pt x="1419240" y="1720537"/>
                  </a:lnTo>
                  <a:lnTo>
                    <a:pt x="1426274" y="1708747"/>
                  </a:lnTo>
                  <a:lnTo>
                    <a:pt x="1432854" y="1696277"/>
                  </a:lnTo>
                  <a:lnTo>
                    <a:pt x="1439661" y="1684260"/>
                  </a:lnTo>
                  <a:lnTo>
                    <a:pt x="1445787" y="1671563"/>
                  </a:lnTo>
                  <a:lnTo>
                    <a:pt x="1451686" y="1658867"/>
                  </a:lnTo>
                  <a:lnTo>
                    <a:pt x="1457132" y="1645943"/>
                  </a:lnTo>
                  <a:lnTo>
                    <a:pt x="1462577" y="1633247"/>
                  </a:lnTo>
                  <a:lnTo>
                    <a:pt x="1467569" y="1620096"/>
                  </a:lnTo>
                  <a:lnTo>
                    <a:pt x="1472334" y="1606493"/>
                  </a:lnTo>
                  <a:lnTo>
                    <a:pt x="1476872" y="1593116"/>
                  </a:lnTo>
                  <a:lnTo>
                    <a:pt x="1480729" y="1579512"/>
                  </a:lnTo>
                  <a:lnTo>
                    <a:pt x="1484586" y="1565909"/>
                  </a:lnTo>
                  <a:lnTo>
                    <a:pt x="1487990" y="1551851"/>
                  </a:lnTo>
                  <a:lnTo>
                    <a:pt x="1490939" y="1538021"/>
                  </a:lnTo>
                  <a:lnTo>
                    <a:pt x="1493662" y="1523737"/>
                  </a:lnTo>
                  <a:lnTo>
                    <a:pt x="1495931" y="1509680"/>
                  </a:lnTo>
                  <a:lnTo>
                    <a:pt x="1497973" y="1495170"/>
                  </a:lnTo>
                  <a:lnTo>
                    <a:pt x="1499561" y="1480659"/>
                  </a:lnTo>
                  <a:lnTo>
                    <a:pt x="1500696" y="1466375"/>
                  </a:lnTo>
                  <a:lnTo>
                    <a:pt x="1501830" y="1451638"/>
                  </a:lnTo>
                  <a:lnTo>
                    <a:pt x="1502284" y="1436901"/>
                  </a:lnTo>
                  <a:lnTo>
                    <a:pt x="1502511" y="1421937"/>
                  </a:lnTo>
                  <a:lnTo>
                    <a:pt x="1502284" y="1406973"/>
                  </a:lnTo>
                  <a:lnTo>
                    <a:pt x="1501830" y="1392235"/>
                  </a:lnTo>
                  <a:lnTo>
                    <a:pt x="1500696" y="1377725"/>
                  </a:lnTo>
                  <a:lnTo>
                    <a:pt x="1499561" y="1363214"/>
                  </a:lnTo>
                  <a:lnTo>
                    <a:pt x="1497973" y="1348704"/>
                  </a:lnTo>
                  <a:lnTo>
                    <a:pt x="1495931" y="1334420"/>
                  </a:lnTo>
                  <a:lnTo>
                    <a:pt x="1493662" y="1320136"/>
                  </a:lnTo>
                  <a:lnTo>
                    <a:pt x="1490939" y="1306079"/>
                  </a:lnTo>
                  <a:lnTo>
                    <a:pt x="1487990" y="1292022"/>
                  </a:lnTo>
                  <a:lnTo>
                    <a:pt x="1484586" y="1278192"/>
                  </a:lnTo>
                  <a:lnTo>
                    <a:pt x="1480729" y="1264361"/>
                  </a:lnTo>
                  <a:lnTo>
                    <a:pt x="1476872" y="1250758"/>
                  </a:lnTo>
                  <a:lnTo>
                    <a:pt x="1472334" y="1237381"/>
                  </a:lnTo>
                  <a:lnTo>
                    <a:pt x="1467569" y="1224004"/>
                  </a:lnTo>
                  <a:lnTo>
                    <a:pt x="1462577" y="1210854"/>
                  </a:lnTo>
                  <a:lnTo>
                    <a:pt x="1457132" y="1197930"/>
                  </a:lnTo>
                  <a:lnTo>
                    <a:pt x="1451686" y="1185007"/>
                  </a:lnTo>
                  <a:lnTo>
                    <a:pt x="1445787" y="1172537"/>
                  </a:lnTo>
                  <a:lnTo>
                    <a:pt x="1439661" y="1159840"/>
                  </a:lnTo>
                  <a:lnTo>
                    <a:pt x="1432854" y="1147370"/>
                  </a:lnTo>
                  <a:lnTo>
                    <a:pt x="1426274" y="1135353"/>
                  </a:lnTo>
                  <a:lnTo>
                    <a:pt x="1419240" y="1123337"/>
                  </a:lnTo>
                  <a:lnTo>
                    <a:pt x="1411752" y="1111547"/>
                  </a:lnTo>
                  <a:lnTo>
                    <a:pt x="1404265" y="1099984"/>
                  </a:lnTo>
                  <a:lnTo>
                    <a:pt x="1396323" y="1088647"/>
                  </a:lnTo>
                  <a:lnTo>
                    <a:pt x="1387928" y="1077538"/>
                  </a:lnTo>
                  <a:lnTo>
                    <a:pt x="1379760" y="1066428"/>
                  </a:lnTo>
                  <a:lnTo>
                    <a:pt x="1370911" y="1055545"/>
                  </a:lnTo>
                  <a:lnTo>
                    <a:pt x="1361835" y="1045116"/>
                  </a:lnTo>
                  <a:lnTo>
                    <a:pt x="1352986" y="1034686"/>
                  </a:lnTo>
                  <a:lnTo>
                    <a:pt x="1343456" y="1024710"/>
                  </a:lnTo>
                  <a:lnTo>
                    <a:pt x="1333927" y="1014961"/>
                  </a:lnTo>
                  <a:lnTo>
                    <a:pt x="1323716" y="1005212"/>
                  </a:lnTo>
                  <a:lnTo>
                    <a:pt x="1313733" y="995916"/>
                  </a:lnTo>
                  <a:lnTo>
                    <a:pt x="1303296" y="986620"/>
                  </a:lnTo>
                  <a:lnTo>
                    <a:pt x="1292858" y="977778"/>
                  </a:lnTo>
                  <a:lnTo>
                    <a:pt x="1281967" y="968935"/>
                  </a:lnTo>
                  <a:lnTo>
                    <a:pt x="1271076" y="960547"/>
                  </a:lnTo>
                  <a:lnTo>
                    <a:pt x="1259731" y="952611"/>
                  </a:lnTo>
                  <a:lnTo>
                    <a:pt x="1248387" y="944448"/>
                  </a:lnTo>
                  <a:lnTo>
                    <a:pt x="1236815" y="936966"/>
                  </a:lnTo>
                  <a:lnTo>
                    <a:pt x="1225243" y="929484"/>
                  </a:lnTo>
                  <a:lnTo>
                    <a:pt x="1212991" y="922683"/>
                  </a:lnTo>
                  <a:lnTo>
                    <a:pt x="1200965" y="915654"/>
                  </a:lnTo>
                  <a:lnTo>
                    <a:pt x="1188486" y="909306"/>
                  </a:lnTo>
                  <a:lnTo>
                    <a:pt x="1176233" y="902957"/>
                  </a:lnTo>
                  <a:lnTo>
                    <a:pt x="1163527" y="897062"/>
                  </a:lnTo>
                  <a:lnTo>
                    <a:pt x="1150594" y="891394"/>
                  </a:lnTo>
                  <a:lnTo>
                    <a:pt x="1137434" y="886179"/>
                  </a:lnTo>
                  <a:lnTo>
                    <a:pt x="1124274" y="881191"/>
                  </a:lnTo>
                  <a:lnTo>
                    <a:pt x="1111114" y="876430"/>
                  </a:lnTo>
                  <a:lnTo>
                    <a:pt x="1097727" y="872122"/>
                  </a:lnTo>
                  <a:lnTo>
                    <a:pt x="1084113" y="868041"/>
                  </a:lnTo>
                  <a:lnTo>
                    <a:pt x="1070273" y="864414"/>
                  </a:lnTo>
                  <a:lnTo>
                    <a:pt x="1056432" y="861013"/>
                  </a:lnTo>
                  <a:lnTo>
                    <a:pt x="1042591" y="857839"/>
                  </a:lnTo>
                  <a:lnTo>
                    <a:pt x="1028297" y="855345"/>
                  </a:lnTo>
                  <a:lnTo>
                    <a:pt x="1014002" y="852851"/>
                  </a:lnTo>
                  <a:lnTo>
                    <a:pt x="999708" y="851037"/>
                  </a:lnTo>
                  <a:lnTo>
                    <a:pt x="985186" y="849223"/>
                  </a:lnTo>
                  <a:lnTo>
                    <a:pt x="970438" y="847863"/>
                  </a:lnTo>
                  <a:lnTo>
                    <a:pt x="955690" y="846956"/>
                  </a:lnTo>
                  <a:lnTo>
                    <a:pt x="941168" y="846275"/>
                  </a:lnTo>
                  <a:lnTo>
                    <a:pt x="926420" y="846275"/>
                  </a:lnTo>
                  <a:lnTo>
                    <a:pt x="911445" y="846275"/>
                  </a:lnTo>
                  <a:close/>
                  <a:moveTo>
                    <a:pt x="667984" y="500063"/>
                  </a:moveTo>
                  <a:lnTo>
                    <a:pt x="671842" y="500063"/>
                  </a:lnTo>
                  <a:lnTo>
                    <a:pt x="873553" y="500063"/>
                  </a:lnTo>
                  <a:lnTo>
                    <a:pt x="979060" y="500063"/>
                  </a:lnTo>
                  <a:lnTo>
                    <a:pt x="1180545" y="500063"/>
                  </a:lnTo>
                  <a:lnTo>
                    <a:pt x="1184402" y="500063"/>
                  </a:lnTo>
                  <a:lnTo>
                    <a:pt x="1188259" y="500743"/>
                  </a:lnTo>
                  <a:lnTo>
                    <a:pt x="1192116" y="501877"/>
                  </a:lnTo>
                  <a:lnTo>
                    <a:pt x="1195747" y="503237"/>
                  </a:lnTo>
                  <a:lnTo>
                    <a:pt x="1199150" y="504597"/>
                  </a:lnTo>
                  <a:lnTo>
                    <a:pt x="1202553" y="506865"/>
                  </a:lnTo>
                  <a:lnTo>
                    <a:pt x="1205503" y="509359"/>
                  </a:lnTo>
                  <a:lnTo>
                    <a:pt x="1208453" y="511853"/>
                  </a:lnTo>
                  <a:lnTo>
                    <a:pt x="1233638" y="538833"/>
                  </a:lnTo>
                  <a:lnTo>
                    <a:pt x="1259505" y="565360"/>
                  </a:lnTo>
                  <a:lnTo>
                    <a:pt x="1285825" y="592114"/>
                  </a:lnTo>
                  <a:lnTo>
                    <a:pt x="1312371" y="618868"/>
                  </a:lnTo>
                  <a:lnTo>
                    <a:pt x="1366600" y="673056"/>
                  </a:lnTo>
                  <a:lnTo>
                    <a:pt x="1421282" y="727697"/>
                  </a:lnTo>
                  <a:lnTo>
                    <a:pt x="1448737" y="755358"/>
                  </a:lnTo>
                  <a:lnTo>
                    <a:pt x="1475737" y="783019"/>
                  </a:lnTo>
                  <a:lnTo>
                    <a:pt x="1502511" y="810906"/>
                  </a:lnTo>
                  <a:lnTo>
                    <a:pt x="1529058" y="839247"/>
                  </a:lnTo>
                  <a:lnTo>
                    <a:pt x="1555151" y="867588"/>
                  </a:lnTo>
                  <a:lnTo>
                    <a:pt x="1581017" y="896382"/>
                  </a:lnTo>
                  <a:lnTo>
                    <a:pt x="1593497" y="910666"/>
                  </a:lnTo>
                  <a:lnTo>
                    <a:pt x="1605976" y="925177"/>
                  </a:lnTo>
                  <a:lnTo>
                    <a:pt x="1618229" y="939687"/>
                  </a:lnTo>
                  <a:lnTo>
                    <a:pt x="1630254" y="954424"/>
                  </a:lnTo>
                  <a:lnTo>
                    <a:pt x="1642280" y="968935"/>
                  </a:lnTo>
                  <a:lnTo>
                    <a:pt x="1653851" y="983673"/>
                  </a:lnTo>
                  <a:lnTo>
                    <a:pt x="1665423" y="998637"/>
                  </a:lnTo>
                  <a:lnTo>
                    <a:pt x="1676541" y="1013374"/>
                  </a:lnTo>
                  <a:lnTo>
                    <a:pt x="1687659" y="1028338"/>
                  </a:lnTo>
                  <a:lnTo>
                    <a:pt x="1698096" y="1043529"/>
                  </a:lnTo>
                  <a:lnTo>
                    <a:pt x="1708760" y="1058493"/>
                  </a:lnTo>
                  <a:lnTo>
                    <a:pt x="1718744" y="1073683"/>
                  </a:lnTo>
                  <a:lnTo>
                    <a:pt x="1728954" y="1089101"/>
                  </a:lnTo>
                  <a:lnTo>
                    <a:pt x="1738484" y="1104292"/>
                  </a:lnTo>
                  <a:lnTo>
                    <a:pt x="1747787" y="1119936"/>
                  </a:lnTo>
                  <a:lnTo>
                    <a:pt x="1756863" y="1135580"/>
                  </a:lnTo>
                  <a:lnTo>
                    <a:pt x="1765485" y="1150997"/>
                  </a:lnTo>
                  <a:lnTo>
                    <a:pt x="1773880" y="1166642"/>
                  </a:lnTo>
                  <a:lnTo>
                    <a:pt x="1781821" y="1182739"/>
                  </a:lnTo>
                  <a:lnTo>
                    <a:pt x="1789309" y="1198610"/>
                  </a:lnTo>
                  <a:lnTo>
                    <a:pt x="1796569" y="1214708"/>
                  </a:lnTo>
                  <a:lnTo>
                    <a:pt x="1803376" y="1230579"/>
                  </a:lnTo>
                  <a:lnTo>
                    <a:pt x="1809956" y="1246903"/>
                  </a:lnTo>
                  <a:lnTo>
                    <a:pt x="1815856" y="1263454"/>
                  </a:lnTo>
                  <a:lnTo>
                    <a:pt x="1821528" y="1279779"/>
                  </a:lnTo>
                  <a:lnTo>
                    <a:pt x="1826747" y="1296103"/>
                  </a:lnTo>
                  <a:lnTo>
                    <a:pt x="1831512" y="1312881"/>
                  </a:lnTo>
                  <a:lnTo>
                    <a:pt x="1836049" y="1329659"/>
                  </a:lnTo>
                  <a:lnTo>
                    <a:pt x="1839680" y="1346436"/>
                  </a:lnTo>
                  <a:lnTo>
                    <a:pt x="1842856" y="1363441"/>
                  </a:lnTo>
                  <a:lnTo>
                    <a:pt x="1846033" y="1380446"/>
                  </a:lnTo>
                  <a:lnTo>
                    <a:pt x="1848302" y="1397677"/>
                  </a:lnTo>
                  <a:lnTo>
                    <a:pt x="1850117" y="1415135"/>
                  </a:lnTo>
                  <a:lnTo>
                    <a:pt x="1851479" y="1432593"/>
                  </a:lnTo>
                  <a:lnTo>
                    <a:pt x="1852159" y="1450051"/>
                  </a:lnTo>
                  <a:lnTo>
                    <a:pt x="1852613" y="1467962"/>
                  </a:lnTo>
                  <a:lnTo>
                    <a:pt x="1852613" y="1479979"/>
                  </a:lnTo>
                  <a:lnTo>
                    <a:pt x="1852159" y="1492449"/>
                  </a:lnTo>
                  <a:lnTo>
                    <a:pt x="1851932" y="1504465"/>
                  </a:lnTo>
                  <a:lnTo>
                    <a:pt x="1851252" y="1516709"/>
                  </a:lnTo>
                  <a:lnTo>
                    <a:pt x="1850344" y="1528499"/>
                  </a:lnTo>
                  <a:lnTo>
                    <a:pt x="1849663" y="1540288"/>
                  </a:lnTo>
                  <a:lnTo>
                    <a:pt x="1848529" y="1552078"/>
                  </a:lnTo>
                  <a:lnTo>
                    <a:pt x="1847394" y="1563868"/>
                  </a:lnTo>
                  <a:lnTo>
                    <a:pt x="1845806" y="1575431"/>
                  </a:lnTo>
                  <a:lnTo>
                    <a:pt x="1844218" y="1586767"/>
                  </a:lnTo>
                  <a:lnTo>
                    <a:pt x="1842629" y="1598104"/>
                  </a:lnTo>
                  <a:lnTo>
                    <a:pt x="1840814" y="1609440"/>
                  </a:lnTo>
                  <a:lnTo>
                    <a:pt x="1838772" y="1620777"/>
                  </a:lnTo>
                  <a:lnTo>
                    <a:pt x="1836503" y="1631886"/>
                  </a:lnTo>
                  <a:lnTo>
                    <a:pt x="1834234" y="1642769"/>
                  </a:lnTo>
                  <a:lnTo>
                    <a:pt x="1831965" y="1653425"/>
                  </a:lnTo>
                  <a:lnTo>
                    <a:pt x="1829243" y="1664308"/>
                  </a:lnTo>
                  <a:lnTo>
                    <a:pt x="1826520" y="1675191"/>
                  </a:lnTo>
                  <a:lnTo>
                    <a:pt x="1823570" y="1685621"/>
                  </a:lnTo>
                  <a:lnTo>
                    <a:pt x="1820394" y="1696277"/>
                  </a:lnTo>
                  <a:lnTo>
                    <a:pt x="1817217" y="1706706"/>
                  </a:lnTo>
                  <a:lnTo>
                    <a:pt x="1814041" y="1716909"/>
                  </a:lnTo>
                  <a:lnTo>
                    <a:pt x="1810410" y="1727338"/>
                  </a:lnTo>
                  <a:lnTo>
                    <a:pt x="1806780" y="1737314"/>
                  </a:lnTo>
                  <a:lnTo>
                    <a:pt x="1802923" y="1747290"/>
                  </a:lnTo>
                  <a:lnTo>
                    <a:pt x="1799065" y="1757040"/>
                  </a:lnTo>
                  <a:lnTo>
                    <a:pt x="1795208" y="1767016"/>
                  </a:lnTo>
                  <a:lnTo>
                    <a:pt x="1791124" y="1776765"/>
                  </a:lnTo>
                  <a:lnTo>
                    <a:pt x="1786586" y="1786288"/>
                  </a:lnTo>
                  <a:lnTo>
                    <a:pt x="1782275" y="1795810"/>
                  </a:lnTo>
                  <a:lnTo>
                    <a:pt x="1777737" y="1805333"/>
                  </a:lnTo>
                  <a:lnTo>
                    <a:pt x="1772972" y="1814628"/>
                  </a:lnTo>
                  <a:lnTo>
                    <a:pt x="1768207" y="1823924"/>
                  </a:lnTo>
                  <a:lnTo>
                    <a:pt x="1763216" y="1832993"/>
                  </a:lnTo>
                  <a:lnTo>
                    <a:pt x="1758224" y="1842289"/>
                  </a:lnTo>
                  <a:lnTo>
                    <a:pt x="1753005" y="1850905"/>
                  </a:lnTo>
                  <a:lnTo>
                    <a:pt x="1742341" y="1868816"/>
                  </a:lnTo>
                  <a:lnTo>
                    <a:pt x="1730996" y="1885821"/>
                  </a:lnTo>
                  <a:lnTo>
                    <a:pt x="1719425" y="1902825"/>
                  </a:lnTo>
                  <a:lnTo>
                    <a:pt x="1707172" y="1919377"/>
                  </a:lnTo>
                  <a:lnTo>
                    <a:pt x="1694466" y="1935247"/>
                  </a:lnTo>
                  <a:lnTo>
                    <a:pt x="1681760" y="1951118"/>
                  </a:lnTo>
                  <a:lnTo>
                    <a:pt x="1668146" y="1966309"/>
                  </a:lnTo>
                  <a:lnTo>
                    <a:pt x="1654305" y="1981273"/>
                  </a:lnTo>
                  <a:lnTo>
                    <a:pt x="1640237" y="1995557"/>
                  </a:lnTo>
                  <a:lnTo>
                    <a:pt x="1625489" y="2009841"/>
                  </a:lnTo>
                  <a:lnTo>
                    <a:pt x="1610514" y="2023444"/>
                  </a:lnTo>
                  <a:lnTo>
                    <a:pt x="1594858" y="2036821"/>
                  </a:lnTo>
                  <a:lnTo>
                    <a:pt x="1579202" y="2049745"/>
                  </a:lnTo>
                  <a:lnTo>
                    <a:pt x="1563319" y="2062441"/>
                  </a:lnTo>
                  <a:lnTo>
                    <a:pt x="1546756" y="2074458"/>
                  </a:lnTo>
                  <a:lnTo>
                    <a:pt x="1529966" y="2086475"/>
                  </a:lnTo>
                  <a:lnTo>
                    <a:pt x="1512948" y="2098038"/>
                  </a:lnTo>
                  <a:lnTo>
                    <a:pt x="1495250" y="2108694"/>
                  </a:lnTo>
                  <a:lnTo>
                    <a:pt x="1477779" y="2119577"/>
                  </a:lnTo>
                  <a:lnTo>
                    <a:pt x="1459855" y="2129779"/>
                  </a:lnTo>
                  <a:lnTo>
                    <a:pt x="1441476" y="2139756"/>
                  </a:lnTo>
                  <a:lnTo>
                    <a:pt x="1422870" y="2149278"/>
                  </a:lnTo>
                  <a:lnTo>
                    <a:pt x="1404038" y="2158347"/>
                  </a:lnTo>
                  <a:lnTo>
                    <a:pt x="1385205" y="2166963"/>
                  </a:lnTo>
                  <a:lnTo>
                    <a:pt x="1365919" y="2175352"/>
                  </a:lnTo>
                  <a:lnTo>
                    <a:pt x="1346406" y="2183287"/>
                  </a:lnTo>
                  <a:lnTo>
                    <a:pt x="1326666" y="2190769"/>
                  </a:lnTo>
                  <a:lnTo>
                    <a:pt x="1306699" y="2198024"/>
                  </a:lnTo>
                  <a:lnTo>
                    <a:pt x="1286505" y="2204600"/>
                  </a:lnTo>
                  <a:lnTo>
                    <a:pt x="1266538" y="2211175"/>
                  </a:lnTo>
                  <a:lnTo>
                    <a:pt x="1246118" y="2217070"/>
                  </a:lnTo>
                  <a:lnTo>
                    <a:pt x="1225470" y="2222738"/>
                  </a:lnTo>
                  <a:lnTo>
                    <a:pt x="1204595" y="2227952"/>
                  </a:lnTo>
                  <a:lnTo>
                    <a:pt x="1183721" y="2232714"/>
                  </a:lnTo>
                  <a:lnTo>
                    <a:pt x="1162620" y="2237248"/>
                  </a:lnTo>
                  <a:lnTo>
                    <a:pt x="1141518" y="2241329"/>
                  </a:lnTo>
                  <a:lnTo>
                    <a:pt x="1120417" y="2244957"/>
                  </a:lnTo>
                  <a:lnTo>
                    <a:pt x="1099089" y="2248358"/>
                  </a:lnTo>
                  <a:lnTo>
                    <a:pt x="1077533" y="2251079"/>
                  </a:lnTo>
                  <a:lnTo>
                    <a:pt x="1056205" y="2253573"/>
                  </a:lnTo>
                  <a:lnTo>
                    <a:pt x="1034423" y="2255840"/>
                  </a:lnTo>
                  <a:lnTo>
                    <a:pt x="1013095" y="2257654"/>
                  </a:lnTo>
                  <a:lnTo>
                    <a:pt x="991312" y="2258787"/>
                  </a:lnTo>
                  <a:lnTo>
                    <a:pt x="969757" y="2259921"/>
                  </a:lnTo>
                  <a:lnTo>
                    <a:pt x="947975" y="2260374"/>
                  </a:lnTo>
                  <a:lnTo>
                    <a:pt x="926420" y="2260601"/>
                  </a:lnTo>
                  <a:lnTo>
                    <a:pt x="904411" y="2260374"/>
                  </a:lnTo>
                  <a:lnTo>
                    <a:pt x="882856" y="2259921"/>
                  </a:lnTo>
                  <a:lnTo>
                    <a:pt x="861074" y="2258787"/>
                  </a:lnTo>
                  <a:lnTo>
                    <a:pt x="839745" y="2257654"/>
                  </a:lnTo>
                  <a:lnTo>
                    <a:pt x="817963" y="2255840"/>
                  </a:lnTo>
                  <a:lnTo>
                    <a:pt x="796408" y="2253573"/>
                  </a:lnTo>
                  <a:lnTo>
                    <a:pt x="774853" y="2251079"/>
                  </a:lnTo>
                  <a:lnTo>
                    <a:pt x="753525" y="2248358"/>
                  </a:lnTo>
                  <a:lnTo>
                    <a:pt x="731969" y="2244957"/>
                  </a:lnTo>
                  <a:lnTo>
                    <a:pt x="710868" y="2241329"/>
                  </a:lnTo>
                  <a:lnTo>
                    <a:pt x="689767" y="2237248"/>
                  </a:lnTo>
                  <a:lnTo>
                    <a:pt x="668892" y="2232714"/>
                  </a:lnTo>
                  <a:lnTo>
                    <a:pt x="648017" y="2227952"/>
                  </a:lnTo>
                  <a:lnTo>
                    <a:pt x="626916" y="2222738"/>
                  </a:lnTo>
                  <a:lnTo>
                    <a:pt x="606722" y="2217070"/>
                  </a:lnTo>
                  <a:lnTo>
                    <a:pt x="586075" y="2210948"/>
                  </a:lnTo>
                  <a:lnTo>
                    <a:pt x="565881" y="2204600"/>
                  </a:lnTo>
                  <a:lnTo>
                    <a:pt x="545687" y="2197798"/>
                  </a:lnTo>
                  <a:lnTo>
                    <a:pt x="525947" y="2190769"/>
                  </a:lnTo>
                  <a:lnTo>
                    <a:pt x="506207" y="2183060"/>
                  </a:lnTo>
                  <a:lnTo>
                    <a:pt x="486694" y="2175352"/>
                  </a:lnTo>
                  <a:lnTo>
                    <a:pt x="467634" y="2166736"/>
                  </a:lnTo>
                  <a:lnTo>
                    <a:pt x="448348" y="2158120"/>
                  </a:lnTo>
                  <a:lnTo>
                    <a:pt x="429516" y="2149051"/>
                  </a:lnTo>
                  <a:lnTo>
                    <a:pt x="411137" y="2139529"/>
                  </a:lnTo>
                  <a:lnTo>
                    <a:pt x="392759" y="2129779"/>
                  </a:lnTo>
                  <a:lnTo>
                    <a:pt x="374834" y="2119350"/>
                  </a:lnTo>
                  <a:lnTo>
                    <a:pt x="357136" y="2108694"/>
                  </a:lnTo>
                  <a:lnTo>
                    <a:pt x="339892" y="2097811"/>
                  </a:lnTo>
                  <a:lnTo>
                    <a:pt x="322420" y="2086475"/>
                  </a:lnTo>
                  <a:lnTo>
                    <a:pt x="305857" y="2074458"/>
                  </a:lnTo>
                  <a:lnTo>
                    <a:pt x="289520" y="2062441"/>
                  </a:lnTo>
                  <a:lnTo>
                    <a:pt x="273184" y="2049745"/>
                  </a:lnTo>
                  <a:lnTo>
                    <a:pt x="257528" y="2036821"/>
                  </a:lnTo>
                  <a:lnTo>
                    <a:pt x="242099" y="2023444"/>
                  </a:lnTo>
                  <a:lnTo>
                    <a:pt x="227124" y="2009841"/>
                  </a:lnTo>
                  <a:lnTo>
                    <a:pt x="212375" y="1995557"/>
                  </a:lnTo>
                  <a:lnTo>
                    <a:pt x="198081" y="1980820"/>
                  </a:lnTo>
                  <a:lnTo>
                    <a:pt x="184240" y="1966309"/>
                  </a:lnTo>
                  <a:lnTo>
                    <a:pt x="170853" y="1950665"/>
                  </a:lnTo>
                  <a:lnTo>
                    <a:pt x="157920" y="1935021"/>
                  </a:lnTo>
                  <a:lnTo>
                    <a:pt x="145214" y="1919150"/>
                  </a:lnTo>
                  <a:lnTo>
                    <a:pt x="133188" y="1902599"/>
                  </a:lnTo>
                  <a:lnTo>
                    <a:pt x="121390" y="1885821"/>
                  </a:lnTo>
                  <a:lnTo>
                    <a:pt x="110045" y="1868590"/>
                  </a:lnTo>
                  <a:lnTo>
                    <a:pt x="99608" y="1850905"/>
                  </a:lnTo>
                  <a:lnTo>
                    <a:pt x="94389" y="1842062"/>
                  </a:lnTo>
                  <a:lnTo>
                    <a:pt x="89170" y="1832993"/>
                  </a:lnTo>
                  <a:lnTo>
                    <a:pt x="84406" y="1823924"/>
                  </a:lnTo>
                  <a:lnTo>
                    <a:pt x="79414" y="1814628"/>
                  </a:lnTo>
                  <a:lnTo>
                    <a:pt x="74876" y="1805333"/>
                  </a:lnTo>
                  <a:lnTo>
                    <a:pt x="70111" y="1795810"/>
                  </a:lnTo>
                  <a:lnTo>
                    <a:pt x="65800" y="1786288"/>
                  </a:lnTo>
                  <a:lnTo>
                    <a:pt x="61716" y="1776765"/>
                  </a:lnTo>
                  <a:lnTo>
                    <a:pt x="57178" y="1767016"/>
                  </a:lnTo>
                  <a:lnTo>
                    <a:pt x="53321" y="1757040"/>
                  </a:lnTo>
                  <a:lnTo>
                    <a:pt x="49464" y="1747064"/>
                  </a:lnTo>
                  <a:lnTo>
                    <a:pt x="45606" y="1737088"/>
                  </a:lnTo>
                  <a:lnTo>
                    <a:pt x="41976" y="1726885"/>
                  </a:lnTo>
                  <a:lnTo>
                    <a:pt x="38572" y="1716909"/>
                  </a:lnTo>
                  <a:lnTo>
                    <a:pt x="35396" y="1706706"/>
                  </a:lnTo>
                  <a:lnTo>
                    <a:pt x="31992" y="1696050"/>
                  </a:lnTo>
                  <a:lnTo>
                    <a:pt x="29043" y="1685621"/>
                  </a:lnTo>
                  <a:lnTo>
                    <a:pt x="26093" y="1675191"/>
                  </a:lnTo>
                  <a:lnTo>
                    <a:pt x="23370" y="1664308"/>
                  </a:lnTo>
                  <a:lnTo>
                    <a:pt x="20648" y="1653425"/>
                  </a:lnTo>
                  <a:lnTo>
                    <a:pt x="18379" y="1642769"/>
                  </a:lnTo>
                  <a:lnTo>
                    <a:pt x="15883" y="1631659"/>
                  </a:lnTo>
                  <a:lnTo>
                    <a:pt x="13614" y="1620550"/>
                  </a:lnTo>
                  <a:lnTo>
                    <a:pt x="11799" y="1609440"/>
                  </a:lnTo>
                  <a:lnTo>
                    <a:pt x="9757" y="1598104"/>
                  </a:lnTo>
                  <a:lnTo>
                    <a:pt x="8168" y="1586767"/>
                  </a:lnTo>
                  <a:lnTo>
                    <a:pt x="6580" y="1575431"/>
                  </a:lnTo>
                  <a:lnTo>
                    <a:pt x="5219" y="1563868"/>
                  </a:lnTo>
                  <a:lnTo>
                    <a:pt x="4084" y="1552078"/>
                  </a:lnTo>
                  <a:lnTo>
                    <a:pt x="2723" y="1540288"/>
                  </a:lnTo>
                  <a:lnTo>
                    <a:pt x="2042" y="1528499"/>
                  </a:lnTo>
                  <a:lnTo>
                    <a:pt x="1134" y="1516709"/>
                  </a:lnTo>
                  <a:lnTo>
                    <a:pt x="681" y="1504465"/>
                  </a:lnTo>
                  <a:lnTo>
                    <a:pt x="227" y="1492449"/>
                  </a:lnTo>
                  <a:lnTo>
                    <a:pt x="0" y="1479979"/>
                  </a:lnTo>
                  <a:lnTo>
                    <a:pt x="0" y="1467962"/>
                  </a:lnTo>
                  <a:lnTo>
                    <a:pt x="227" y="1450051"/>
                  </a:lnTo>
                  <a:lnTo>
                    <a:pt x="908" y="1432593"/>
                  </a:lnTo>
                  <a:lnTo>
                    <a:pt x="2269" y="1415135"/>
                  </a:lnTo>
                  <a:lnTo>
                    <a:pt x="4084" y="1397677"/>
                  </a:lnTo>
                  <a:lnTo>
                    <a:pt x="6580" y="1380446"/>
                  </a:lnTo>
                  <a:lnTo>
                    <a:pt x="9530" y="1363441"/>
                  </a:lnTo>
                  <a:lnTo>
                    <a:pt x="12933" y="1346436"/>
                  </a:lnTo>
                  <a:lnTo>
                    <a:pt x="16790" y="1329659"/>
                  </a:lnTo>
                  <a:lnTo>
                    <a:pt x="20875" y="1312881"/>
                  </a:lnTo>
                  <a:lnTo>
                    <a:pt x="25866" y="1296103"/>
                  </a:lnTo>
                  <a:lnTo>
                    <a:pt x="30858" y="1279779"/>
                  </a:lnTo>
                  <a:lnTo>
                    <a:pt x="36530" y="1263454"/>
                  </a:lnTo>
                  <a:lnTo>
                    <a:pt x="42430" y="1246903"/>
                  </a:lnTo>
                  <a:lnTo>
                    <a:pt x="49010" y="1230579"/>
                  </a:lnTo>
                  <a:lnTo>
                    <a:pt x="56044" y="1214708"/>
                  </a:lnTo>
                  <a:lnTo>
                    <a:pt x="63077" y="1198610"/>
                  </a:lnTo>
                  <a:lnTo>
                    <a:pt x="70565" y="1182739"/>
                  </a:lnTo>
                  <a:lnTo>
                    <a:pt x="78733" y="1166642"/>
                  </a:lnTo>
                  <a:lnTo>
                    <a:pt x="87128" y="1150997"/>
                  </a:lnTo>
                  <a:lnTo>
                    <a:pt x="95750" y="1135580"/>
                  </a:lnTo>
                  <a:lnTo>
                    <a:pt x="104826" y="1119936"/>
                  </a:lnTo>
                  <a:lnTo>
                    <a:pt x="113902" y="1104292"/>
                  </a:lnTo>
                  <a:lnTo>
                    <a:pt x="123659" y="1089101"/>
                  </a:lnTo>
                  <a:lnTo>
                    <a:pt x="133642" y="1073683"/>
                  </a:lnTo>
                  <a:lnTo>
                    <a:pt x="143626" y="1058493"/>
                  </a:lnTo>
                  <a:lnTo>
                    <a:pt x="154290" y="1043529"/>
                  </a:lnTo>
                  <a:lnTo>
                    <a:pt x="165181" y="1028338"/>
                  </a:lnTo>
                  <a:lnTo>
                    <a:pt x="175845" y="1013374"/>
                  </a:lnTo>
                  <a:lnTo>
                    <a:pt x="187190" y="998637"/>
                  </a:lnTo>
                  <a:lnTo>
                    <a:pt x="198762" y="983673"/>
                  </a:lnTo>
                  <a:lnTo>
                    <a:pt x="210333" y="968935"/>
                  </a:lnTo>
                  <a:lnTo>
                    <a:pt x="222132" y="954424"/>
                  </a:lnTo>
                  <a:lnTo>
                    <a:pt x="234158" y="939687"/>
                  </a:lnTo>
                  <a:lnTo>
                    <a:pt x="246637" y="925177"/>
                  </a:lnTo>
                  <a:lnTo>
                    <a:pt x="259116" y="910666"/>
                  </a:lnTo>
                  <a:lnTo>
                    <a:pt x="271596" y="896382"/>
                  </a:lnTo>
                  <a:lnTo>
                    <a:pt x="297235" y="867588"/>
                  </a:lnTo>
                  <a:lnTo>
                    <a:pt x="323328" y="839247"/>
                  </a:lnTo>
                  <a:lnTo>
                    <a:pt x="349875" y="810906"/>
                  </a:lnTo>
                  <a:lnTo>
                    <a:pt x="376649" y="783019"/>
                  </a:lnTo>
                  <a:lnTo>
                    <a:pt x="404103" y="755358"/>
                  </a:lnTo>
                  <a:lnTo>
                    <a:pt x="431104" y="727697"/>
                  </a:lnTo>
                  <a:lnTo>
                    <a:pt x="485786" y="673056"/>
                  </a:lnTo>
                  <a:lnTo>
                    <a:pt x="540015" y="618868"/>
                  </a:lnTo>
                  <a:lnTo>
                    <a:pt x="566561" y="592114"/>
                  </a:lnTo>
                  <a:lnTo>
                    <a:pt x="592882" y="565360"/>
                  </a:lnTo>
                  <a:lnTo>
                    <a:pt x="618975" y="538833"/>
                  </a:lnTo>
                  <a:lnTo>
                    <a:pt x="644160" y="511853"/>
                  </a:lnTo>
                  <a:lnTo>
                    <a:pt x="646883" y="509359"/>
                  </a:lnTo>
                  <a:lnTo>
                    <a:pt x="650060" y="506865"/>
                  </a:lnTo>
                  <a:lnTo>
                    <a:pt x="653236" y="504597"/>
                  </a:lnTo>
                  <a:lnTo>
                    <a:pt x="656640" y="503237"/>
                  </a:lnTo>
                  <a:lnTo>
                    <a:pt x="660497" y="501877"/>
                  </a:lnTo>
                  <a:lnTo>
                    <a:pt x="664127" y="500743"/>
                  </a:lnTo>
                  <a:lnTo>
                    <a:pt x="667984" y="500063"/>
                  </a:lnTo>
                  <a:close/>
                  <a:moveTo>
                    <a:pt x="523875" y="300038"/>
                  </a:moveTo>
                  <a:lnTo>
                    <a:pt x="527049" y="300038"/>
                  </a:lnTo>
                  <a:lnTo>
                    <a:pt x="529771" y="300038"/>
                  </a:lnTo>
                  <a:lnTo>
                    <a:pt x="532719" y="300491"/>
                  </a:lnTo>
                  <a:lnTo>
                    <a:pt x="535441" y="301171"/>
                  </a:lnTo>
                  <a:lnTo>
                    <a:pt x="538389" y="302303"/>
                  </a:lnTo>
                  <a:lnTo>
                    <a:pt x="685573" y="367098"/>
                  </a:lnTo>
                  <a:lnTo>
                    <a:pt x="1180646" y="367098"/>
                  </a:lnTo>
                  <a:lnTo>
                    <a:pt x="1184955" y="367098"/>
                  </a:lnTo>
                  <a:lnTo>
                    <a:pt x="1189264" y="368004"/>
                  </a:lnTo>
                  <a:lnTo>
                    <a:pt x="1193573" y="368910"/>
                  </a:lnTo>
                  <a:lnTo>
                    <a:pt x="1197428" y="370496"/>
                  </a:lnTo>
                  <a:lnTo>
                    <a:pt x="1201283" y="372308"/>
                  </a:lnTo>
                  <a:lnTo>
                    <a:pt x="1204912" y="374347"/>
                  </a:lnTo>
                  <a:lnTo>
                    <a:pt x="1208087" y="377066"/>
                  </a:lnTo>
                  <a:lnTo>
                    <a:pt x="1211035" y="379785"/>
                  </a:lnTo>
                  <a:lnTo>
                    <a:pt x="1213757" y="382956"/>
                  </a:lnTo>
                  <a:lnTo>
                    <a:pt x="1216478" y="386355"/>
                  </a:lnTo>
                  <a:lnTo>
                    <a:pt x="1218519" y="389526"/>
                  </a:lnTo>
                  <a:lnTo>
                    <a:pt x="1220333" y="393378"/>
                  </a:lnTo>
                  <a:lnTo>
                    <a:pt x="1221921" y="397682"/>
                  </a:lnTo>
                  <a:lnTo>
                    <a:pt x="1222828" y="401760"/>
                  </a:lnTo>
                  <a:lnTo>
                    <a:pt x="1223735" y="405838"/>
                  </a:lnTo>
                  <a:lnTo>
                    <a:pt x="1223962" y="410596"/>
                  </a:lnTo>
                  <a:lnTo>
                    <a:pt x="1223735" y="414900"/>
                  </a:lnTo>
                  <a:lnTo>
                    <a:pt x="1222828" y="418978"/>
                  </a:lnTo>
                  <a:lnTo>
                    <a:pt x="1221921" y="423056"/>
                  </a:lnTo>
                  <a:lnTo>
                    <a:pt x="1220333" y="427134"/>
                  </a:lnTo>
                  <a:lnTo>
                    <a:pt x="1218519" y="430759"/>
                  </a:lnTo>
                  <a:lnTo>
                    <a:pt x="1216478" y="434384"/>
                  </a:lnTo>
                  <a:lnTo>
                    <a:pt x="1213757" y="437782"/>
                  </a:lnTo>
                  <a:lnTo>
                    <a:pt x="1211035" y="440954"/>
                  </a:lnTo>
                  <a:lnTo>
                    <a:pt x="1208087" y="443673"/>
                  </a:lnTo>
                  <a:lnTo>
                    <a:pt x="1204912" y="446391"/>
                  </a:lnTo>
                  <a:lnTo>
                    <a:pt x="1201283" y="448430"/>
                  </a:lnTo>
                  <a:lnTo>
                    <a:pt x="1197428" y="450243"/>
                  </a:lnTo>
                  <a:lnTo>
                    <a:pt x="1193573" y="451602"/>
                  </a:lnTo>
                  <a:lnTo>
                    <a:pt x="1189264" y="452735"/>
                  </a:lnTo>
                  <a:lnTo>
                    <a:pt x="1184955" y="453188"/>
                  </a:lnTo>
                  <a:lnTo>
                    <a:pt x="1180646" y="453414"/>
                  </a:lnTo>
                  <a:lnTo>
                    <a:pt x="685573" y="453414"/>
                  </a:lnTo>
                  <a:lnTo>
                    <a:pt x="538389" y="518209"/>
                  </a:lnTo>
                  <a:lnTo>
                    <a:pt x="535441" y="519568"/>
                  </a:lnTo>
                  <a:lnTo>
                    <a:pt x="532719" y="520248"/>
                  </a:lnTo>
                  <a:lnTo>
                    <a:pt x="529771" y="520474"/>
                  </a:lnTo>
                  <a:lnTo>
                    <a:pt x="527049" y="520701"/>
                  </a:lnTo>
                  <a:lnTo>
                    <a:pt x="523875" y="520701"/>
                  </a:lnTo>
                  <a:lnTo>
                    <a:pt x="521153" y="520248"/>
                  </a:lnTo>
                  <a:lnTo>
                    <a:pt x="518432" y="519795"/>
                  </a:lnTo>
                  <a:lnTo>
                    <a:pt x="515710" y="518662"/>
                  </a:lnTo>
                  <a:lnTo>
                    <a:pt x="512989" y="517756"/>
                  </a:lnTo>
                  <a:lnTo>
                    <a:pt x="510494" y="516170"/>
                  </a:lnTo>
                  <a:lnTo>
                    <a:pt x="508226" y="514584"/>
                  </a:lnTo>
                  <a:lnTo>
                    <a:pt x="506185" y="512771"/>
                  </a:lnTo>
                  <a:lnTo>
                    <a:pt x="504144" y="510732"/>
                  </a:lnTo>
                  <a:lnTo>
                    <a:pt x="502330" y="508467"/>
                  </a:lnTo>
                  <a:lnTo>
                    <a:pt x="500742" y="505748"/>
                  </a:lnTo>
                  <a:lnTo>
                    <a:pt x="499382" y="503030"/>
                  </a:lnTo>
                  <a:lnTo>
                    <a:pt x="498021" y="500084"/>
                  </a:lnTo>
                  <a:lnTo>
                    <a:pt x="497341" y="497366"/>
                  </a:lnTo>
                  <a:lnTo>
                    <a:pt x="496887" y="494421"/>
                  </a:lnTo>
                  <a:lnTo>
                    <a:pt x="496887" y="491702"/>
                  </a:lnTo>
                  <a:lnTo>
                    <a:pt x="496887" y="488757"/>
                  </a:lnTo>
                  <a:lnTo>
                    <a:pt x="497341" y="486038"/>
                  </a:lnTo>
                  <a:lnTo>
                    <a:pt x="497794" y="483093"/>
                  </a:lnTo>
                  <a:lnTo>
                    <a:pt x="498928" y="480374"/>
                  </a:lnTo>
                  <a:lnTo>
                    <a:pt x="499835" y="477656"/>
                  </a:lnTo>
                  <a:lnTo>
                    <a:pt x="501423" y="475390"/>
                  </a:lnTo>
                  <a:lnTo>
                    <a:pt x="503010" y="473125"/>
                  </a:lnTo>
                  <a:lnTo>
                    <a:pt x="504825" y="470859"/>
                  </a:lnTo>
                  <a:lnTo>
                    <a:pt x="506866" y="468820"/>
                  </a:lnTo>
                  <a:lnTo>
                    <a:pt x="509133" y="467008"/>
                  </a:lnTo>
                  <a:lnTo>
                    <a:pt x="511855" y="465422"/>
                  </a:lnTo>
                  <a:lnTo>
                    <a:pt x="514349" y="464062"/>
                  </a:lnTo>
                  <a:lnTo>
                    <a:pt x="635680" y="410822"/>
                  </a:lnTo>
                  <a:lnTo>
                    <a:pt x="635680" y="410596"/>
                  </a:lnTo>
                  <a:lnTo>
                    <a:pt x="635680" y="409916"/>
                  </a:lnTo>
                  <a:lnTo>
                    <a:pt x="514349" y="356676"/>
                  </a:lnTo>
                  <a:lnTo>
                    <a:pt x="511855" y="355317"/>
                  </a:lnTo>
                  <a:lnTo>
                    <a:pt x="509133" y="353731"/>
                  </a:lnTo>
                  <a:lnTo>
                    <a:pt x="506866" y="351918"/>
                  </a:lnTo>
                  <a:lnTo>
                    <a:pt x="504825" y="349879"/>
                  </a:lnTo>
                  <a:lnTo>
                    <a:pt x="503010" y="347614"/>
                  </a:lnTo>
                  <a:lnTo>
                    <a:pt x="501423" y="345348"/>
                  </a:lnTo>
                  <a:lnTo>
                    <a:pt x="499835" y="343083"/>
                  </a:lnTo>
                  <a:lnTo>
                    <a:pt x="498928" y="340138"/>
                  </a:lnTo>
                  <a:lnTo>
                    <a:pt x="497794" y="337646"/>
                  </a:lnTo>
                  <a:lnTo>
                    <a:pt x="497341" y="334700"/>
                  </a:lnTo>
                  <a:lnTo>
                    <a:pt x="496887" y="331982"/>
                  </a:lnTo>
                  <a:lnTo>
                    <a:pt x="496887" y="329037"/>
                  </a:lnTo>
                  <a:lnTo>
                    <a:pt x="496887" y="326318"/>
                  </a:lnTo>
                  <a:lnTo>
                    <a:pt x="497341" y="323373"/>
                  </a:lnTo>
                  <a:lnTo>
                    <a:pt x="498021" y="320428"/>
                  </a:lnTo>
                  <a:lnTo>
                    <a:pt x="499382" y="317482"/>
                  </a:lnTo>
                  <a:lnTo>
                    <a:pt x="500742" y="314990"/>
                  </a:lnTo>
                  <a:lnTo>
                    <a:pt x="502330" y="312272"/>
                  </a:lnTo>
                  <a:lnTo>
                    <a:pt x="504144" y="310006"/>
                  </a:lnTo>
                  <a:lnTo>
                    <a:pt x="506185" y="307967"/>
                  </a:lnTo>
                  <a:lnTo>
                    <a:pt x="508226" y="306155"/>
                  </a:lnTo>
                  <a:lnTo>
                    <a:pt x="510494" y="304342"/>
                  </a:lnTo>
                  <a:lnTo>
                    <a:pt x="512989" y="302983"/>
                  </a:lnTo>
                  <a:lnTo>
                    <a:pt x="515710" y="301850"/>
                  </a:lnTo>
                  <a:lnTo>
                    <a:pt x="518432" y="300944"/>
                  </a:lnTo>
                  <a:lnTo>
                    <a:pt x="521153" y="300264"/>
                  </a:lnTo>
                  <a:lnTo>
                    <a:pt x="523875" y="300038"/>
                  </a:lnTo>
                  <a:close/>
                  <a:moveTo>
                    <a:pt x="689916" y="0"/>
                  </a:moveTo>
                  <a:lnTo>
                    <a:pt x="702828" y="0"/>
                  </a:lnTo>
                  <a:lnTo>
                    <a:pt x="715967" y="226"/>
                  </a:lnTo>
                  <a:lnTo>
                    <a:pt x="729333" y="677"/>
                  </a:lnTo>
                  <a:lnTo>
                    <a:pt x="742698" y="1807"/>
                  </a:lnTo>
                  <a:lnTo>
                    <a:pt x="756064" y="2936"/>
                  </a:lnTo>
                  <a:lnTo>
                    <a:pt x="769429" y="4291"/>
                  </a:lnTo>
                  <a:lnTo>
                    <a:pt x="782569" y="6098"/>
                  </a:lnTo>
                  <a:lnTo>
                    <a:pt x="795934" y="8131"/>
                  </a:lnTo>
                  <a:lnTo>
                    <a:pt x="809073" y="10389"/>
                  </a:lnTo>
                  <a:lnTo>
                    <a:pt x="822212" y="13100"/>
                  </a:lnTo>
                  <a:lnTo>
                    <a:pt x="835125" y="15810"/>
                  </a:lnTo>
                  <a:lnTo>
                    <a:pt x="847811" y="18972"/>
                  </a:lnTo>
                  <a:lnTo>
                    <a:pt x="860270" y="22360"/>
                  </a:lnTo>
                  <a:lnTo>
                    <a:pt x="866613" y="23715"/>
                  </a:lnTo>
                  <a:lnTo>
                    <a:pt x="872729" y="25296"/>
                  </a:lnTo>
                  <a:lnTo>
                    <a:pt x="879072" y="26425"/>
                  </a:lnTo>
                  <a:lnTo>
                    <a:pt x="885415" y="27329"/>
                  </a:lnTo>
                  <a:lnTo>
                    <a:pt x="891532" y="28458"/>
                  </a:lnTo>
                  <a:lnTo>
                    <a:pt x="897875" y="28910"/>
                  </a:lnTo>
                  <a:lnTo>
                    <a:pt x="904218" y="29362"/>
                  </a:lnTo>
                  <a:lnTo>
                    <a:pt x="910334" y="29813"/>
                  </a:lnTo>
                  <a:lnTo>
                    <a:pt x="916904" y="30039"/>
                  </a:lnTo>
                  <a:lnTo>
                    <a:pt x="923020" y="29813"/>
                  </a:lnTo>
                  <a:lnTo>
                    <a:pt x="929590" y="29362"/>
                  </a:lnTo>
                  <a:lnTo>
                    <a:pt x="935706" y="28910"/>
                  </a:lnTo>
                  <a:lnTo>
                    <a:pt x="942049" y="28458"/>
                  </a:lnTo>
                  <a:lnTo>
                    <a:pt x="948392" y="27329"/>
                  </a:lnTo>
                  <a:lnTo>
                    <a:pt x="954735" y="26425"/>
                  </a:lnTo>
                  <a:lnTo>
                    <a:pt x="960851" y="25070"/>
                  </a:lnTo>
                  <a:lnTo>
                    <a:pt x="974897" y="22360"/>
                  </a:lnTo>
                  <a:lnTo>
                    <a:pt x="988715" y="19424"/>
                  </a:lnTo>
                  <a:lnTo>
                    <a:pt x="1003213" y="16713"/>
                  </a:lnTo>
                  <a:lnTo>
                    <a:pt x="1017938" y="14229"/>
                  </a:lnTo>
                  <a:lnTo>
                    <a:pt x="1032436" y="11744"/>
                  </a:lnTo>
                  <a:lnTo>
                    <a:pt x="1047161" y="9712"/>
                  </a:lnTo>
                  <a:lnTo>
                    <a:pt x="1062113" y="7679"/>
                  </a:lnTo>
                  <a:lnTo>
                    <a:pt x="1077064" y="5872"/>
                  </a:lnTo>
                  <a:lnTo>
                    <a:pt x="1092015" y="4291"/>
                  </a:lnTo>
                  <a:lnTo>
                    <a:pt x="1106966" y="2936"/>
                  </a:lnTo>
                  <a:lnTo>
                    <a:pt x="1121691" y="2032"/>
                  </a:lnTo>
                  <a:lnTo>
                    <a:pt x="1136416" y="1129"/>
                  </a:lnTo>
                  <a:lnTo>
                    <a:pt x="1150688" y="677"/>
                  </a:lnTo>
                  <a:lnTo>
                    <a:pt x="1165186" y="451"/>
                  </a:lnTo>
                  <a:lnTo>
                    <a:pt x="1179231" y="677"/>
                  </a:lnTo>
                  <a:lnTo>
                    <a:pt x="1192823" y="1129"/>
                  </a:lnTo>
                  <a:lnTo>
                    <a:pt x="1205962" y="2258"/>
                  </a:lnTo>
                  <a:lnTo>
                    <a:pt x="1218875" y="3614"/>
                  </a:lnTo>
                  <a:lnTo>
                    <a:pt x="1231334" y="4969"/>
                  </a:lnTo>
                  <a:lnTo>
                    <a:pt x="1243340" y="7453"/>
                  </a:lnTo>
                  <a:lnTo>
                    <a:pt x="1254667" y="9938"/>
                  </a:lnTo>
                  <a:lnTo>
                    <a:pt x="1260331" y="11293"/>
                  </a:lnTo>
                  <a:lnTo>
                    <a:pt x="1265541" y="13100"/>
                  </a:lnTo>
                  <a:lnTo>
                    <a:pt x="1270751" y="14681"/>
                  </a:lnTo>
                  <a:lnTo>
                    <a:pt x="1275735" y="16262"/>
                  </a:lnTo>
                  <a:lnTo>
                    <a:pt x="1280719" y="18520"/>
                  </a:lnTo>
                  <a:lnTo>
                    <a:pt x="1285249" y="20553"/>
                  </a:lnTo>
                  <a:lnTo>
                    <a:pt x="1290007" y="22812"/>
                  </a:lnTo>
                  <a:lnTo>
                    <a:pt x="1294084" y="25070"/>
                  </a:lnTo>
                  <a:lnTo>
                    <a:pt x="1298162" y="27329"/>
                  </a:lnTo>
                  <a:lnTo>
                    <a:pt x="1302239" y="30039"/>
                  </a:lnTo>
                  <a:lnTo>
                    <a:pt x="1305864" y="32749"/>
                  </a:lnTo>
                  <a:lnTo>
                    <a:pt x="1309489" y="35686"/>
                  </a:lnTo>
                  <a:lnTo>
                    <a:pt x="1312887" y="38622"/>
                  </a:lnTo>
                  <a:lnTo>
                    <a:pt x="1315832" y="41784"/>
                  </a:lnTo>
                  <a:lnTo>
                    <a:pt x="1318777" y="45172"/>
                  </a:lnTo>
                  <a:lnTo>
                    <a:pt x="1321495" y="48785"/>
                  </a:lnTo>
                  <a:lnTo>
                    <a:pt x="1323987" y="52399"/>
                  </a:lnTo>
                  <a:lnTo>
                    <a:pt x="1326252" y="56239"/>
                  </a:lnTo>
                  <a:lnTo>
                    <a:pt x="1328064" y="60078"/>
                  </a:lnTo>
                  <a:lnTo>
                    <a:pt x="1329877" y="64144"/>
                  </a:lnTo>
                  <a:lnTo>
                    <a:pt x="1331462" y="68209"/>
                  </a:lnTo>
                  <a:lnTo>
                    <a:pt x="1332369" y="72727"/>
                  </a:lnTo>
                  <a:lnTo>
                    <a:pt x="1333501" y="76792"/>
                  </a:lnTo>
                  <a:lnTo>
                    <a:pt x="1333954" y="80858"/>
                  </a:lnTo>
                  <a:lnTo>
                    <a:pt x="1334407" y="84923"/>
                  </a:lnTo>
                  <a:lnTo>
                    <a:pt x="1335087" y="88989"/>
                  </a:lnTo>
                  <a:lnTo>
                    <a:pt x="1335087" y="93506"/>
                  </a:lnTo>
                  <a:lnTo>
                    <a:pt x="1335087" y="97571"/>
                  </a:lnTo>
                  <a:lnTo>
                    <a:pt x="1335087" y="101637"/>
                  </a:lnTo>
                  <a:lnTo>
                    <a:pt x="1334407" y="105702"/>
                  </a:lnTo>
                  <a:lnTo>
                    <a:pt x="1333954" y="109542"/>
                  </a:lnTo>
                  <a:lnTo>
                    <a:pt x="1333275" y="113607"/>
                  </a:lnTo>
                  <a:lnTo>
                    <a:pt x="1332369" y="117221"/>
                  </a:lnTo>
                  <a:lnTo>
                    <a:pt x="1331236" y="121061"/>
                  </a:lnTo>
                  <a:lnTo>
                    <a:pt x="1329877" y="124674"/>
                  </a:lnTo>
                  <a:lnTo>
                    <a:pt x="1328291" y="128288"/>
                  </a:lnTo>
                  <a:lnTo>
                    <a:pt x="1326479" y="131676"/>
                  </a:lnTo>
                  <a:lnTo>
                    <a:pt x="1324440" y="134838"/>
                  </a:lnTo>
                  <a:lnTo>
                    <a:pt x="1292498" y="182494"/>
                  </a:lnTo>
                  <a:lnTo>
                    <a:pt x="1261237" y="228570"/>
                  </a:lnTo>
                  <a:lnTo>
                    <a:pt x="1231334" y="272613"/>
                  </a:lnTo>
                  <a:lnTo>
                    <a:pt x="1202338" y="314848"/>
                  </a:lnTo>
                  <a:lnTo>
                    <a:pt x="1199393" y="318688"/>
                  </a:lnTo>
                  <a:lnTo>
                    <a:pt x="1196221" y="322076"/>
                  </a:lnTo>
                  <a:lnTo>
                    <a:pt x="1192823" y="325012"/>
                  </a:lnTo>
                  <a:lnTo>
                    <a:pt x="1189425" y="327496"/>
                  </a:lnTo>
                  <a:lnTo>
                    <a:pt x="1185574" y="329529"/>
                  </a:lnTo>
                  <a:lnTo>
                    <a:pt x="1181723" y="330658"/>
                  </a:lnTo>
                  <a:lnTo>
                    <a:pt x="1177872" y="331562"/>
                  </a:lnTo>
                  <a:lnTo>
                    <a:pt x="1174021" y="331788"/>
                  </a:lnTo>
                  <a:lnTo>
                    <a:pt x="678136" y="331788"/>
                  </a:lnTo>
                  <a:lnTo>
                    <a:pt x="674058" y="331562"/>
                  </a:lnTo>
                  <a:lnTo>
                    <a:pt x="670207" y="330658"/>
                  </a:lnTo>
                  <a:lnTo>
                    <a:pt x="666356" y="329529"/>
                  </a:lnTo>
                  <a:lnTo>
                    <a:pt x="662505" y="327496"/>
                  </a:lnTo>
                  <a:lnTo>
                    <a:pt x="659107" y="325012"/>
                  </a:lnTo>
                  <a:lnTo>
                    <a:pt x="655936" y="322076"/>
                  </a:lnTo>
                  <a:lnTo>
                    <a:pt x="652538" y="318688"/>
                  </a:lnTo>
                  <a:lnTo>
                    <a:pt x="649593" y="314848"/>
                  </a:lnTo>
                  <a:lnTo>
                    <a:pt x="620823" y="272613"/>
                  </a:lnTo>
                  <a:lnTo>
                    <a:pt x="590693" y="228570"/>
                  </a:lnTo>
                  <a:lnTo>
                    <a:pt x="559432" y="182494"/>
                  </a:lnTo>
                  <a:lnTo>
                    <a:pt x="527490" y="134838"/>
                  </a:lnTo>
                  <a:lnTo>
                    <a:pt x="525451" y="131676"/>
                  </a:lnTo>
                  <a:lnTo>
                    <a:pt x="523639" y="128288"/>
                  </a:lnTo>
                  <a:lnTo>
                    <a:pt x="522053" y="124674"/>
                  </a:lnTo>
                  <a:lnTo>
                    <a:pt x="520694" y="121061"/>
                  </a:lnTo>
                  <a:lnTo>
                    <a:pt x="519335" y="117221"/>
                  </a:lnTo>
                  <a:lnTo>
                    <a:pt x="518202" y="113381"/>
                  </a:lnTo>
                  <a:lnTo>
                    <a:pt x="517296" y="109316"/>
                  </a:lnTo>
                  <a:lnTo>
                    <a:pt x="516843" y="105250"/>
                  </a:lnTo>
                  <a:lnTo>
                    <a:pt x="516164" y="101185"/>
                  </a:lnTo>
                  <a:lnTo>
                    <a:pt x="515937" y="97119"/>
                  </a:lnTo>
                  <a:lnTo>
                    <a:pt x="515937" y="92828"/>
                  </a:lnTo>
                  <a:lnTo>
                    <a:pt x="516164" y="88763"/>
                  </a:lnTo>
                  <a:lnTo>
                    <a:pt x="516843" y="84697"/>
                  </a:lnTo>
                  <a:lnTo>
                    <a:pt x="517523" y="80632"/>
                  </a:lnTo>
                  <a:lnTo>
                    <a:pt x="518202" y="76792"/>
                  </a:lnTo>
                  <a:lnTo>
                    <a:pt x="519562" y="72727"/>
                  </a:lnTo>
                  <a:lnTo>
                    <a:pt x="521147" y="68661"/>
                  </a:lnTo>
                  <a:lnTo>
                    <a:pt x="522960" y="64822"/>
                  </a:lnTo>
                  <a:lnTo>
                    <a:pt x="524772" y="61208"/>
                  </a:lnTo>
                  <a:lnTo>
                    <a:pt x="527037" y="57820"/>
                  </a:lnTo>
                  <a:lnTo>
                    <a:pt x="529303" y="54432"/>
                  </a:lnTo>
                  <a:lnTo>
                    <a:pt x="532021" y="51044"/>
                  </a:lnTo>
                  <a:lnTo>
                    <a:pt x="534513" y="47656"/>
                  </a:lnTo>
                  <a:lnTo>
                    <a:pt x="537458" y="44720"/>
                  </a:lnTo>
                  <a:lnTo>
                    <a:pt x="540629" y="41784"/>
                  </a:lnTo>
                  <a:lnTo>
                    <a:pt x="543801" y="39073"/>
                  </a:lnTo>
                  <a:lnTo>
                    <a:pt x="547425" y="36137"/>
                  </a:lnTo>
                  <a:lnTo>
                    <a:pt x="551050" y="33653"/>
                  </a:lnTo>
                  <a:lnTo>
                    <a:pt x="554674" y="30943"/>
                  </a:lnTo>
                  <a:lnTo>
                    <a:pt x="558752" y="28458"/>
                  </a:lnTo>
                  <a:lnTo>
                    <a:pt x="562830" y="26199"/>
                  </a:lnTo>
                  <a:lnTo>
                    <a:pt x="566907" y="24167"/>
                  </a:lnTo>
                  <a:lnTo>
                    <a:pt x="571438" y="21682"/>
                  </a:lnTo>
                  <a:lnTo>
                    <a:pt x="575969" y="19875"/>
                  </a:lnTo>
                  <a:lnTo>
                    <a:pt x="585483" y="16036"/>
                  </a:lnTo>
                  <a:lnTo>
                    <a:pt x="595677" y="12874"/>
                  </a:lnTo>
                  <a:lnTo>
                    <a:pt x="605871" y="9938"/>
                  </a:lnTo>
                  <a:lnTo>
                    <a:pt x="616972" y="7453"/>
                  </a:lnTo>
                  <a:lnTo>
                    <a:pt x="628298" y="5420"/>
                  </a:lnTo>
                  <a:lnTo>
                    <a:pt x="639852" y="3614"/>
                  </a:lnTo>
                  <a:lnTo>
                    <a:pt x="652084" y="2258"/>
                  </a:lnTo>
                  <a:lnTo>
                    <a:pt x="664317" y="903"/>
                  </a:lnTo>
                  <a:lnTo>
                    <a:pt x="677003" y="451"/>
                  </a:lnTo>
                  <a:lnTo>
                    <a:pt x="689916" y="0"/>
                  </a:lnTo>
                  <a:close/>
                </a:path>
              </a:pathLst>
            </a:custGeom>
            <a:solidFill>
              <a:srgbClr val="222830"/>
            </a:solidFill>
            <a:ln algn="ctr" cap="flat" cmpd="sng" w="12700">
              <a:solidFill>
                <a:srgbClr val="222830"/>
              </a:solidFill>
              <a:prstDash val="solid"/>
              <a:miter lim="800000"/>
            </a:ln>
            <a:effectLst/>
            <a:extLst/>
          </p:spPr>
          <p:txBody>
            <a:bodyPr anchor="ctr" rtlCol="0"/>
            <a:lstStyle/>
            <a:p>
              <a:pPr algn="ctr" defTabSz="914400"/>
              <a:endParaRPr altLang="en-US" lang="zh-CN">
                <a:solidFill>
                  <a:sysClr lastClr="FFFFFF" val="window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8CA3BEA4-2AFB-4565-A629-7E527F1157AE}"/>
              </a:ext>
            </a:extLst>
          </p:cNvPr>
          <p:cNvGrpSpPr/>
          <p:nvPr/>
        </p:nvGrpSpPr>
        <p:grpSpPr>
          <a:xfrm>
            <a:off x="4173735" y="1642737"/>
            <a:ext cx="1078918" cy="1078918"/>
            <a:chOff x="4249935" y="2201537"/>
            <a:chExt cx="1078918" cy="1078918"/>
          </a:xfrm>
        </p:grpSpPr>
        <p:sp>
          <p:nvSpPr>
            <p:cNvPr id="9" name="Shape 10193">
              <a:extLst>
                <a:ext uri="{FF2B5EF4-FFF2-40B4-BE49-F238E27FC236}">
                  <a16:creationId xmlns:a16="http://schemas.microsoft.com/office/drawing/2014/main" id="{135B2AB3-CBBC-4EC2-BF93-E9D4A8EC6191}"/>
                </a:ext>
              </a:extLst>
            </p:cNvPr>
            <p:cNvSpPr/>
            <p:nvPr/>
          </p:nvSpPr>
          <p:spPr>
            <a:xfrm>
              <a:off x="4249935" y="2201537"/>
              <a:ext cx="1078918" cy="107891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cap="flat" w="114300">
              <a:solidFill>
                <a:srgbClr val="222830"/>
              </a:solidFill>
              <a:prstDash val="solid"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solidFill>
                  <a:prstClr val="black"/>
                </a:solidFill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515D3AD-355D-4115-AEA8-603362BE8514}"/>
                </a:ext>
              </a:extLst>
            </p:cNvPr>
            <p:cNvSpPr/>
            <p:nvPr/>
          </p:nvSpPr>
          <p:spPr bwMode="auto">
            <a:xfrm>
              <a:off x="4598894" y="2550496"/>
              <a:ext cx="406400" cy="406400"/>
            </a:xfrm>
            <a:custGeom>
              <a:gdLst>
                <a:gd fmla="*/ 984018 w 1589088" name="T0"/>
                <a:gd fmla="*/ 589506 h 1589088" name="T1"/>
                <a:gd fmla="*/ 955171 w 1589088" name="T2"/>
                <a:gd fmla="*/ 645802 h 1589088" name="T3"/>
                <a:gd fmla="*/ 898294 w 1589088" name="T4"/>
                <a:gd fmla="*/ 673272 h 1589088" name="T5"/>
                <a:gd fmla="*/ 881422 w 1589088" name="T6"/>
                <a:gd fmla="*/ 964824 h 1589088" name="T7"/>
                <a:gd fmla="*/ 873530 w 1589088" name="T8"/>
                <a:gd fmla="*/ 1040159 h 1589088" name="T9"/>
                <a:gd fmla="*/ 824817 w 1589088" name="T10"/>
                <a:gd fmla="*/ 1084490 h 1589088" name="T11"/>
                <a:gd fmla="*/ 756238 w 1589088" name="T12"/>
                <a:gd fmla="*/ 1088026 h 1589088" name="T13"/>
                <a:gd fmla="*/ 703444 w 1589088" name="T14"/>
                <a:gd fmla="*/ 1048590 h 1589088" name="T15"/>
                <a:gd fmla="*/ 686571 w 1589088" name="T16"/>
                <a:gd fmla="*/ 985493 h 1589088" name="T17"/>
                <a:gd fmla="*/ 486007 w 1589088" name="T18"/>
                <a:gd fmla="*/ 893024 h 1589088" name="T19"/>
                <a:gd fmla="*/ 398106 w 1589088" name="T20"/>
                <a:gd fmla="*/ 820680 h 1589088" name="T21"/>
                <a:gd fmla="*/ 402189 w 1589088" name="T22"/>
                <a:gd fmla="*/ 755134 h 1589088" name="T23"/>
                <a:gd fmla="*/ 446547 w 1589088" name="T24"/>
                <a:gd fmla="*/ 706452 h 1589088" name="T25"/>
                <a:gd fmla="*/ 514037 w 1589088" name="T26"/>
                <a:gd fmla="*/ 696389 h 1589088" name="T27"/>
                <a:gd fmla="*/ 570641 w 1589088" name="T28"/>
                <a:gd fmla="*/ 730385 h 1589088" name="T29"/>
                <a:gd fmla="*/ 593501 w 1589088" name="T30"/>
                <a:gd fmla="*/ 794027 h 1589088" name="T31"/>
                <a:gd fmla="*/ 818558 w 1589088" name="T32"/>
                <a:gd fmla="*/ 648522 h 1589088" name="T33"/>
                <a:gd fmla="*/ 785901 w 1589088" name="T34"/>
                <a:gd fmla="*/ 575091 h 1589088" name="T35"/>
                <a:gd fmla="*/ 808761 w 1589088" name="T36"/>
                <a:gd fmla="*/ 511721 h 1589088" name="T37"/>
                <a:gd fmla="*/ 865365 w 1589088" name="T38"/>
                <a:gd fmla="*/ 477726 h 1589088" name="T39"/>
                <a:gd fmla="*/ 728574 w 1589088" name="T40"/>
                <a:gd fmla="*/ 144010 h 1589088" name="T41"/>
                <a:gd fmla="*/ 531280 w 1589088" name="T42"/>
                <a:gd fmla="*/ 182593 h 1589088" name="T43"/>
                <a:gd fmla="*/ 353281 w 1589088" name="T44"/>
                <a:gd fmla="*/ 288291 h 1589088" name="T45"/>
                <a:gd fmla="*/ 219577 w 1589088" name="T46"/>
                <a:gd fmla="*/ 451592 h 1589088" name="T47"/>
                <a:gd fmla="*/ 152454 w 1589088" name="T48"/>
                <a:gd fmla="*/ 642880 h 1589088" name="T49"/>
                <a:gd fmla="*/ 152454 w 1589088" name="T50"/>
                <a:gd fmla="*/ 843135 h 1589088" name="T51"/>
                <a:gd fmla="*/ 219577 w 1589088" name="T52"/>
                <a:gd fmla="*/ 1034422 h 1589088" name="T53"/>
                <a:gd fmla="*/ 353281 w 1589088" name="T54"/>
                <a:gd fmla="*/ 1197724 h 1589088" name="T55"/>
                <a:gd fmla="*/ 531280 w 1589088" name="T56"/>
                <a:gd fmla="*/ 1303421 h 1589088" name="T57"/>
                <a:gd fmla="*/ 728574 w 1589088" name="T58"/>
                <a:gd fmla="*/ 1341734 h 1589088" name="T59"/>
                <a:gd fmla="*/ 927227 w 1589088" name="T60"/>
                <a:gd fmla="*/ 1312931 h 1589088" name="T61"/>
                <a:gd fmla="*/ 1109302 w 1589088" name="T62"/>
                <a:gd fmla="*/ 1217015 h 1589088" name="T63"/>
                <a:gd fmla="*/ 1251431 w 1589088" name="T64"/>
                <a:gd fmla="*/ 1059964 h 1589088" name="T65"/>
                <a:gd fmla="*/ 1328065 w 1589088" name="T66"/>
                <a:gd fmla="*/ 871393 h 1589088" name="T67"/>
                <a:gd fmla="*/ 1337576 w 1589088" name="T68"/>
                <a:gd fmla="*/ 671410 h 1589088" name="T69"/>
                <a:gd fmla="*/ 1280237 w 1589088" name="T70"/>
                <a:gd fmla="*/ 477677 h 1589088" name="T71"/>
                <a:gd fmla="*/ 1155500 w 1589088" name="T72"/>
                <a:gd fmla="*/ 308670 h 1589088" name="T73"/>
                <a:gd fmla="*/ 981849 w 1589088" name="T74"/>
                <a:gd fmla="*/ 193462 h 1589088" name="T75"/>
                <a:gd fmla="*/ 785915 w 1589088" name="T76"/>
                <a:gd fmla="*/ 145640 h 1589088" name="T77"/>
                <a:gd fmla="*/ 902226 w 1589088" name="T78"/>
                <a:gd fmla="*/ 17390 h 1589088" name="T79"/>
                <a:gd fmla="*/ 1136207 w 1589088" name="T80"/>
                <a:gd fmla="*/ 112491 h 1589088" name="T81"/>
                <a:gd fmla="*/ 1320999 w 1589088" name="T82"/>
                <a:gd fmla="*/ 276063 h 1589088" name="T83"/>
                <a:gd fmla="*/ 1429702 w 1589088" name="T84"/>
                <a:gd fmla="*/ 459201 h 1589088" name="T85"/>
                <a:gd fmla="*/ 1481334 w 1589088" name="T86"/>
                <a:gd fmla="*/ 660270 h 1589088" name="T87"/>
                <a:gd fmla="*/ 1475356 w 1589088" name="T88"/>
                <a:gd fmla="*/ 866502 h 1589088" name="T89"/>
                <a:gd fmla="*/ 1412581 w 1589088" name="T90"/>
                <a:gd fmla="*/ 1064855 h 1589088" name="T91"/>
                <a:gd fmla="*/ 1892771 w 1589088" name="T92"/>
                <a:gd fmla="*/ 1636001 h 1589088" name="T93"/>
                <a:gd fmla="*/ 1896304 w 1589088" name="T94"/>
                <a:gd fmla="*/ 1759632 h 1589088" name="T95"/>
                <a:gd fmla="*/ 1783798 w 1589088" name="T96"/>
                <a:gd fmla="*/ 1885980 h 1589088" name="T97"/>
                <a:gd fmla="*/ 1662866 w 1589088" name="T98"/>
                <a:gd fmla="*/ 1900381 h 1589088" name="T99"/>
                <a:gd fmla="*/ 1104954 w 1589088" name="T100"/>
                <a:gd fmla="*/ 1391458 h 1589088" name="T101"/>
                <a:gd fmla="*/ 909835 w 1589088" name="T102"/>
                <a:gd fmla="*/ 1466451 h 1589088" name="T103"/>
                <a:gd fmla="*/ 704388 w 1589088" name="T104"/>
                <a:gd fmla="*/ 1484656 h 1589088" name="T105"/>
                <a:gd fmla="*/ 501116 w 1589088" name="T106"/>
                <a:gd fmla="*/ 1445528 h 1589088" name="T107"/>
                <a:gd fmla="*/ 313061 w 1589088" name="T108"/>
                <a:gd fmla="*/ 1349069 h 1589088" name="T109"/>
                <a:gd fmla="*/ 143758 w 1589088" name="T110"/>
                <a:gd fmla="*/ 1181965 h 1589088" name="T111"/>
                <a:gd fmla="*/ 30708 w 1589088" name="T112"/>
                <a:gd fmla="*/ 954538 h 1589088" name="T113"/>
                <a:gd fmla="*/ 815 w 1589088" name="T114"/>
                <a:gd fmla="*/ 707277 h 1589088" name="T115"/>
                <a:gd fmla="*/ 54351 w 1589088" name="T116"/>
                <a:gd fmla="*/ 463275 h 1589088" name="T117"/>
                <a:gd fmla="*/ 191315 w 1589088" name="T118"/>
                <a:gd fmla="*/ 245360 h 1589088" name="T119"/>
                <a:gd fmla="*/ 397577 w 1589088" name="T120"/>
                <a:gd fmla="*/ 85319 h 1589088" name="T121"/>
                <a:gd fmla="*/ 636177 w 1589088" name="T122"/>
                <a:gd fmla="*/ 7880 h 1589088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1589088" w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rgbClr val="222830"/>
            </a:solidFill>
            <a:ln algn="ctr" cap="flat" cmpd="sng" w="12700">
              <a:solidFill>
                <a:srgbClr val="222830"/>
              </a:solidFill>
              <a:prstDash val="solid"/>
              <a:miter lim="800000"/>
            </a:ln>
            <a:effectLst/>
            <a:extLst/>
          </p:spPr>
          <p:txBody>
            <a:bodyPr anchor="ctr" rtlCol="0"/>
            <a:lstStyle/>
            <a:p>
              <a:pPr algn="ctr" defTabSz="914400"/>
              <a:endParaRPr altLang="en-US" lang="zh-CN">
                <a:solidFill>
                  <a:sysClr lastClr="FFFFFF" val="window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CB804B0-9351-4C44-829B-AC9528DC4072}"/>
              </a:ext>
            </a:extLst>
          </p:cNvPr>
          <p:cNvGrpSpPr/>
          <p:nvPr/>
        </p:nvGrpSpPr>
        <p:grpSpPr>
          <a:xfrm>
            <a:off x="4173735" y="4248946"/>
            <a:ext cx="1078918" cy="1078919"/>
            <a:chOff x="4249935" y="4807746"/>
            <a:chExt cx="1078918" cy="1078919"/>
          </a:xfrm>
        </p:grpSpPr>
        <p:sp>
          <p:nvSpPr>
            <p:cNvPr id="12" name="Shape 10201">
              <a:extLst>
                <a:ext uri="{FF2B5EF4-FFF2-40B4-BE49-F238E27FC236}">
                  <a16:creationId xmlns:a16="http://schemas.microsoft.com/office/drawing/2014/main" id="{31EF7163-963E-4F9D-9E49-1FB95FC9958C}"/>
                </a:ext>
              </a:extLst>
            </p:cNvPr>
            <p:cNvSpPr/>
            <p:nvPr/>
          </p:nvSpPr>
          <p:spPr>
            <a:xfrm>
              <a:off x="4249935" y="4807746"/>
              <a:ext cx="1078918" cy="107891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cap="flat" w="114300">
              <a:solidFill>
                <a:srgbClr val="222830"/>
              </a:solidFill>
              <a:prstDash val="solid"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solidFill>
                  <a:prstClr val="black"/>
                </a:solidFill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C4EA036F-22E4-47D6-BE14-5C309A85B583}"/>
                </a:ext>
              </a:extLst>
            </p:cNvPr>
            <p:cNvSpPr/>
            <p:nvPr/>
          </p:nvSpPr>
          <p:spPr bwMode="auto">
            <a:xfrm>
              <a:off x="4586194" y="5149424"/>
              <a:ext cx="406400" cy="395562"/>
            </a:xfrm>
            <a:custGeom>
              <a:gdLst>
                <a:gd fmla="*/ 476571 w 1257300" name="T0"/>
                <a:gd fmla="*/ 1691868 h 1223963" name="T1"/>
                <a:gd fmla="*/ 411091 w 1257300" name="T2"/>
                <a:gd fmla="*/ 1669802 h 1223963" name="T3"/>
                <a:gd fmla="*/ 358867 w 1257300" name="T4"/>
                <a:gd fmla="*/ 1624469 h 1223963" name="T5"/>
                <a:gd fmla="*/ 327935 w 1257300" name="T6"/>
                <a:gd fmla="*/ 1561884 h 1223963" name="T7"/>
                <a:gd fmla="*/ 323517 w 1257300" name="T8"/>
                <a:gd fmla="*/ 1492881 h 1223963" name="T9"/>
                <a:gd fmla="*/ 346414 w 1257300" name="T10"/>
                <a:gd fmla="*/ 1427488 h 1223963" name="T11"/>
                <a:gd fmla="*/ 1737755 w 1257300" name="T12"/>
                <a:gd fmla="*/ 1242146 h 1223963" name="T13"/>
                <a:gd fmla="*/ 1821176 w 1257300" name="T14"/>
                <a:gd fmla="*/ 1214088 h 1223963" name="T15"/>
                <a:gd fmla="*/ 1887755 w 1257300" name="T16"/>
                <a:gd fmla="*/ 1155970 h 1223963" name="T17"/>
                <a:gd fmla="*/ 1609011 w 1257300" name="T18"/>
                <a:gd fmla="*/ 1636955 h 1223963" name="T19"/>
                <a:gd fmla="*/ 1560079 w 1257300" name="T20"/>
                <a:gd fmla="*/ 1673028 h 1223963" name="T21"/>
                <a:gd fmla="*/ 1502326 w 1257300" name="T22"/>
                <a:gd fmla="*/ 1688261 h 1223963" name="T23"/>
                <a:gd fmla="*/ 1216362 w 1257300" name="T24"/>
                <a:gd fmla="*/ 1786862 h 1223963" name="T25"/>
                <a:gd fmla="*/ 1115292 w 1257300" name="T26"/>
                <a:gd fmla="*/ 1638158 h 1223963" name="T27"/>
                <a:gd fmla="*/ 1064758 w 1257300" name="T28"/>
                <a:gd fmla="*/ 1543162 h 1223963" name="T29"/>
                <a:gd fmla="*/ 1044705 w 1257300" name="T30"/>
                <a:gd fmla="*/ 1476626 h 1223963" name="T31"/>
                <a:gd fmla="*/ 1046308 w 1257300" name="T32"/>
                <a:gd fmla="*/ 1442957 h 1223963" name="T33"/>
                <a:gd fmla="*/ 1078795 w 1257300" name="T34"/>
                <a:gd fmla="*/ 1357582 h 1223963" name="T35"/>
                <a:gd fmla="*/ 1135345 w 1257300" name="T36"/>
                <a:gd fmla="*/ 1261385 h 1223963" name="T37"/>
                <a:gd fmla="*/ 1258876 w 1257300" name="T38"/>
                <a:gd fmla="*/ 1089433 h 1223963" name="T39"/>
                <a:gd fmla="*/ 337544 w 1257300" name="T40"/>
                <a:gd fmla="*/ 689012 h 1223963" name="T41"/>
                <a:gd fmla="*/ 427744 w 1257300" name="T42"/>
                <a:gd fmla="*/ 703448 h 1223963" name="T43"/>
                <a:gd fmla="*/ 457809 w 1257300" name="T44"/>
                <a:gd fmla="*/ 718285 h 1223963" name="T45"/>
                <a:gd fmla="*/ 505515 w 1257300" name="T46"/>
                <a:gd fmla="*/ 769212 h 1223963" name="T47"/>
                <a:gd fmla="*/ 562841 w 1257300" name="T48"/>
                <a:gd fmla="*/ 859835 h 1223963" name="T49"/>
                <a:gd fmla="*/ 641014 w 1257300" name="T50"/>
                <a:gd fmla="*/ 1022237 h 1223963" name="T51"/>
                <a:gd fmla="*/ 302267 w 1257300" name="T52"/>
                <a:gd fmla="*/ 1411201 h 1223963" name="T53"/>
                <a:gd fmla="*/ 278614 w 1257300" name="T54"/>
                <a:gd fmla="*/ 1497013 h 1223963" name="T55"/>
                <a:gd fmla="*/ 290239 w 1257300" name="T56"/>
                <a:gd fmla="*/ 1584428 h 1223963" name="T57"/>
                <a:gd fmla="*/ 22048 w 1257300" name="T58"/>
                <a:gd fmla="*/ 1126094 h 1223963" name="T59"/>
                <a:gd fmla="*/ 10824 w 1257300" name="T60"/>
                <a:gd fmla="*/ 1065946 h 1223963" name="T61"/>
                <a:gd fmla="*/ 23252 w 1257300" name="T62"/>
                <a:gd fmla="*/ 1007000 h 1223963" name="T63"/>
                <a:gd fmla="*/ 56524 w 1257300" name="T64"/>
                <a:gd fmla="*/ 704651 h 1223963" name="T65"/>
                <a:gd fmla="*/ 244939 w 1257300" name="T66"/>
                <a:gd fmla="*/ 688612 h 1223963" name="T67"/>
                <a:gd fmla="*/ 1880948 w 1257300" name="T68"/>
                <a:gd fmla="*/ 963975 h 1223963" name="T69"/>
                <a:gd fmla="*/ 1890570 w 1257300" name="T70"/>
                <a:gd fmla="*/ 1032516 h 1223963" name="T71"/>
                <a:gd fmla="*/ 1872930 w 1257300" name="T72"/>
                <a:gd fmla="*/ 1099053 h 1223963" name="T73"/>
                <a:gd fmla="*/ 1830438 w 1257300" name="T74"/>
                <a:gd fmla="*/ 1154365 h 1223963" name="T75"/>
                <a:gd fmla="*/ 1770706 w 1257300" name="T76"/>
                <a:gd fmla="*/ 1188436 h 1223963" name="T77"/>
                <a:gd fmla="*/ 1506523 w 1257300" name="T78"/>
                <a:gd fmla="*/ 1197654 h 1223963" name="T79"/>
                <a:gd fmla="*/ 1276229 w 1257300" name="T80"/>
                <a:gd fmla="*/ 48901 h 1223963" name="T81"/>
                <a:gd fmla="*/ 1339380 w 1257300" name="T82"/>
                <a:gd fmla="*/ 75355 h 1223963" name="T83"/>
                <a:gd fmla="*/ 1388142 w 1257300" name="T84"/>
                <a:gd fmla="*/ 124256 h 1223963" name="T85"/>
                <a:gd fmla="*/ 1583991 w 1257300" name="T86"/>
                <a:gd fmla="*/ 266948 h 1223963" name="T87"/>
                <a:gd fmla="*/ 1506052 w 1257300" name="T88"/>
                <a:gd fmla="*/ 428880 h 1223963" name="T89"/>
                <a:gd fmla="*/ 1449295 w 1257300" name="T90"/>
                <a:gd fmla="*/ 519466 h 1223963" name="T91"/>
                <a:gd fmla="*/ 1402132 w 1257300" name="T92"/>
                <a:gd fmla="*/ 570370 h 1223963" name="T93"/>
                <a:gd fmla="*/ 1371755 w 1257300" name="T94"/>
                <a:gd fmla="*/ 586002 h 1223963" name="T95"/>
                <a:gd fmla="*/ 1282224 w 1257300" name="T96"/>
                <a:gd fmla="*/ 600031 h 1223963" name="T97"/>
                <a:gd fmla="*/ 1170311 w 1257300" name="T98"/>
                <a:gd fmla="*/ 599631 h 1223963" name="T99"/>
                <a:gd fmla="*/ 960473 w 1257300" name="T100"/>
                <a:gd fmla="*/ 578787 h 1223963" name="T101"/>
                <a:gd fmla="*/ 1095170 w 1257300" name="T102"/>
                <a:gd fmla="*/ 125058 h 1223963" name="T103"/>
                <a:gd fmla="*/ 1143532 w 1257300" name="T104"/>
                <a:gd fmla="*/ 75756 h 1223963" name="T105"/>
                <a:gd fmla="*/ 1206683 w 1257300" name="T106"/>
                <a:gd fmla="*/ 48901 h 1223963" name="T107"/>
                <a:gd fmla="*/ 1228691 w 1257300" name="T108"/>
                <a:gd fmla="*/ 400 h 1223963" name="T109"/>
                <a:gd fmla="*/ 1144395 w 1257300" name="T110"/>
                <a:gd fmla="*/ 22795 h 1223963" name="T111"/>
                <a:gd fmla="*/ 1076156 w 1257300" name="T112"/>
                <a:gd fmla="*/ 75584 h 1223963" name="T113"/>
                <a:gd fmla="*/ 319906 w 1257300" name="T114"/>
                <a:gd fmla="*/ 481894 h 1223963" name="T115"/>
                <a:gd fmla="*/ 559545 w 1257300" name="T116"/>
                <a:gd fmla="*/ 69985 h 1223963" name="T117"/>
                <a:gd fmla="*/ 601694 w 1257300" name="T118"/>
                <a:gd fmla="*/ 27194 h 1223963" name="T119"/>
                <a:gd fmla="*/ 657088 w 1257300" name="T120"/>
                <a:gd fmla="*/ 3200 h 1223963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1223963" w="1257300">
                  <a:moveTo>
                    <a:pt x="297038" y="823913"/>
                  </a:moveTo>
                  <a:lnTo>
                    <a:pt x="593725" y="823913"/>
                  </a:lnTo>
                  <a:lnTo>
                    <a:pt x="593725" y="1117601"/>
                  </a:lnTo>
                  <a:lnTo>
                    <a:pt x="329915" y="1117601"/>
                  </a:lnTo>
                  <a:lnTo>
                    <a:pt x="322226" y="1117601"/>
                  </a:lnTo>
                  <a:lnTo>
                    <a:pt x="314537" y="1116807"/>
                  </a:lnTo>
                  <a:lnTo>
                    <a:pt x="306848" y="1115483"/>
                  </a:lnTo>
                  <a:lnTo>
                    <a:pt x="299425" y="1113894"/>
                  </a:lnTo>
                  <a:lnTo>
                    <a:pt x="292001" y="1111510"/>
                  </a:lnTo>
                  <a:lnTo>
                    <a:pt x="284842" y="1108862"/>
                  </a:lnTo>
                  <a:lnTo>
                    <a:pt x="277949" y="1105949"/>
                  </a:lnTo>
                  <a:lnTo>
                    <a:pt x="271320" y="1102241"/>
                  </a:lnTo>
                  <a:lnTo>
                    <a:pt x="264692" y="1098004"/>
                  </a:lnTo>
                  <a:lnTo>
                    <a:pt x="258328" y="1093767"/>
                  </a:lnTo>
                  <a:lnTo>
                    <a:pt x="252761" y="1089000"/>
                  </a:lnTo>
                  <a:lnTo>
                    <a:pt x="246928" y="1083704"/>
                  </a:lnTo>
                  <a:lnTo>
                    <a:pt x="241890" y="1078143"/>
                  </a:lnTo>
                  <a:lnTo>
                    <a:pt x="236852" y="1072317"/>
                  </a:lnTo>
                  <a:lnTo>
                    <a:pt x="232345" y="1066226"/>
                  </a:lnTo>
                  <a:lnTo>
                    <a:pt x="228103" y="1059605"/>
                  </a:lnTo>
                  <a:lnTo>
                    <a:pt x="224391" y="1052455"/>
                  </a:lnTo>
                  <a:lnTo>
                    <a:pt x="221209" y="1045569"/>
                  </a:lnTo>
                  <a:lnTo>
                    <a:pt x="218558" y="1038154"/>
                  </a:lnTo>
                  <a:lnTo>
                    <a:pt x="216437" y="1031004"/>
                  </a:lnTo>
                  <a:lnTo>
                    <a:pt x="214581" y="1023589"/>
                  </a:lnTo>
                  <a:lnTo>
                    <a:pt x="213521" y="1015909"/>
                  </a:lnTo>
                  <a:lnTo>
                    <a:pt x="212990" y="1008494"/>
                  </a:lnTo>
                  <a:lnTo>
                    <a:pt x="212725" y="1000550"/>
                  </a:lnTo>
                  <a:lnTo>
                    <a:pt x="212990" y="993135"/>
                  </a:lnTo>
                  <a:lnTo>
                    <a:pt x="213521" y="985455"/>
                  </a:lnTo>
                  <a:lnTo>
                    <a:pt x="214846" y="978040"/>
                  </a:lnTo>
                  <a:lnTo>
                    <a:pt x="216702" y="970625"/>
                  </a:lnTo>
                  <a:lnTo>
                    <a:pt x="218823" y="963475"/>
                  </a:lnTo>
                  <a:lnTo>
                    <a:pt x="221475" y="956059"/>
                  </a:lnTo>
                  <a:lnTo>
                    <a:pt x="224921" y="949174"/>
                  </a:lnTo>
                  <a:lnTo>
                    <a:pt x="228633" y="942289"/>
                  </a:lnTo>
                  <a:lnTo>
                    <a:pt x="297038" y="823913"/>
                  </a:lnTo>
                  <a:close/>
                  <a:moveTo>
                    <a:pt x="837211" y="711200"/>
                  </a:moveTo>
                  <a:lnTo>
                    <a:pt x="836946" y="821267"/>
                  </a:lnTo>
                  <a:lnTo>
                    <a:pt x="1126800" y="821267"/>
                  </a:lnTo>
                  <a:lnTo>
                    <a:pt x="1136859" y="820738"/>
                  </a:lnTo>
                  <a:lnTo>
                    <a:pt x="1146918" y="819944"/>
                  </a:lnTo>
                  <a:lnTo>
                    <a:pt x="1156712" y="818356"/>
                  </a:lnTo>
                  <a:lnTo>
                    <a:pt x="1165976" y="815975"/>
                  </a:lnTo>
                  <a:lnTo>
                    <a:pt x="1175506" y="813329"/>
                  </a:lnTo>
                  <a:lnTo>
                    <a:pt x="1184506" y="809890"/>
                  </a:lnTo>
                  <a:lnTo>
                    <a:pt x="1193506" y="805921"/>
                  </a:lnTo>
                  <a:lnTo>
                    <a:pt x="1201976" y="801423"/>
                  </a:lnTo>
                  <a:lnTo>
                    <a:pt x="1210447" y="796396"/>
                  </a:lnTo>
                  <a:lnTo>
                    <a:pt x="1218388" y="790575"/>
                  </a:lnTo>
                  <a:lnTo>
                    <a:pt x="1226065" y="784225"/>
                  </a:lnTo>
                  <a:lnTo>
                    <a:pt x="1233212" y="777611"/>
                  </a:lnTo>
                  <a:lnTo>
                    <a:pt x="1239830" y="770467"/>
                  </a:lnTo>
                  <a:lnTo>
                    <a:pt x="1245918" y="763059"/>
                  </a:lnTo>
                  <a:lnTo>
                    <a:pt x="1252006" y="754856"/>
                  </a:lnTo>
                  <a:lnTo>
                    <a:pt x="1257300" y="746654"/>
                  </a:lnTo>
                  <a:lnTo>
                    <a:pt x="1074388" y="1063625"/>
                  </a:lnTo>
                  <a:lnTo>
                    <a:pt x="1070682" y="1069711"/>
                  </a:lnTo>
                  <a:lnTo>
                    <a:pt x="1066447" y="1075003"/>
                  </a:lnTo>
                  <a:lnTo>
                    <a:pt x="1061947" y="1080559"/>
                  </a:lnTo>
                  <a:lnTo>
                    <a:pt x="1057182" y="1085321"/>
                  </a:lnTo>
                  <a:lnTo>
                    <a:pt x="1052417" y="1089819"/>
                  </a:lnTo>
                  <a:lnTo>
                    <a:pt x="1046858" y="1094053"/>
                  </a:lnTo>
                  <a:lnTo>
                    <a:pt x="1041564" y="1097757"/>
                  </a:lnTo>
                  <a:lnTo>
                    <a:pt x="1035741" y="1101461"/>
                  </a:lnTo>
                  <a:lnTo>
                    <a:pt x="1029652" y="1104371"/>
                  </a:lnTo>
                  <a:lnTo>
                    <a:pt x="1023829" y="1107282"/>
                  </a:lnTo>
                  <a:lnTo>
                    <a:pt x="1017476" y="1109398"/>
                  </a:lnTo>
                  <a:lnTo>
                    <a:pt x="1011123" y="1111251"/>
                  </a:lnTo>
                  <a:lnTo>
                    <a:pt x="1004505" y="1112573"/>
                  </a:lnTo>
                  <a:lnTo>
                    <a:pt x="998152" y="1113896"/>
                  </a:lnTo>
                  <a:lnTo>
                    <a:pt x="991535" y="1114426"/>
                  </a:lnTo>
                  <a:lnTo>
                    <a:pt x="984917" y="1114426"/>
                  </a:lnTo>
                  <a:lnTo>
                    <a:pt x="836946" y="1114426"/>
                  </a:lnTo>
                  <a:lnTo>
                    <a:pt x="837211" y="1223963"/>
                  </a:lnTo>
                  <a:lnTo>
                    <a:pt x="830858" y="1216026"/>
                  </a:lnTo>
                  <a:lnTo>
                    <a:pt x="814181" y="1194330"/>
                  </a:lnTo>
                  <a:lnTo>
                    <a:pt x="802799" y="1179513"/>
                  </a:lnTo>
                  <a:lnTo>
                    <a:pt x="790358" y="1162315"/>
                  </a:lnTo>
                  <a:lnTo>
                    <a:pt x="776858" y="1143530"/>
                  </a:lnTo>
                  <a:lnTo>
                    <a:pt x="763093" y="1123686"/>
                  </a:lnTo>
                  <a:lnTo>
                    <a:pt x="749328" y="1102784"/>
                  </a:lnTo>
                  <a:lnTo>
                    <a:pt x="742711" y="1091936"/>
                  </a:lnTo>
                  <a:lnTo>
                    <a:pt x="736093" y="1081353"/>
                  </a:lnTo>
                  <a:lnTo>
                    <a:pt x="729475" y="1070505"/>
                  </a:lnTo>
                  <a:lnTo>
                    <a:pt x="723387" y="1059921"/>
                  </a:lnTo>
                  <a:lnTo>
                    <a:pt x="717563" y="1049338"/>
                  </a:lnTo>
                  <a:lnTo>
                    <a:pt x="712005" y="1039019"/>
                  </a:lnTo>
                  <a:lnTo>
                    <a:pt x="707240" y="1028700"/>
                  </a:lnTo>
                  <a:lnTo>
                    <a:pt x="702740" y="1018646"/>
                  </a:lnTo>
                  <a:lnTo>
                    <a:pt x="698769" y="1009121"/>
                  </a:lnTo>
                  <a:lnTo>
                    <a:pt x="695593" y="999861"/>
                  </a:lnTo>
                  <a:lnTo>
                    <a:pt x="692681" y="991130"/>
                  </a:lnTo>
                  <a:lnTo>
                    <a:pt x="690563" y="982663"/>
                  </a:lnTo>
                  <a:lnTo>
                    <a:pt x="690034" y="978694"/>
                  </a:lnTo>
                  <a:lnTo>
                    <a:pt x="689505" y="974725"/>
                  </a:lnTo>
                  <a:lnTo>
                    <a:pt x="689240" y="971021"/>
                  </a:lnTo>
                  <a:lnTo>
                    <a:pt x="688975" y="967582"/>
                  </a:lnTo>
                  <a:lnTo>
                    <a:pt x="689240" y="964142"/>
                  </a:lnTo>
                  <a:lnTo>
                    <a:pt x="689505" y="960438"/>
                  </a:lnTo>
                  <a:lnTo>
                    <a:pt x="690034" y="956469"/>
                  </a:lnTo>
                  <a:lnTo>
                    <a:pt x="690563" y="952500"/>
                  </a:lnTo>
                  <a:lnTo>
                    <a:pt x="692681" y="944298"/>
                  </a:lnTo>
                  <a:lnTo>
                    <a:pt x="695593" y="935302"/>
                  </a:lnTo>
                  <a:lnTo>
                    <a:pt x="698769" y="926042"/>
                  </a:lnTo>
                  <a:lnTo>
                    <a:pt x="702740" y="916517"/>
                  </a:lnTo>
                  <a:lnTo>
                    <a:pt x="707240" y="906463"/>
                  </a:lnTo>
                  <a:lnTo>
                    <a:pt x="712005" y="896144"/>
                  </a:lnTo>
                  <a:lnTo>
                    <a:pt x="717563" y="886090"/>
                  </a:lnTo>
                  <a:lnTo>
                    <a:pt x="723387" y="875507"/>
                  </a:lnTo>
                  <a:lnTo>
                    <a:pt x="729475" y="864659"/>
                  </a:lnTo>
                  <a:lnTo>
                    <a:pt x="736093" y="854075"/>
                  </a:lnTo>
                  <a:lnTo>
                    <a:pt x="742711" y="843227"/>
                  </a:lnTo>
                  <a:lnTo>
                    <a:pt x="749328" y="832644"/>
                  </a:lnTo>
                  <a:lnTo>
                    <a:pt x="763093" y="811742"/>
                  </a:lnTo>
                  <a:lnTo>
                    <a:pt x="776858" y="791369"/>
                  </a:lnTo>
                  <a:lnTo>
                    <a:pt x="790358" y="772848"/>
                  </a:lnTo>
                  <a:lnTo>
                    <a:pt x="802799" y="755650"/>
                  </a:lnTo>
                  <a:lnTo>
                    <a:pt x="814181" y="740833"/>
                  </a:lnTo>
                  <a:lnTo>
                    <a:pt x="830858" y="719138"/>
                  </a:lnTo>
                  <a:lnTo>
                    <a:pt x="837211" y="711200"/>
                  </a:lnTo>
                  <a:close/>
                  <a:moveTo>
                    <a:pt x="174360" y="454025"/>
                  </a:moveTo>
                  <a:lnTo>
                    <a:pt x="186796" y="454025"/>
                  </a:lnTo>
                  <a:lnTo>
                    <a:pt x="199231" y="454025"/>
                  </a:lnTo>
                  <a:lnTo>
                    <a:pt x="211137" y="454290"/>
                  </a:lnTo>
                  <a:lnTo>
                    <a:pt x="222779" y="454819"/>
                  </a:lnTo>
                  <a:lnTo>
                    <a:pt x="234156" y="455349"/>
                  </a:lnTo>
                  <a:lnTo>
                    <a:pt x="245004" y="456407"/>
                  </a:lnTo>
                  <a:lnTo>
                    <a:pt x="255323" y="457996"/>
                  </a:lnTo>
                  <a:lnTo>
                    <a:pt x="265113" y="459584"/>
                  </a:lnTo>
                  <a:lnTo>
                    <a:pt x="273844" y="461701"/>
                  </a:lnTo>
                  <a:lnTo>
                    <a:pt x="282311" y="464348"/>
                  </a:lnTo>
                  <a:lnTo>
                    <a:pt x="286279" y="465672"/>
                  </a:lnTo>
                  <a:lnTo>
                    <a:pt x="289719" y="466995"/>
                  </a:lnTo>
                  <a:lnTo>
                    <a:pt x="293158" y="468583"/>
                  </a:lnTo>
                  <a:lnTo>
                    <a:pt x="296333" y="470172"/>
                  </a:lnTo>
                  <a:lnTo>
                    <a:pt x="299508" y="472289"/>
                  </a:lnTo>
                  <a:lnTo>
                    <a:pt x="302154" y="474142"/>
                  </a:lnTo>
                  <a:lnTo>
                    <a:pt x="305329" y="476789"/>
                  </a:lnTo>
                  <a:lnTo>
                    <a:pt x="308504" y="479436"/>
                  </a:lnTo>
                  <a:lnTo>
                    <a:pt x="314854" y="484995"/>
                  </a:lnTo>
                  <a:lnTo>
                    <a:pt x="321204" y="491877"/>
                  </a:lnTo>
                  <a:lnTo>
                    <a:pt x="327290" y="499288"/>
                  </a:lnTo>
                  <a:lnTo>
                    <a:pt x="333640" y="507759"/>
                  </a:lnTo>
                  <a:lnTo>
                    <a:pt x="340254" y="516493"/>
                  </a:lnTo>
                  <a:lnTo>
                    <a:pt x="346604" y="526023"/>
                  </a:lnTo>
                  <a:lnTo>
                    <a:pt x="352690" y="535816"/>
                  </a:lnTo>
                  <a:lnTo>
                    <a:pt x="359040" y="546139"/>
                  </a:lnTo>
                  <a:lnTo>
                    <a:pt x="365125" y="556727"/>
                  </a:lnTo>
                  <a:lnTo>
                    <a:pt x="371475" y="567580"/>
                  </a:lnTo>
                  <a:lnTo>
                    <a:pt x="377296" y="578697"/>
                  </a:lnTo>
                  <a:lnTo>
                    <a:pt x="383117" y="589814"/>
                  </a:lnTo>
                  <a:lnTo>
                    <a:pt x="394494" y="612578"/>
                  </a:lnTo>
                  <a:lnTo>
                    <a:pt x="404813" y="634548"/>
                  </a:lnTo>
                  <a:lnTo>
                    <a:pt x="414338" y="655459"/>
                  </a:lnTo>
                  <a:lnTo>
                    <a:pt x="423069" y="674782"/>
                  </a:lnTo>
                  <a:lnTo>
                    <a:pt x="430213" y="691987"/>
                  </a:lnTo>
                  <a:lnTo>
                    <a:pt x="440796" y="717398"/>
                  </a:lnTo>
                  <a:lnTo>
                    <a:pt x="444500" y="726662"/>
                  </a:lnTo>
                  <a:lnTo>
                    <a:pt x="349250" y="671606"/>
                  </a:lnTo>
                  <a:lnTo>
                    <a:pt x="204258" y="922803"/>
                  </a:lnTo>
                  <a:lnTo>
                    <a:pt x="199496" y="931538"/>
                  </a:lnTo>
                  <a:lnTo>
                    <a:pt x="195527" y="940802"/>
                  </a:lnTo>
                  <a:lnTo>
                    <a:pt x="191823" y="949802"/>
                  </a:lnTo>
                  <a:lnTo>
                    <a:pt x="188912" y="959331"/>
                  </a:lnTo>
                  <a:lnTo>
                    <a:pt x="186796" y="968860"/>
                  </a:lnTo>
                  <a:lnTo>
                    <a:pt x="185208" y="978389"/>
                  </a:lnTo>
                  <a:lnTo>
                    <a:pt x="183885" y="988183"/>
                  </a:lnTo>
                  <a:lnTo>
                    <a:pt x="183621" y="997976"/>
                  </a:lnTo>
                  <a:lnTo>
                    <a:pt x="183885" y="1007505"/>
                  </a:lnTo>
                  <a:lnTo>
                    <a:pt x="184944" y="1017299"/>
                  </a:lnTo>
                  <a:lnTo>
                    <a:pt x="186531" y="1027093"/>
                  </a:lnTo>
                  <a:lnTo>
                    <a:pt x="188648" y="1036357"/>
                  </a:lnTo>
                  <a:lnTo>
                    <a:pt x="191558" y="1045886"/>
                  </a:lnTo>
                  <a:lnTo>
                    <a:pt x="194733" y="1055151"/>
                  </a:lnTo>
                  <a:lnTo>
                    <a:pt x="199231" y="1064150"/>
                  </a:lnTo>
                  <a:lnTo>
                    <a:pt x="203729" y="1073150"/>
                  </a:lnTo>
                  <a:lnTo>
                    <a:pt x="20637" y="756044"/>
                  </a:lnTo>
                  <a:lnTo>
                    <a:pt x="17462" y="749691"/>
                  </a:lnTo>
                  <a:lnTo>
                    <a:pt x="14552" y="743338"/>
                  </a:lnTo>
                  <a:lnTo>
                    <a:pt x="12171" y="736721"/>
                  </a:lnTo>
                  <a:lnTo>
                    <a:pt x="10319" y="730104"/>
                  </a:lnTo>
                  <a:lnTo>
                    <a:pt x="8996" y="723751"/>
                  </a:lnTo>
                  <a:lnTo>
                    <a:pt x="7937" y="717133"/>
                  </a:lnTo>
                  <a:lnTo>
                    <a:pt x="7144" y="710251"/>
                  </a:lnTo>
                  <a:lnTo>
                    <a:pt x="7144" y="703634"/>
                  </a:lnTo>
                  <a:lnTo>
                    <a:pt x="7408" y="697016"/>
                  </a:lnTo>
                  <a:lnTo>
                    <a:pt x="8202" y="690399"/>
                  </a:lnTo>
                  <a:lnTo>
                    <a:pt x="9260" y="684046"/>
                  </a:lnTo>
                  <a:lnTo>
                    <a:pt x="10848" y="677429"/>
                  </a:lnTo>
                  <a:lnTo>
                    <a:pt x="12964" y="671076"/>
                  </a:lnTo>
                  <a:lnTo>
                    <a:pt x="15346" y="664724"/>
                  </a:lnTo>
                  <a:lnTo>
                    <a:pt x="17992" y="658900"/>
                  </a:lnTo>
                  <a:lnTo>
                    <a:pt x="21167" y="653077"/>
                  </a:lnTo>
                  <a:lnTo>
                    <a:pt x="95250" y="524964"/>
                  </a:lnTo>
                  <a:lnTo>
                    <a:pt x="0" y="470172"/>
                  </a:lnTo>
                  <a:lnTo>
                    <a:pt x="10054" y="468848"/>
                  </a:lnTo>
                  <a:lnTo>
                    <a:pt x="37306" y="465142"/>
                  </a:lnTo>
                  <a:lnTo>
                    <a:pt x="55827" y="462760"/>
                  </a:lnTo>
                  <a:lnTo>
                    <a:pt x="76994" y="460378"/>
                  </a:lnTo>
                  <a:lnTo>
                    <a:pt x="99748" y="458260"/>
                  </a:lnTo>
                  <a:lnTo>
                    <a:pt x="124089" y="456407"/>
                  </a:lnTo>
                  <a:lnTo>
                    <a:pt x="149225" y="454819"/>
                  </a:lnTo>
                  <a:lnTo>
                    <a:pt x="161660" y="454555"/>
                  </a:lnTo>
                  <a:lnTo>
                    <a:pt x="174360" y="454025"/>
                  </a:lnTo>
                  <a:close/>
                  <a:moveTo>
                    <a:pt x="1100138" y="387350"/>
                  </a:moveTo>
                  <a:lnTo>
                    <a:pt x="1231901" y="615156"/>
                  </a:lnTo>
                  <a:lnTo>
                    <a:pt x="1235605" y="622036"/>
                  </a:lnTo>
                  <a:lnTo>
                    <a:pt x="1239045" y="629179"/>
                  </a:lnTo>
                  <a:lnTo>
                    <a:pt x="1241426" y="636323"/>
                  </a:lnTo>
                  <a:lnTo>
                    <a:pt x="1243807" y="643731"/>
                  </a:lnTo>
                  <a:lnTo>
                    <a:pt x="1245395" y="651140"/>
                  </a:lnTo>
                  <a:lnTo>
                    <a:pt x="1246982" y="658548"/>
                  </a:lnTo>
                  <a:lnTo>
                    <a:pt x="1247512" y="666221"/>
                  </a:lnTo>
                  <a:lnTo>
                    <a:pt x="1247776" y="673629"/>
                  </a:lnTo>
                  <a:lnTo>
                    <a:pt x="1247776" y="681567"/>
                  </a:lnTo>
                  <a:lnTo>
                    <a:pt x="1246982" y="688975"/>
                  </a:lnTo>
                  <a:lnTo>
                    <a:pt x="1245924" y="696648"/>
                  </a:lnTo>
                  <a:lnTo>
                    <a:pt x="1244072" y="704056"/>
                  </a:lnTo>
                  <a:lnTo>
                    <a:pt x="1241691" y="711200"/>
                  </a:lnTo>
                  <a:lnTo>
                    <a:pt x="1239309" y="718608"/>
                  </a:lnTo>
                  <a:lnTo>
                    <a:pt x="1236134" y="725488"/>
                  </a:lnTo>
                  <a:lnTo>
                    <a:pt x="1232430" y="732367"/>
                  </a:lnTo>
                  <a:lnTo>
                    <a:pt x="1228462" y="739246"/>
                  </a:lnTo>
                  <a:lnTo>
                    <a:pt x="1223699" y="745067"/>
                  </a:lnTo>
                  <a:lnTo>
                    <a:pt x="1218937" y="751152"/>
                  </a:lnTo>
                  <a:lnTo>
                    <a:pt x="1213645" y="756973"/>
                  </a:lnTo>
                  <a:lnTo>
                    <a:pt x="1208089" y="762000"/>
                  </a:lnTo>
                  <a:lnTo>
                    <a:pt x="1202003" y="766763"/>
                  </a:lnTo>
                  <a:lnTo>
                    <a:pt x="1195918" y="770996"/>
                  </a:lnTo>
                  <a:lnTo>
                    <a:pt x="1189303" y="775229"/>
                  </a:lnTo>
                  <a:lnTo>
                    <a:pt x="1182689" y="778933"/>
                  </a:lnTo>
                  <a:lnTo>
                    <a:pt x="1175809" y="781579"/>
                  </a:lnTo>
                  <a:lnTo>
                    <a:pt x="1168666" y="784490"/>
                  </a:lnTo>
                  <a:lnTo>
                    <a:pt x="1161257" y="786606"/>
                  </a:lnTo>
                  <a:lnTo>
                    <a:pt x="1153849" y="788194"/>
                  </a:lnTo>
                  <a:lnTo>
                    <a:pt x="1146176" y="789781"/>
                  </a:lnTo>
                  <a:lnTo>
                    <a:pt x="1138503" y="790311"/>
                  </a:lnTo>
                  <a:lnTo>
                    <a:pt x="1130830" y="790575"/>
                  </a:lnTo>
                  <a:lnTo>
                    <a:pt x="994305" y="790575"/>
                  </a:lnTo>
                  <a:lnTo>
                    <a:pt x="846138" y="534194"/>
                  </a:lnTo>
                  <a:lnTo>
                    <a:pt x="1100138" y="387350"/>
                  </a:lnTo>
                  <a:close/>
                  <a:moveTo>
                    <a:pt x="819361" y="30163"/>
                  </a:moveTo>
                  <a:lnTo>
                    <a:pt x="827011" y="30428"/>
                  </a:lnTo>
                  <a:lnTo>
                    <a:pt x="834661" y="31221"/>
                  </a:lnTo>
                  <a:lnTo>
                    <a:pt x="842311" y="32280"/>
                  </a:lnTo>
                  <a:lnTo>
                    <a:pt x="849961" y="34132"/>
                  </a:lnTo>
                  <a:lnTo>
                    <a:pt x="857084" y="36249"/>
                  </a:lnTo>
                  <a:lnTo>
                    <a:pt x="864206" y="39159"/>
                  </a:lnTo>
                  <a:lnTo>
                    <a:pt x="870801" y="42334"/>
                  </a:lnTo>
                  <a:lnTo>
                    <a:pt x="877660" y="45774"/>
                  </a:lnTo>
                  <a:lnTo>
                    <a:pt x="883991" y="49742"/>
                  </a:lnTo>
                  <a:lnTo>
                    <a:pt x="890322" y="54240"/>
                  </a:lnTo>
                  <a:lnTo>
                    <a:pt x="895862" y="59267"/>
                  </a:lnTo>
                  <a:lnTo>
                    <a:pt x="901665" y="64294"/>
                  </a:lnTo>
                  <a:lnTo>
                    <a:pt x="906677" y="70115"/>
                  </a:lnTo>
                  <a:lnTo>
                    <a:pt x="911689" y="75672"/>
                  </a:lnTo>
                  <a:lnTo>
                    <a:pt x="916174" y="82022"/>
                  </a:lnTo>
                  <a:lnTo>
                    <a:pt x="920395" y="88636"/>
                  </a:lnTo>
                  <a:lnTo>
                    <a:pt x="972362" y="179124"/>
                  </a:lnTo>
                  <a:lnTo>
                    <a:pt x="1066801" y="124355"/>
                  </a:lnTo>
                  <a:lnTo>
                    <a:pt x="1063108" y="133615"/>
                  </a:lnTo>
                  <a:lnTo>
                    <a:pt x="1052556" y="159015"/>
                  </a:lnTo>
                  <a:lnTo>
                    <a:pt x="1045434" y="176213"/>
                  </a:lnTo>
                  <a:lnTo>
                    <a:pt x="1036992" y="195793"/>
                  </a:lnTo>
                  <a:lnTo>
                    <a:pt x="1027496" y="216430"/>
                  </a:lnTo>
                  <a:lnTo>
                    <a:pt x="1016944" y="238391"/>
                  </a:lnTo>
                  <a:lnTo>
                    <a:pt x="1005601" y="260880"/>
                  </a:lnTo>
                  <a:lnTo>
                    <a:pt x="999797" y="272257"/>
                  </a:lnTo>
                  <a:lnTo>
                    <a:pt x="993994" y="283105"/>
                  </a:lnTo>
                  <a:lnTo>
                    <a:pt x="987926" y="294218"/>
                  </a:lnTo>
                  <a:lnTo>
                    <a:pt x="981595" y="304801"/>
                  </a:lnTo>
                  <a:lnTo>
                    <a:pt x="975528" y="315120"/>
                  </a:lnTo>
                  <a:lnTo>
                    <a:pt x="969197" y="324645"/>
                  </a:lnTo>
                  <a:lnTo>
                    <a:pt x="962866" y="334170"/>
                  </a:lnTo>
                  <a:lnTo>
                    <a:pt x="956535" y="342901"/>
                  </a:lnTo>
                  <a:lnTo>
                    <a:pt x="949940" y="351368"/>
                  </a:lnTo>
                  <a:lnTo>
                    <a:pt x="943872" y="359041"/>
                  </a:lnTo>
                  <a:lnTo>
                    <a:pt x="937541" y="365655"/>
                  </a:lnTo>
                  <a:lnTo>
                    <a:pt x="931210" y="371476"/>
                  </a:lnTo>
                  <a:lnTo>
                    <a:pt x="928045" y="374122"/>
                  </a:lnTo>
                  <a:lnTo>
                    <a:pt x="925407" y="376503"/>
                  </a:lnTo>
                  <a:lnTo>
                    <a:pt x="922241" y="378620"/>
                  </a:lnTo>
                  <a:lnTo>
                    <a:pt x="919076" y="380472"/>
                  </a:lnTo>
                  <a:lnTo>
                    <a:pt x="915910" y="382059"/>
                  </a:lnTo>
                  <a:lnTo>
                    <a:pt x="912744" y="383912"/>
                  </a:lnTo>
                  <a:lnTo>
                    <a:pt x="909051" y="385234"/>
                  </a:lnTo>
                  <a:lnTo>
                    <a:pt x="905358" y="386822"/>
                  </a:lnTo>
                  <a:lnTo>
                    <a:pt x="897180" y="388939"/>
                  </a:lnTo>
                  <a:lnTo>
                    <a:pt x="887948" y="391320"/>
                  </a:lnTo>
                  <a:lnTo>
                    <a:pt x="878187" y="392907"/>
                  </a:lnTo>
                  <a:lnTo>
                    <a:pt x="868163" y="394495"/>
                  </a:lnTo>
                  <a:lnTo>
                    <a:pt x="857347" y="395289"/>
                  </a:lnTo>
                  <a:lnTo>
                    <a:pt x="846268" y="396082"/>
                  </a:lnTo>
                  <a:lnTo>
                    <a:pt x="834133" y="396612"/>
                  </a:lnTo>
                  <a:lnTo>
                    <a:pt x="822263" y="396876"/>
                  </a:lnTo>
                  <a:lnTo>
                    <a:pt x="809864" y="396876"/>
                  </a:lnTo>
                  <a:lnTo>
                    <a:pt x="797730" y="396876"/>
                  </a:lnTo>
                  <a:lnTo>
                    <a:pt x="784804" y="396347"/>
                  </a:lnTo>
                  <a:lnTo>
                    <a:pt x="772405" y="395818"/>
                  </a:lnTo>
                  <a:lnTo>
                    <a:pt x="747608" y="394495"/>
                  </a:lnTo>
                  <a:lnTo>
                    <a:pt x="723339" y="392643"/>
                  </a:lnTo>
                  <a:lnTo>
                    <a:pt x="700389" y="390526"/>
                  </a:lnTo>
                  <a:lnTo>
                    <a:pt x="679549" y="388145"/>
                  </a:lnTo>
                  <a:lnTo>
                    <a:pt x="661083" y="385764"/>
                  </a:lnTo>
                  <a:lnTo>
                    <a:pt x="633912" y="382059"/>
                  </a:lnTo>
                  <a:lnTo>
                    <a:pt x="623888" y="380737"/>
                  </a:lnTo>
                  <a:lnTo>
                    <a:pt x="719382" y="326761"/>
                  </a:lnTo>
                  <a:lnTo>
                    <a:pt x="650795" y="207434"/>
                  </a:lnTo>
                  <a:lnTo>
                    <a:pt x="697487" y="125942"/>
                  </a:lnTo>
                  <a:lnTo>
                    <a:pt x="718855" y="89430"/>
                  </a:lnTo>
                  <a:lnTo>
                    <a:pt x="722812" y="82551"/>
                  </a:lnTo>
                  <a:lnTo>
                    <a:pt x="727032" y="76201"/>
                  </a:lnTo>
                  <a:lnTo>
                    <a:pt x="732044" y="70380"/>
                  </a:lnTo>
                  <a:lnTo>
                    <a:pt x="737320" y="64559"/>
                  </a:lnTo>
                  <a:lnTo>
                    <a:pt x="742860" y="59532"/>
                  </a:lnTo>
                  <a:lnTo>
                    <a:pt x="748400" y="54505"/>
                  </a:lnTo>
                  <a:lnTo>
                    <a:pt x="754731" y="50007"/>
                  </a:lnTo>
                  <a:lnTo>
                    <a:pt x="761062" y="46038"/>
                  </a:lnTo>
                  <a:lnTo>
                    <a:pt x="767921" y="42334"/>
                  </a:lnTo>
                  <a:lnTo>
                    <a:pt x="774779" y="39159"/>
                  </a:lnTo>
                  <a:lnTo>
                    <a:pt x="781902" y="36513"/>
                  </a:lnTo>
                  <a:lnTo>
                    <a:pt x="789024" y="34396"/>
                  </a:lnTo>
                  <a:lnTo>
                    <a:pt x="796411" y="32280"/>
                  </a:lnTo>
                  <a:lnTo>
                    <a:pt x="804061" y="31221"/>
                  </a:lnTo>
                  <a:lnTo>
                    <a:pt x="811711" y="30428"/>
                  </a:lnTo>
                  <a:lnTo>
                    <a:pt x="819361" y="30163"/>
                  </a:lnTo>
                  <a:close/>
                  <a:moveTo>
                    <a:pt x="454607" y="0"/>
                  </a:moveTo>
                  <a:lnTo>
                    <a:pt x="820738" y="0"/>
                  </a:lnTo>
                  <a:lnTo>
                    <a:pt x="810936" y="264"/>
                  </a:lnTo>
                  <a:lnTo>
                    <a:pt x="801133" y="1320"/>
                  </a:lnTo>
                  <a:lnTo>
                    <a:pt x="791331" y="2904"/>
                  </a:lnTo>
                  <a:lnTo>
                    <a:pt x="782059" y="5280"/>
                  </a:lnTo>
                  <a:lnTo>
                    <a:pt x="772786" y="7656"/>
                  </a:lnTo>
                  <a:lnTo>
                    <a:pt x="764044" y="11087"/>
                  </a:lnTo>
                  <a:lnTo>
                    <a:pt x="755301" y="15047"/>
                  </a:lnTo>
                  <a:lnTo>
                    <a:pt x="747088" y="19799"/>
                  </a:lnTo>
                  <a:lnTo>
                    <a:pt x="738875" y="24551"/>
                  </a:lnTo>
                  <a:lnTo>
                    <a:pt x="730927" y="30358"/>
                  </a:lnTo>
                  <a:lnTo>
                    <a:pt x="723774" y="36166"/>
                  </a:lnTo>
                  <a:lnTo>
                    <a:pt x="716621" y="42765"/>
                  </a:lnTo>
                  <a:lnTo>
                    <a:pt x="710263" y="49893"/>
                  </a:lnTo>
                  <a:lnTo>
                    <a:pt x="704170" y="57548"/>
                  </a:lnTo>
                  <a:lnTo>
                    <a:pt x="698341" y="65468"/>
                  </a:lnTo>
                  <a:lnTo>
                    <a:pt x="693043" y="73915"/>
                  </a:lnTo>
                  <a:lnTo>
                    <a:pt x="566672" y="291701"/>
                  </a:lnTo>
                  <a:lnTo>
                    <a:pt x="466529" y="465138"/>
                  </a:lnTo>
                  <a:lnTo>
                    <a:pt x="211138" y="318100"/>
                  </a:lnTo>
                  <a:lnTo>
                    <a:pt x="230743" y="283782"/>
                  </a:lnTo>
                  <a:lnTo>
                    <a:pt x="276046" y="204587"/>
                  </a:lnTo>
                  <a:lnTo>
                    <a:pt x="327972" y="115361"/>
                  </a:lnTo>
                  <a:lnTo>
                    <a:pt x="349696" y="78139"/>
                  </a:lnTo>
                  <a:lnTo>
                    <a:pt x="365591" y="51741"/>
                  </a:lnTo>
                  <a:lnTo>
                    <a:pt x="369300" y="46197"/>
                  </a:lnTo>
                  <a:lnTo>
                    <a:pt x="373009" y="40917"/>
                  </a:lnTo>
                  <a:lnTo>
                    <a:pt x="377248" y="35638"/>
                  </a:lnTo>
                  <a:lnTo>
                    <a:pt x="382017" y="30886"/>
                  </a:lnTo>
                  <a:lnTo>
                    <a:pt x="386786" y="26398"/>
                  </a:lnTo>
                  <a:lnTo>
                    <a:pt x="391819" y="21911"/>
                  </a:lnTo>
                  <a:lnTo>
                    <a:pt x="397118" y="17951"/>
                  </a:lnTo>
                  <a:lnTo>
                    <a:pt x="402681" y="14519"/>
                  </a:lnTo>
                  <a:lnTo>
                    <a:pt x="408510" y="11087"/>
                  </a:lnTo>
                  <a:lnTo>
                    <a:pt x="414603" y="8448"/>
                  </a:lnTo>
                  <a:lnTo>
                    <a:pt x="420696" y="6072"/>
                  </a:lnTo>
                  <a:lnTo>
                    <a:pt x="427055" y="3696"/>
                  </a:lnTo>
                  <a:lnTo>
                    <a:pt x="433678" y="2112"/>
                  </a:lnTo>
                  <a:lnTo>
                    <a:pt x="440566" y="792"/>
                  </a:lnTo>
                  <a:lnTo>
                    <a:pt x="447454" y="264"/>
                  </a:lnTo>
                  <a:lnTo>
                    <a:pt x="454607" y="0"/>
                  </a:lnTo>
                  <a:close/>
                </a:path>
              </a:pathLst>
            </a:custGeom>
            <a:solidFill>
              <a:srgbClr val="222830"/>
            </a:solidFill>
            <a:ln algn="ctr" cap="flat" cmpd="sng" w="12700">
              <a:solidFill>
                <a:srgbClr val="222830"/>
              </a:solidFill>
              <a:prstDash val="solid"/>
              <a:miter lim="800000"/>
            </a:ln>
            <a:effectLst/>
            <a:extLst/>
          </p:spPr>
          <p:txBody>
            <a:bodyPr anchor="ctr" rtlCol="0"/>
            <a:lstStyle/>
            <a:p>
              <a:pPr algn="ctr" defTabSz="914400"/>
              <a:endParaRPr altLang="en-US" lang="zh-CN">
                <a:solidFill>
                  <a:sysClr lastClr="FFFFFF" val="window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1D50EB5-BD4A-4CD4-B45E-979ACDF2660D}"/>
              </a:ext>
            </a:extLst>
          </p:cNvPr>
          <p:cNvGrpSpPr/>
          <p:nvPr/>
        </p:nvGrpSpPr>
        <p:grpSpPr>
          <a:xfrm>
            <a:off x="6786950" y="1642737"/>
            <a:ext cx="1078919" cy="1078918"/>
            <a:chOff x="6863150" y="2201537"/>
            <a:chExt cx="1078919" cy="1078918"/>
          </a:xfrm>
        </p:grpSpPr>
        <p:sp>
          <p:nvSpPr>
            <p:cNvPr id="15" name="Shape 10183">
              <a:extLst>
                <a:ext uri="{FF2B5EF4-FFF2-40B4-BE49-F238E27FC236}">
                  <a16:creationId xmlns:a16="http://schemas.microsoft.com/office/drawing/2014/main" id="{2609F340-039B-46D5-AFF3-D42EB6C3DBF4}"/>
                </a:ext>
              </a:extLst>
            </p:cNvPr>
            <p:cNvSpPr/>
            <p:nvPr/>
          </p:nvSpPr>
          <p:spPr>
            <a:xfrm flipH="1">
              <a:off x="6863150" y="2201537"/>
              <a:ext cx="1078919" cy="107891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cap="flat" w="114300">
              <a:solidFill>
                <a:srgbClr val="222830"/>
              </a:solidFill>
              <a:prstDash val="solid"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b="0" baseline="0" cap="none" i="0" kern="0" kumimoji="0" noProof="0" normalizeH="0" spc="0" strike="noStrike" sz="1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6" name="Freeform 291">
              <a:extLst>
                <a:ext uri="{FF2B5EF4-FFF2-40B4-BE49-F238E27FC236}">
                  <a16:creationId xmlns:a16="http://schemas.microsoft.com/office/drawing/2014/main" id="{B48EF4F5-8509-4BB0-AE6B-E8A37CA57E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8084" y="2580893"/>
              <a:ext cx="369050" cy="320206"/>
            </a:xfrm>
            <a:custGeom>
              <a:gdLst>
                <a:gd fmla="*/ 52 w 52" name="T0"/>
                <a:gd fmla="*/ 34 h 45" name="T1"/>
                <a:gd fmla="*/ 48 w 52" name="T2"/>
                <a:gd fmla="*/ 38 h 45" name="T3"/>
                <a:gd fmla="*/ 33 w 52" name="T4"/>
                <a:gd fmla="*/ 38 h 45" name="T5"/>
                <a:gd fmla="*/ 35 w 52" name="T6"/>
                <a:gd fmla="*/ 43 h 45" name="T7"/>
                <a:gd fmla="*/ 33 w 52" name="T8"/>
                <a:gd fmla="*/ 45 h 45" name="T9"/>
                <a:gd fmla="*/ 19 w 52" name="T10"/>
                <a:gd fmla="*/ 45 h 45" name="T11"/>
                <a:gd fmla="*/ 18 w 52" name="T12"/>
                <a:gd fmla="*/ 43 h 45" name="T13"/>
                <a:gd fmla="*/ 19 w 52" name="T14"/>
                <a:gd fmla="*/ 38 h 45" name="T15"/>
                <a:gd fmla="*/ 5 w 52" name="T16"/>
                <a:gd fmla="*/ 38 h 45" name="T17"/>
                <a:gd fmla="*/ 0 w 52" name="T18"/>
                <a:gd fmla="*/ 34 h 45" name="T19"/>
                <a:gd fmla="*/ 0 w 52" name="T20"/>
                <a:gd fmla="*/ 5 h 45" name="T21"/>
                <a:gd fmla="*/ 5 w 52" name="T22"/>
                <a:gd fmla="*/ 0 h 45" name="T23"/>
                <a:gd fmla="*/ 48 w 52" name="T24"/>
                <a:gd fmla="*/ 0 h 45" name="T25"/>
                <a:gd fmla="*/ 52 w 52" name="T26"/>
                <a:gd fmla="*/ 5 h 45" name="T27"/>
                <a:gd fmla="*/ 52 w 52" name="T28"/>
                <a:gd fmla="*/ 34 h 45" name="T29"/>
                <a:gd fmla="*/ 48 w 52" name="T30"/>
                <a:gd fmla="*/ 5 h 45" name="T31"/>
                <a:gd fmla="*/ 48 w 52" name="T32"/>
                <a:gd fmla="*/ 4 h 45" name="T33"/>
                <a:gd fmla="*/ 5 w 52" name="T34"/>
                <a:gd fmla="*/ 4 h 45" name="T35"/>
                <a:gd fmla="*/ 4 w 52" name="T36"/>
                <a:gd fmla="*/ 5 h 45" name="T37"/>
                <a:gd fmla="*/ 4 w 52" name="T38"/>
                <a:gd fmla="*/ 27 h 45" name="T39"/>
                <a:gd fmla="*/ 5 w 52" name="T40"/>
                <a:gd fmla="*/ 28 h 45" name="T41"/>
                <a:gd fmla="*/ 48 w 52" name="T42"/>
                <a:gd fmla="*/ 28 h 45" name="T43"/>
                <a:gd fmla="*/ 48 w 52" name="T44"/>
                <a:gd fmla="*/ 27 h 45" name="T45"/>
                <a:gd fmla="*/ 48 w 52" name="T46"/>
                <a:gd fmla="*/ 5 h 4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45" w="52">
                  <a:moveTo>
                    <a:pt x="52" y="34"/>
                  </a:moveTo>
                  <a:cubicBezTo>
                    <a:pt x="52" y="36"/>
                    <a:pt x="50" y="38"/>
                    <a:pt x="48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40"/>
                    <a:pt x="35" y="42"/>
                    <a:pt x="35" y="43"/>
                  </a:cubicBezTo>
                  <a:cubicBezTo>
                    <a:pt x="35" y="44"/>
                    <a:pt x="34" y="45"/>
                    <a:pt x="33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4"/>
                    <a:pt x="18" y="43"/>
                  </a:cubicBezTo>
                  <a:cubicBezTo>
                    <a:pt x="18" y="42"/>
                    <a:pt x="19" y="40"/>
                    <a:pt x="19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36"/>
                    <a:pt x="0" y="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5"/>
                  </a:cubicBezTo>
                  <a:lnTo>
                    <a:pt x="52" y="34"/>
                  </a:lnTo>
                  <a:close/>
                  <a:moveTo>
                    <a:pt x="48" y="5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7"/>
                    <a:pt x="48" y="27"/>
                  </a:cubicBezTo>
                  <a:lnTo>
                    <a:pt x="48" y="5"/>
                  </a:lnTo>
                  <a:close/>
                </a:path>
              </a:pathLst>
            </a:custGeom>
            <a:solidFill>
              <a:srgbClr val="222830"/>
            </a:solidFill>
            <a:ln algn="ctr" cap="flat" cmpd="sng" w="12700">
              <a:solidFill>
                <a:srgbClr val="222830"/>
              </a:solidFill>
              <a:prstDash val="solid"/>
              <a:miter lim="800000"/>
            </a:ln>
            <a:effectLst/>
            <a:ex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AU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2304D70-6C4F-4F30-B377-02434F87C08E}"/>
              </a:ext>
            </a:extLst>
          </p:cNvPr>
          <p:cNvGrpSpPr/>
          <p:nvPr/>
        </p:nvGrpSpPr>
        <p:grpSpPr>
          <a:xfrm>
            <a:off x="7466526" y="2945842"/>
            <a:ext cx="1078919" cy="1078918"/>
            <a:chOff x="7542726" y="3504642"/>
            <a:chExt cx="1078919" cy="1078918"/>
          </a:xfrm>
        </p:grpSpPr>
        <p:sp>
          <p:nvSpPr>
            <p:cNvPr id="18" name="Shape 10188">
              <a:extLst>
                <a:ext uri="{FF2B5EF4-FFF2-40B4-BE49-F238E27FC236}">
                  <a16:creationId xmlns:a16="http://schemas.microsoft.com/office/drawing/2014/main" id="{32D592C5-66E2-46F0-9937-EE081CFD172A}"/>
                </a:ext>
              </a:extLst>
            </p:cNvPr>
            <p:cNvSpPr/>
            <p:nvPr/>
          </p:nvSpPr>
          <p:spPr>
            <a:xfrm flipH="1">
              <a:off x="7542726" y="3504642"/>
              <a:ext cx="1078919" cy="107891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cap="flat" w="114300">
              <a:solidFill>
                <a:srgbClr val="222830"/>
              </a:solidFill>
              <a:prstDash val="solid"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b="0" baseline="0" cap="none" i="0" kern="0" kumimoji="0" noProof="0" normalizeH="0" spc="0" strike="noStrike" sz="1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9" name="Freeform 237">
              <a:extLst>
                <a:ext uri="{FF2B5EF4-FFF2-40B4-BE49-F238E27FC236}">
                  <a16:creationId xmlns:a16="http://schemas.microsoft.com/office/drawing/2014/main" id="{2AB4F38A-D981-434E-9847-01DFB45050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1636" y="3860268"/>
              <a:ext cx="401098" cy="367666"/>
            </a:xfrm>
            <a:custGeom>
              <a:gdLst>
                <a:gd fmla="*/ 42 w 46" name="T0"/>
                <a:gd fmla="*/ 32 h 42" name="T1"/>
                <a:gd fmla="*/ 39 w 46" name="T2"/>
                <a:gd fmla="*/ 29 h 42" name="T3"/>
                <a:gd fmla="*/ 36 w 46" name="T4"/>
                <a:gd fmla="*/ 31 h 42" name="T5"/>
                <a:gd fmla="*/ 42 w 46" name="T6"/>
                <a:gd fmla="*/ 37 h 42" name="T7"/>
                <a:gd fmla="*/ 43 w 46" name="T8"/>
                <a:gd fmla="*/ 39 h 42" name="T9"/>
                <a:gd fmla="*/ 40 w 46" name="T10"/>
                <a:gd fmla="*/ 42 h 42" name="T11"/>
                <a:gd fmla="*/ 38 w 46" name="T12"/>
                <a:gd fmla="*/ 41 h 42" name="T13"/>
                <a:gd fmla="*/ 20 w 46" name="T14"/>
                <a:gd fmla="*/ 23 h 42" name="T15"/>
                <a:gd fmla="*/ 10 w 46" name="T16"/>
                <a:gd fmla="*/ 27 h 42" name="T17"/>
                <a:gd fmla="*/ 0 w 46" name="T18"/>
                <a:gd fmla="*/ 17 h 42" name="T19"/>
                <a:gd fmla="*/ 18 w 46" name="T20"/>
                <a:gd fmla="*/ 0 h 42" name="T21"/>
                <a:gd fmla="*/ 28 w 46" name="T22"/>
                <a:gd fmla="*/ 9 h 42" name="T23"/>
                <a:gd fmla="*/ 24 w 46" name="T24"/>
                <a:gd fmla="*/ 19 h 42" name="T25"/>
                <a:gd fmla="*/ 34 w 46" name="T26"/>
                <a:gd fmla="*/ 29 h 42" name="T27"/>
                <a:gd fmla="*/ 36 w 46" name="T28"/>
                <a:gd fmla="*/ 26 h 42" name="T29"/>
                <a:gd fmla="*/ 33 w 46" name="T30"/>
                <a:gd fmla="*/ 23 h 42" name="T31"/>
                <a:gd fmla="*/ 36 w 46" name="T32"/>
                <a:gd fmla="*/ 20 h 42" name="T33"/>
                <a:gd fmla="*/ 37 w 46" name="T34"/>
                <a:gd fmla="*/ 20 h 42" name="T35"/>
                <a:gd fmla="*/ 46 w 46" name="T36"/>
                <a:gd fmla="*/ 29 h 42" name="T37"/>
                <a:gd fmla="*/ 42 w 46" name="T38"/>
                <a:gd fmla="*/ 32 h 42" name="T39"/>
                <a:gd fmla="*/ 18 w 46" name="T40"/>
                <a:gd fmla="*/ 5 h 42" name="T41"/>
                <a:gd fmla="*/ 12 w 46" name="T42"/>
                <a:gd fmla="*/ 10 h 42" name="T43"/>
                <a:gd fmla="*/ 13 w 46" name="T44"/>
                <a:gd fmla="*/ 12 h 42" name="T45"/>
                <a:gd fmla="*/ 11 w 46" name="T46"/>
                <a:gd fmla="*/ 12 h 42" name="T47"/>
                <a:gd fmla="*/ 6 w 46" name="T48"/>
                <a:gd fmla="*/ 17 h 42" name="T49"/>
                <a:gd fmla="*/ 11 w 46" name="T50"/>
                <a:gd fmla="*/ 22 h 42" name="T51"/>
                <a:gd fmla="*/ 16 w 46" name="T52"/>
                <a:gd fmla="*/ 17 h 42" name="T53"/>
                <a:gd fmla="*/ 15 w 46" name="T54"/>
                <a:gd fmla="*/ 14 h 42" name="T55"/>
                <a:gd fmla="*/ 18 w 46" name="T56"/>
                <a:gd fmla="*/ 15 h 42" name="T57"/>
                <a:gd fmla="*/ 23 w 46" name="T58"/>
                <a:gd fmla="*/ 10 h 42" name="T59"/>
                <a:gd fmla="*/ 18 w 46" name="T60"/>
                <a:gd fmla="*/ 5 h 42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42" w="46">
                  <a:moveTo>
                    <a:pt x="42" y="32"/>
                  </a:moveTo>
                  <a:cubicBezTo>
                    <a:pt x="42" y="32"/>
                    <a:pt x="40" y="29"/>
                    <a:pt x="39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3" y="38"/>
                    <a:pt x="43" y="38"/>
                    <a:pt x="43" y="39"/>
                  </a:cubicBezTo>
                  <a:cubicBezTo>
                    <a:pt x="43" y="40"/>
                    <a:pt x="41" y="42"/>
                    <a:pt x="40" y="42"/>
                  </a:cubicBezTo>
                  <a:cubicBezTo>
                    <a:pt x="39" y="42"/>
                    <a:pt x="39" y="42"/>
                    <a:pt x="38" y="4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7" y="26"/>
                    <a:pt x="14" y="27"/>
                    <a:pt x="10" y="27"/>
                  </a:cubicBezTo>
                  <a:cubicBezTo>
                    <a:pt x="5" y="27"/>
                    <a:pt x="0" y="23"/>
                    <a:pt x="0" y="17"/>
                  </a:cubicBezTo>
                  <a:cubicBezTo>
                    <a:pt x="0" y="8"/>
                    <a:pt x="9" y="0"/>
                    <a:pt x="18" y="0"/>
                  </a:cubicBezTo>
                  <a:cubicBezTo>
                    <a:pt x="24" y="0"/>
                    <a:pt x="28" y="4"/>
                    <a:pt x="28" y="9"/>
                  </a:cubicBezTo>
                  <a:cubicBezTo>
                    <a:pt x="28" y="13"/>
                    <a:pt x="27" y="16"/>
                    <a:pt x="24" y="1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3" y="23"/>
                    <a:pt x="33" y="23"/>
                  </a:cubicBezTo>
                  <a:cubicBezTo>
                    <a:pt x="33" y="22"/>
                    <a:pt x="36" y="20"/>
                    <a:pt x="36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1"/>
                    <a:pt x="46" y="28"/>
                    <a:pt x="46" y="29"/>
                  </a:cubicBezTo>
                  <a:cubicBezTo>
                    <a:pt x="46" y="29"/>
                    <a:pt x="43" y="32"/>
                    <a:pt x="42" y="32"/>
                  </a:cubicBezTo>
                  <a:moveTo>
                    <a:pt x="18" y="5"/>
                  </a:moveTo>
                  <a:cubicBezTo>
                    <a:pt x="15" y="5"/>
                    <a:pt x="12" y="7"/>
                    <a:pt x="12" y="10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8" y="12"/>
                    <a:pt x="6" y="14"/>
                    <a:pt x="6" y="17"/>
                  </a:cubicBezTo>
                  <a:cubicBezTo>
                    <a:pt x="6" y="20"/>
                    <a:pt x="8" y="22"/>
                    <a:pt x="11" y="22"/>
                  </a:cubicBezTo>
                  <a:cubicBezTo>
                    <a:pt x="14" y="22"/>
                    <a:pt x="16" y="20"/>
                    <a:pt x="16" y="17"/>
                  </a:cubicBezTo>
                  <a:cubicBezTo>
                    <a:pt x="16" y="16"/>
                    <a:pt x="16" y="15"/>
                    <a:pt x="15" y="14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3" y="13"/>
                    <a:pt x="23" y="10"/>
                  </a:cubicBezTo>
                  <a:cubicBezTo>
                    <a:pt x="23" y="7"/>
                    <a:pt x="20" y="5"/>
                    <a:pt x="18" y="5"/>
                  </a:cubicBezTo>
                </a:path>
              </a:pathLst>
            </a:custGeom>
            <a:solidFill>
              <a:srgbClr val="222830"/>
            </a:solidFill>
            <a:ln algn="ctr" cap="flat" cmpd="sng" w="12700">
              <a:solidFill>
                <a:srgbClr val="222830"/>
              </a:solidFill>
              <a:prstDash val="solid"/>
              <a:miter lim="800000"/>
            </a:ln>
            <a:effectLst/>
            <a:ex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AU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7764734-9ACE-4D43-8886-D7EBF00D1518}"/>
              </a:ext>
            </a:extLst>
          </p:cNvPr>
          <p:cNvGrpSpPr/>
          <p:nvPr/>
        </p:nvGrpSpPr>
        <p:grpSpPr>
          <a:xfrm>
            <a:off x="6786950" y="4248946"/>
            <a:ext cx="1078919" cy="1078919"/>
            <a:chOff x="6863150" y="4807746"/>
            <a:chExt cx="1078919" cy="1078919"/>
          </a:xfrm>
        </p:grpSpPr>
        <p:sp>
          <p:nvSpPr>
            <p:cNvPr id="21" name="Shape 10210">
              <a:extLst>
                <a:ext uri="{FF2B5EF4-FFF2-40B4-BE49-F238E27FC236}">
                  <a16:creationId xmlns:a16="http://schemas.microsoft.com/office/drawing/2014/main" id="{87DDF793-9133-4592-A5BF-5A8609EC08CC}"/>
                </a:ext>
              </a:extLst>
            </p:cNvPr>
            <p:cNvSpPr/>
            <p:nvPr/>
          </p:nvSpPr>
          <p:spPr>
            <a:xfrm flipH="1">
              <a:off x="6863150" y="4807746"/>
              <a:ext cx="1078919" cy="107891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cap="flat" w="114300">
              <a:solidFill>
                <a:srgbClr val="222830"/>
              </a:solidFill>
              <a:prstDash val="solid"/>
              <a:miter lim="400000"/>
            </a:ln>
            <a:effectLst/>
          </p:spPr>
          <p:txBody>
            <a:bodyPr anchor="t" bIns="0" lIns="0" numCol="1" rIns="0" tIns="0" wrap="square">
              <a:no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b="0" baseline="0" cap="none" i="0" kern="0" kumimoji="0" noProof="0" normalizeH="0" spc="0" strike="noStrike" sz="1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2" name="Freeform 134">
              <a:extLst>
                <a:ext uri="{FF2B5EF4-FFF2-40B4-BE49-F238E27FC236}">
                  <a16:creationId xmlns:a16="http://schemas.microsoft.com/office/drawing/2014/main" id="{193BF4B4-FCDD-45FC-891D-DDB64F486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7304" y="5191900"/>
              <a:ext cx="310610" cy="310610"/>
            </a:xfrm>
            <a:custGeom>
              <a:gdLst>
                <a:gd fmla="*/ 1 w 45" name="T0"/>
                <a:gd fmla="*/ 30 h 45" name="T1"/>
                <a:gd fmla="*/ 1 w 45" name="T2"/>
                <a:gd fmla="*/ 29 h 45" name="T3"/>
                <a:gd fmla="*/ 11 w 45" name="T4"/>
                <a:gd fmla="*/ 29 h 45" name="T5"/>
                <a:gd fmla="*/ 22 w 45" name="T6"/>
                <a:gd fmla="*/ 14 h 45" name="T7"/>
                <a:gd fmla="*/ 13 w 45" name="T8"/>
                <a:gd fmla="*/ 6 h 45" name="T9"/>
                <a:gd fmla="*/ 7 w 45" name="T10"/>
                <a:gd fmla="*/ 10 h 45" name="T11"/>
                <a:gd fmla="*/ 7 w 45" name="T12"/>
                <a:gd fmla="*/ 14 h 45" name="T13"/>
                <a:gd fmla="*/ 14 w 45" name="T14"/>
                <a:gd fmla="*/ 28 h 45" name="T15"/>
                <a:gd fmla="*/ 3 w 45" name="T16"/>
                <a:gd fmla="*/ 18 h 45" name="T17"/>
                <a:gd fmla="*/ 3 w 45" name="T18"/>
                <a:gd fmla="*/ 7 h 45" name="T19"/>
                <a:gd fmla="*/ 13 w 45" name="T20"/>
                <a:gd fmla="*/ 1 h 45" name="T21"/>
                <a:gd fmla="*/ 27 w 45" name="T22"/>
                <a:gd fmla="*/ 12 h 45" name="T23"/>
                <a:gd fmla="*/ 22 w 45" name="T24"/>
                <a:gd fmla="*/ 14 h 45" name="T25"/>
                <a:gd fmla="*/ 5 w 45" name="T26"/>
                <a:gd fmla="*/ 41 h 45" name="T27"/>
                <a:gd fmla="*/ 4 w 45" name="T28"/>
                <a:gd fmla="*/ 40 h 45" name="T29"/>
                <a:gd fmla="*/ 12 w 45" name="T30"/>
                <a:gd fmla="*/ 33 h 45" name="T31"/>
                <a:gd fmla="*/ 5 w 45" name="T32"/>
                <a:gd fmla="*/ 41 h 45" name="T33"/>
                <a:gd fmla="*/ 16 w 45" name="T34"/>
                <a:gd fmla="*/ 45 h 45" name="T35"/>
                <a:gd fmla="*/ 15 w 45" name="T36"/>
                <a:gd fmla="*/ 35 h 45" name="T37"/>
                <a:gd fmla="*/ 17 w 45" name="T38"/>
                <a:gd fmla="*/ 35 h 45" name="T39"/>
                <a:gd fmla="*/ 42 w 45" name="T40"/>
                <a:gd fmla="*/ 38 h 45" name="T41"/>
                <a:gd fmla="*/ 33 w 45" name="T42"/>
                <a:gd fmla="*/ 44 h 45" name="T43"/>
                <a:gd fmla="*/ 19 w 45" name="T44"/>
                <a:gd fmla="*/ 33 h 45" name="T45"/>
                <a:gd fmla="*/ 24 w 45" name="T46"/>
                <a:gd fmla="*/ 31 h 45" name="T47"/>
                <a:gd fmla="*/ 35 w 45" name="T48"/>
                <a:gd fmla="*/ 39 h 45" name="T49"/>
                <a:gd fmla="*/ 39 w 45" name="T50"/>
                <a:gd fmla="*/ 33 h 45" name="T51"/>
                <a:gd fmla="*/ 31 w 45" name="T52"/>
                <a:gd fmla="*/ 24 h 45" name="T53"/>
                <a:gd fmla="*/ 33 w 45" name="T54"/>
                <a:gd fmla="*/ 18 h 45" name="T55"/>
                <a:gd fmla="*/ 45 w 45" name="T56"/>
                <a:gd fmla="*/ 33 h 45" name="T57"/>
                <a:gd fmla="*/ 30 w 45" name="T58"/>
                <a:gd fmla="*/ 10 h 45" name="T59"/>
                <a:gd fmla="*/ 29 w 45" name="T60"/>
                <a:gd fmla="*/ 10 h 45" name="T61"/>
                <a:gd fmla="*/ 30 w 45" name="T62"/>
                <a:gd fmla="*/ 0 h 45" name="T63"/>
                <a:gd fmla="*/ 30 w 45" name="T64"/>
                <a:gd fmla="*/ 10 h 45" name="T65"/>
                <a:gd fmla="*/ 34 w 45" name="T66"/>
                <a:gd fmla="*/ 12 h 45" name="T67"/>
                <a:gd fmla="*/ 33 w 45" name="T68"/>
                <a:gd fmla="*/ 11 h 45" name="T69"/>
                <a:gd fmla="*/ 41 w 45" name="T70"/>
                <a:gd fmla="*/ 4 h 45" name="T71"/>
                <a:gd fmla="*/ 34 w 45" name="T72"/>
                <a:gd fmla="*/ 12 h 45" name="T73"/>
                <a:gd fmla="*/ 36 w 45" name="T74"/>
                <a:gd fmla="*/ 17 h 45" name="T75"/>
                <a:gd fmla="*/ 36 w 45" name="T76"/>
                <a:gd fmla="*/ 15 h 45" name="T77"/>
                <a:gd fmla="*/ 45 w 45" name="T78"/>
                <a:gd fmla="*/ 16 h 45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45" w="45">
                  <a:moveTo>
                    <a:pt x="10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0" y="30"/>
                    <a:pt x="0" y="29"/>
                  </a:cubicBezTo>
                  <a:cubicBezTo>
                    <a:pt x="0" y="29"/>
                    <a:pt x="1" y="29"/>
                    <a:pt x="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1" y="29"/>
                    <a:pt x="11" y="29"/>
                  </a:cubicBezTo>
                  <a:cubicBezTo>
                    <a:pt x="11" y="30"/>
                    <a:pt x="10" y="30"/>
                    <a:pt x="10" y="30"/>
                  </a:cubicBezTo>
                  <a:moveTo>
                    <a:pt x="22" y="14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6" y="13"/>
                    <a:pt x="6" y="14"/>
                    <a:pt x="7" y="1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7"/>
                    <a:pt x="12" y="2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6"/>
                    <a:pt x="1" y="14"/>
                    <a:pt x="1" y="12"/>
                  </a:cubicBezTo>
                  <a:cubicBezTo>
                    <a:pt x="1" y="10"/>
                    <a:pt x="2" y="8"/>
                    <a:pt x="3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0" y="1"/>
                    <a:pt x="13" y="1"/>
                  </a:cubicBezTo>
                  <a:cubicBezTo>
                    <a:pt x="15" y="1"/>
                    <a:pt x="17" y="1"/>
                    <a:pt x="18" y="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3"/>
                    <a:pt x="28" y="13"/>
                  </a:cubicBezTo>
                  <a:lnTo>
                    <a:pt x="22" y="14"/>
                  </a:lnTo>
                  <a:close/>
                  <a:moveTo>
                    <a:pt x="5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4" y="41"/>
                    <a:pt x="4" y="41"/>
                  </a:cubicBezTo>
                  <a:cubicBezTo>
                    <a:pt x="4" y="41"/>
                    <a:pt x="4" y="40"/>
                    <a:pt x="4" y="4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3"/>
                    <a:pt x="12" y="33"/>
                  </a:cubicBezTo>
                  <a:cubicBezTo>
                    <a:pt x="13" y="33"/>
                    <a:pt x="13" y="34"/>
                    <a:pt x="12" y="34"/>
                  </a:cubicBezTo>
                  <a:lnTo>
                    <a:pt x="5" y="41"/>
                  </a:lnTo>
                  <a:close/>
                  <a:moveTo>
                    <a:pt x="17" y="44"/>
                  </a:moveTo>
                  <a:cubicBezTo>
                    <a:pt x="17" y="44"/>
                    <a:pt x="16" y="45"/>
                    <a:pt x="16" y="45"/>
                  </a:cubicBezTo>
                  <a:cubicBezTo>
                    <a:pt x="15" y="45"/>
                    <a:pt x="15" y="44"/>
                    <a:pt x="15" y="4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6" y="35"/>
                  </a:cubicBezTo>
                  <a:cubicBezTo>
                    <a:pt x="16" y="35"/>
                    <a:pt x="17" y="35"/>
                    <a:pt x="17" y="35"/>
                  </a:cubicBezTo>
                  <a:lnTo>
                    <a:pt x="17" y="44"/>
                  </a:lnTo>
                  <a:close/>
                  <a:moveTo>
                    <a:pt x="42" y="38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7" y="44"/>
                    <a:pt x="35" y="44"/>
                    <a:pt x="33" y="44"/>
                  </a:cubicBezTo>
                  <a:cubicBezTo>
                    <a:pt x="31" y="44"/>
                    <a:pt x="29" y="44"/>
                    <a:pt x="27" y="4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39"/>
                    <a:pt x="34" y="40"/>
                    <a:pt x="35" y="39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4"/>
                    <a:pt x="39" y="34"/>
                    <a:pt x="39" y="33"/>
                  </a:cubicBezTo>
                  <a:cubicBezTo>
                    <a:pt x="39" y="32"/>
                    <a:pt x="39" y="31"/>
                    <a:pt x="39" y="31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8"/>
                    <a:pt x="33" y="18"/>
                    <a:pt x="33" y="1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4" y="29"/>
                    <a:pt x="45" y="31"/>
                    <a:pt x="45" y="33"/>
                  </a:cubicBezTo>
                  <a:cubicBezTo>
                    <a:pt x="45" y="35"/>
                    <a:pt x="44" y="37"/>
                    <a:pt x="42" y="38"/>
                  </a:cubicBezTo>
                  <a:moveTo>
                    <a:pt x="30" y="10"/>
                  </a:moveTo>
                  <a:cubicBezTo>
                    <a:pt x="30" y="10"/>
                    <a:pt x="30" y="11"/>
                    <a:pt x="30" y="11"/>
                  </a:cubicBezTo>
                  <a:cubicBezTo>
                    <a:pt x="29" y="11"/>
                    <a:pt x="29" y="10"/>
                    <a:pt x="29" y="1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0"/>
                    <a:pt x="30" y="0"/>
                  </a:cubicBezTo>
                  <a:cubicBezTo>
                    <a:pt x="30" y="0"/>
                    <a:pt x="30" y="1"/>
                    <a:pt x="30" y="1"/>
                  </a:cubicBezTo>
                  <a:lnTo>
                    <a:pt x="30" y="10"/>
                  </a:lnTo>
                  <a:close/>
                  <a:moveTo>
                    <a:pt x="34" y="12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3" y="12"/>
                    <a:pt x="33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1" y="4"/>
                    <a:pt x="41" y="4"/>
                  </a:cubicBezTo>
                  <a:cubicBezTo>
                    <a:pt x="42" y="4"/>
                    <a:pt x="42" y="5"/>
                    <a:pt x="41" y="5"/>
                  </a:cubicBezTo>
                  <a:lnTo>
                    <a:pt x="34" y="12"/>
                  </a:lnTo>
                  <a:close/>
                  <a:moveTo>
                    <a:pt x="44" y="17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5" y="15"/>
                    <a:pt x="35" y="15"/>
                    <a:pt x="36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5"/>
                    <a:pt x="45" y="16"/>
                  </a:cubicBezTo>
                  <a:cubicBezTo>
                    <a:pt x="45" y="16"/>
                    <a:pt x="45" y="17"/>
                    <a:pt x="44" y="17"/>
                  </a:cubicBezTo>
                </a:path>
              </a:pathLst>
            </a:custGeom>
            <a:solidFill>
              <a:srgbClr val="222830"/>
            </a:solidFill>
            <a:ln algn="ctr" cap="flat" cmpd="sng" w="12700">
              <a:solidFill>
                <a:srgbClr val="222830"/>
              </a:solidFill>
              <a:prstDash val="solid"/>
              <a:miter lim="800000"/>
            </a:ln>
            <a:effectLst/>
            <a:ex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AU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309EE20-1CC5-412C-AC9F-6D40321B2C8C}"/>
              </a:ext>
            </a:extLst>
          </p:cNvPr>
          <p:cNvGrpSpPr/>
          <p:nvPr/>
        </p:nvGrpSpPr>
        <p:grpSpPr>
          <a:xfrm>
            <a:off x="8042049" y="1752658"/>
            <a:ext cx="2548616" cy="847956"/>
            <a:chOff x="8118249" y="1639209"/>
            <a:chExt cx="2548616" cy="847956"/>
          </a:xfrm>
        </p:grpSpPr>
        <p:sp>
          <p:nvSpPr>
            <p:cNvPr id="24" name="Text Placeholder 5">
              <a:extLst>
                <a:ext uri="{FF2B5EF4-FFF2-40B4-BE49-F238E27FC236}">
                  <a16:creationId xmlns:a16="http://schemas.microsoft.com/office/drawing/2014/main" id="{FE657802-D5A2-4BE3-BA5D-A1B81240A6BA}"/>
                </a:ext>
              </a:extLst>
            </p:cNvPr>
            <p:cNvSpPr txBox="1"/>
            <p:nvPr/>
          </p:nvSpPr>
          <p:spPr>
            <a:xfrm>
              <a:off x="8118249" y="1639209"/>
              <a:ext cx="2330450" cy="362412"/>
            </a:xfrm>
            <a:prstGeom prst="rect">
              <a:avLst/>
            </a:prstGeom>
          </p:spPr>
          <p:txBody>
            <a:bodyPr anchor="ctr" bIns="45720" lIns="0" rIns="0" rtlCol="0" tIns="45720" vert="horz">
              <a:noAutofit/>
            </a:bodyPr>
            <a:lstStyle>
              <a:lvl1pPr algn="l" defTabSz="914400" eaLnBrk="1" hangingPunct="1" indent="0" latinLnBrk="0" marL="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kern="1200" sz="1800">
                  <a:solidFill>
                    <a:schemeClr val="bg1">
                      <a:lumMod val="50000"/>
                    </a:schemeClr>
                  </a:solidFill>
                  <a:latin charset="0" pitchFamily="34" typeface="Source Sans Pro Light"/>
                  <a:ea typeface="+mn-ea"/>
                  <a:cs typeface="+mn-cs"/>
                </a:defRPr>
              </a:lvl1pPr>
              <a:lvl2pPr algn="l" defTabSz="914400" eaLnBrk="1" hangingPunct="1" indent="0" latinLnBrk="0" marL="457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0" latinLnBrk="0" marL="914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0" latinLnBrk="0" marL="1371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0" latinLnBrk="0" marL="1828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altLang="en-US" lang="zh-CN">
                  <a:solidFill>
                    <a:schemeClr val="tx1"/>
                  </a:solidFill>
                  <a:latin charset="-122" panose="02000000000000000000" pitchFamily="2" typeface="方正粗谭黑简体"/>
                  <a:ea charset="-122" panose="02000000000000000000" pitchFamily="2" typeface="方正粗谭黑简体"/>
                </a:rPr>
                <a:t>添加标题</a:t>
              </a:r>
            </a:p>
          </p:txBody>
        </p:sp>
        <p:sp>
          <p:nvSpPr>
            <p:cNvPr id="25" name="Text Placeholder 6">
              <a:extLst>
                <a:ext uri="{FF2B5EF4-FFF2-40B4-BE49-F238E27FC236}">
                  <a16:creationId xmlns:a16="http://schemas.microsoft.com/office/drawing/2014/main" id="{AAFD93E7-5344-450C-A828-AD47ADE45F5C}"/>
                </a:ext>
              </a:extLst>
            </p:cNvPr>
            <p:cNvSpPr txBox="1"/>
            <p:nvPr/>
          </p:nvSpPr>
          <p:spPr>
            <a:xfrm>
              <a:off x="8118249" y="2022263"/>
              <a:ext cx="2548616" cy="464902"/>
            </a:xfrm>
            <a:prstGeom prst="rect">
              <a:avLst/>
            </a:prstGeom>
          </p:spPr>
          <p:txBody>
            <a:bodyPr anchor="ctr" bIns="45720" lIns="0" rIns="0" rtlCol="0" tIns="45720" vert="horz">
              <a:noAutofit/>
            </a:bodyPr>
            <a:lstStyle>
              <a:lvl1pPr algn="l" defTabSz="914400" eaLnBrk="1" hangingPunct="1" indent="0" latinLnBrk="0" marL="0" rtl="0">
                <a:lnSpc>
                  <a:spcPts val="14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kern="1200" sz="1000">
                  <a:solidFill>
                    <a:srgbClr val="888888"/>
                  </a:solidFill>
                  <a:latin charset="0" pitchFamily="34" typeface="Source Sans Pro Light"/>
                  <a:ea typeface="+mn-ea"/>
                  <a:cs typeface="+mn-cs"/>
                </a:defRPr>
              </a:lvl1pPr>
              <a:lvl2pPr algn="l" defTabSz="914400" eaLnBrk="1" hangingPunct="1" indent="0" latinLnBrk="0" marL="457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0" latinLnBrk="0" marL="914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0" latinLnBrk="0" marL="1371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0" latinLnBrk="0" marL="1828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z="1200">
                  <a:solidFill>
                    <a:schemeClr val="tx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b0503020204020204" pitchFamily="34" typeface="微软雅黑"/>
                </a:rPr>
                <a:t>在此录入图表的描述说明，在此录入上述图表的描述说明，在此录入上述图表的描述说明。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06B5641-AC7A-43A9-92DA-EDEFAD912113}"/>
              </a:ext>
            </a:extLst>
          </p:cNvPr>
          <p:cNvGrpSpPr/>
          <p:nvPr/>
        </p:nvGrpSpPr>
        <p:grpSpPr>
          <a:xfrm>
            <a:off x="8707892" y="3086158"/>
            <a:ext cx="2548616" cy="864696"/>
            <a:chOff x="8746899" y="2934609"/>
            <a:chExt cx="2548616" cy="864696"/>
          </a:xfrm>
        </p:grpSpPr>
        <p:sp>
          <p:nvSpPr>
            <p:cNvPr id="27" name="Text Placeholder 5">
              <a:extLst>
                <a:ext uri="{FF2B5EF4-FFF2-40B4-BE49-F238E27FC236}">
                  <a16:creationId xmlns:a16="http://schemas.microsoft.com/office/drawing/2014/main" id="{25327A1A-9C1B-406D-B4D6-21B388A73820}"/>
                </a:ext>
              </a:extLst>
            </p:cNvPr>
            <p:cNvSpPr txBox="1"/>
            <p:nvPr/>
          </p:nvSpPr>
          <p:spPr>
            <a:xfrm>
              <a:off x="8746899" y="2934609"/>
              <a:ext cx="2330450" cy="362412"/>
            </a:xfrm>
            <a:prstGeom prst="rect">
              <a:avLst/>
            </a:prstGeom>
          </p:spPr>
          <p:txBody>
            <a:bodyPr anchor="ctr" bIns="45720" lIns="0" rIns="0" rtlCol="0" tIns="45720" vert="horz">
              <a:noAutofit/>
            </a:bodyPr>
            <a:lstStyle>
              <a:lvl1pPr algn="l" defTabSz="914400" eaLnBrk="1" hangingPunct="1" indent="0" latinLnBrk="0" marL="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kern="1200" sz="1800">
                  <a:solidFill>
                    <a:schemeClr val="bg1">
                      <a:lumMod val="50000"/>
                    </a:schemeClr>
                  </a:solidFill>
                  <a:latin charset="0" pitchFamily="34" typeface="Source Sans Pro Light"/>
                  <a:ea typeface="+mn-ea"/>
                  <a:cs typeface="+mn-cs"/>
                </a:defRPr>
              </a:lvl1pPr>
              <a:lvl2pPr algn="l" defTabSz="914400" eaLnBrk="1" hangingPunct="1" indent="0" latinLnBrk="0" marL="457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0" latinLnBrk="0" marL="914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0" latinLnBrk="0" marL="1371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0" latinLnBrk="0" marL="1828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altLang="en-US" lang="zh-CN">
                  <a:solidFill>
                    <a:schemeClr val="tx1"/>
                  </a:solidFill>
                  <a:latin charset="-122" panose="02000000000000000000" pitchFamily="2" typeface="方正粗谭黑简体"/>
                  <a:ea charset="-122" panose="02000000000000000000" pitchFamily="2" typeface="方正粗谭黑简体"/>
                </a:rPr>
                <a:t>添加标题</a:t>
              </a:r>
            </a:p>
          </p:txBody>
        </p:sp>
        <p:sp>
          <p:nvSpPr>
            <p:cNvPr id="28" name="Text Placeholder 6">
              <a:extLst>
                <a:ext uri="{FF2B5EF4-FFF2-40B4-BE49-F238E27FC236}">
                  <a16:creationId xmlns:a16="http://schemas.microsoft.com/office/drawing/2014/main" id="{C07EAD86-92D1-45CD-B8C0-0560B432A690}"/>
                </a:ext>
              </a:extLst>
            </p:cNvPr>
            <p:cNvSpPr txBox="1"/>
            <p:nvPr/>
          </p:nvSpPr>
          <p:spPr>
            <a:xfrm>
              <a:off x="8746899" y="3334403"/>
              <a:ext cx="2548616" cy="464902"/>
            </a:xfrm>
            <a:prstGeom prst="rect">
              <a:avLst/>
            </a:prstGeom>
          </p:spPr>
          <p:txBody>
            <a:bodyPr anchor="ctr" bIns="45720" lIns="0" rIns="0" rtlCol="0" tIns="45720" vert="horz">
              <a:noAutofit/>
            </a:bodyPr>
            <a:lstStyle>
              <a:lvl1pPr algn="l" defTabSz="914400" eaLnBrk="1" hangingPunct="1" indent="0" latinLnBrk="0" marL="0" rtl="0">
                <a:lnSpc>
                  <a:spcPts val="14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kern="1200" sz="1000">
                  <a:solidFill>
                    <a:srgbClr val="888888"/>
                  </a:solidFill>
                  <a:latin charset="0" pitchFamily="34" typeface="Source Sans Pro Light"/>
                  <a:ea typeface="+mn-ea"/>
                  <a:cs typeface="+mn-cs"/>
                </a:defRPr>
              </a:lvl1pPr>
              <a:lvl2pPr algn="l" defTabSz="914400" eaLnBrk="1" hangingPunct="1" indent="0" latinLnBrk="0" marL="457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0" latinLnBrk="0" marL="914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0" latinLnBrk="0" marL="1371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0" latinLnBrk="0" marL="1828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z="1200">
                  <a:solidFill>
                    <a:schemeClr val="tx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b0503020204020204" pitchFamily="34" typeface="微软雅黑"/>
                </a:rPr>
                <a:t>在此录入图表的描述说明，在此录入上述图表的描述说明，在此录入上述图表的描述说明。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ABEB071-8894-4C27-8E1D-FD11DD9CF679}"/>
              </a:ext>
            </a:extLst>
          </p:cNvPr>
          <p:cNvGrpSpPr/>
          <p:nvPr/>
        </p:nvGrpSpPr>
        <p:grpSpPr>
          <a:xfrm>
            <a:off x="805738" y="3086158"/>
            <a:ext cx="2548616" cy="843193"/>
            <a:chOff x="844745" y="2934609"/>
            <a:chExt cx="2548616" cy="843193"/>
          </a:xfrm>
        </p:grpSpPr>
        <p:sp>
          <p:nvSpPr>
            <p:cNvPr id="30" name="Text Placeholder 5">
              <a:extLst>
                <a:ext uri="{FF2B5EF4-FFF2-40B4-BE49-F238E27FC236}">
                  <a16:creationId xmlns:a16="http://schemas.microsoft.com/office/drawing/2014/main" id="{2512E9FF-DEF5-4E4A-B569-45E2124830B4}"/>
                </a:ext>
              </a:extLst>
            </p:cNvPr>
            <p:cNvSpPr txBox="1"/>
            <p:nvPr/>
          </p:nvSpPr>
          <p:spPr>
            <a:xfrm>
              <a:off x="1040265" y="2934609"/>
              <a:ext cx="2330450" cy="362412"/>
            </a:xfrm>
            <a:prstGeom prst="rect">
              <a:avLst/>
            </a:prstGeom>
          </p:spPr>
          <p:txBody>
            <a:bodyPr anchor="ctr" bIns="45720" lIns="0" rIns="0" rtlCol="0" tIns="45720" vert="horz">
              <a:noAutofit/>
            </a:bodyPr>
            <a:lstStyle>
              <a:lvl1pPr algn="l" defTabSz="914400" eaLnBrk="1" hangingPunct="1" indent="0" latinLnBrk="0" marL="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kern="1200" sz="1800">
                  <a:solidFill>
                    <a:schemeClr val="bg1">
                      <a:lumMod val="50000"/>
                    </a:schemeClr>
                  </a:solidFill>
                  <a:latin charset="0" pitchFamily="34" typeface="Source Sans Pro Light"/>
                  <a:ea typeface="+mn-ea"/>
                  <a:cs typeface="+mn-cs"/>
                </a:defRPr>
              </a:lvl1pPr>
              <a:lvl2pPr algn="l" defTabSz="914400" eaLnBrk="1" hangingPunct="1" indent="0" latinLnBrk="0" marL="457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0" latinLnBrk="0" marL="914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0" latinLnBrk="0" marL="1371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0" latinLnBrk="0" marL="1828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altLang="en-US" lang="zh-CN">
                  <a:solidFill>
                    <a:schemeClr val="tx1"/>
                  </a:solidFill>
                  <a:latin charset="-122" panose="02000000000000000000" pitchFamily="2" typeface="方正粗谭黑简体"/>
                  <a:ea charset="-122" panose="02000000000000000000" pitchFamily="2" typeface="方正粗谭黑简体"/>
                </a:rPr>
                <a:t>添加标题</a:t>
              </a:r>
            </a:p>
          </p:txBody>
        </p:sp>
        <p:sp>
          <p:nvSpPr>
            <p:cNvPr id="31" name="Text Placeholder 6">
              <a:extLst>
                <a:ext uri="{FF2B5EF4-FFF2-40B4-BE49-F238E27FC236}">
                  <a16:creationId xmlns:a16="http://schemas.microsoft.com/office/drawing/2014/main" id="{8F45D7EE-C4E9-4602-AF5F-6C83E257CA41}"/>
                </a:ext>
              </a:extLst>
            </p:cNvPr>
            <p:cNvSpPr txBox="1"/>
            <p:nvPr/>
          </p:nvSpPr>
          <p:spPr>
            <a:xfrm>
              <a:off x="844745" y="3312900"/>
              <a:ext cx="2548616" cy="464902"/>
            </a:xfrm>
            <a:prstGeom prst="rect">
              <a:avLst/>
            </a:prstGeom>
          </p:spPr>
          <p:txBody>
            <a:bodyPr anchor="ctr" bIns="45720" lIns="0" rIns="0" rtlCol="0" tIns="45720" vert="horz">
              <a:noAutofit/>
            </a:bodyPr>
            <a:lstStyle>
              <a:lvl1pPr algn="l" defTabSz="914400" eaLnBrk="1" hangingPunct="1" indent="0" latinLnBrk="0" marL="0" rtl="0">
                <a:lnSpc>
                  <a:spcPts val="14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kern="1200" sz="1000">
                  <a:solidFill>
                    <a:srgbClr val="888888"/>
                  </a:solidFill>
                  <a:latin charset="0" pitchFamily="34" typeface="Source Sans Pro Light"/>
                  <a:ea typeface="+mn-ea"/>
                  <a:cs typeface="+mn-cs"/>
                </a:defRPr>
              </a:lvl1pPr>
              <a:lvl2pPr algn="l" defTabSz="914400" eaLnBrk="1" hangingPunct="1" indent="0" latinLnBrk="0" marL="457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0" latinLnBrk="0" marL="914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0" latinLnBrk="0" marL="1371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0" latinLnBrk="0" marL="1828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z="1200">
                  <a:solidFill>
                    <a:schemeClr val="tx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b0503020204020204" pitchFamily="34" typeface="微软雅黑"/>
                </a:rPr>
                <a:t>在此录入图表的描述说明，在此录入上述图表的描述说明，在此录入上述图表的描述说明。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84393A3-D652-4412-AF0E-442323C287BF}"/>
              </a:ext>
            </a:extLst>
          </p:cNvPr>
          <p:cNvGrpSpPr/>
          <p:nvPr/>
        </p:nvGrpSpPr>
        <p:grpSpPr>
          <a:xfrm>
            <a:off x="1488849" y="1752658"/>
            <a:ext cx="2548616" cy="872185"/>
            <a:chOff x="1565049" y="1753509"/>
            <a:chExt cx="2548616" cy="872185"/>
          </a:xfrm>
        </p:grpSpPr>
        <p:sp>
          <p:nvSpPr>
            <p:cNvPr id="33" name="Text Placeholder 5">
              <a:extLst>
                <a:ext uri="{FF2B5EF4-FFF2-40B4-BE49-F238E27FC236}">
                  <a16:creationId xmlns:a16="http://schemas.microsoft.com/office/drawing/2014/main" id="{B79EA72A-2DFE-42DC-8980-89E54A712517}"/>
                </a:ext>
              </a:extLst>
            </p:cNvPr>
            <p:cNvSpPr txBox="1"/>
            <p:nvPr/>
          </p:nvSpPr>
          <p:spPr>
            <a:xfrm>
              <a:off x="1783215" y="1753509"/>
              <a:ext cx="2330450" cy="362412"/>
            </a:xfrm>
            <a:prstGeom prst="rect">
              <a:avLst/>
            </a:prstGeom>
          </p:spPr>
          <p:txBody>
            <a:bodyPr anchor="ctr" bIns="45720" lIns="0" rIns="0" rtlCol="0" tIns="45720" vert="horz">
              <a:noAutofit/>
            </a:bodyPr>
            <a:lstStyle>
              <a:lvl1pPr algn="l" defTabSz="914400" eaLnBrk="1" hangingPunct="1" indent="0" latinLnBrk="0" marL="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kern="1200" sz="1800">
                  <a:solidFill>
                    <a:schemeClr val="bg1">
                      <a:lumMod val="50000"/>
                    </a:schemeClr>
                  </a:solidFill>
                  <a:latin charset="0" pitchFamily="34" typeface="Source Sans Pro Light"/>
                  <a:ea typeface="+mn-ea"/>
                  <a:cs typeface="+mn-cs"/>
                </a:defRPr>
              </a:lvl1pPr>
              <a:lvl2pPr algn="l" defTabSz="914400" eaLnBrk="1" hangingPunct="1" indent="0" latinLnBrk="0" marL="457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0" latinLnBrk="0" marL="914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0" latinLnBrk="0" marL="1371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0" latinLnBrk="0" marL="1828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altLang="en-US" lang="zh-CN">
                  <a:solidFill>
                    <a:schemeClr val="tx1"/>
                  </a:solidFill>
                  <a:latin charset="-122" panose="02000000000000000000" pitchFamily="2" typeface="方正粗谭黑简体"/>
                  <a:ea charset="-122" panose="02000000000000000000" pitchFamily="2" typeface="方正粗谭黑简体"/>
                </a:rPr>
                <a:t>添加标题</a:t>
              </a:r>
            </a:p>
          </p:txBody>
        </p:sp>
        <p:sp>
          <p:nvSpPr>
            <p:cNvPr id="34" name="Text Placeholder 6">
              <a:extLst>
                <a:ext uri="{FF2B5EF4-FFF2-40B4-BE49-F238E27FC236}">
                  <a16:creationId xmlns:a16="http://schemas.microsoft.com/office/drawing/2014/main" id="{9E9454F6-5DD0-4A55-8D18-B8D2B2487875}"/>
                </a:ext>
              </a:extLst>
            </p:cNvPr>
            <p:cNvSpPr txBox="1"/>
            <p:nvPr/>
          </p:nvSpPr>
          <p:spPr>
            <a:xfrm>
              <a:off x="1565049" y="2160792"/>
              <a:ext cx="2548616" cy="464902"/>
            </a:xfrm>
            <a:prstGeom prst="rect">
              <a:avLst/>
            </a:prstGeom>
          </p:spPr>
          <p:txBody>
            <a:bodyPr anchor="ctr" bIns="45720" lIns="0" rIns="0" rtlCol="0" tIns="45720" vert="horz">
              <a:noAutofit/>
            </a:bodyPr>
            <a:lstStyle>
              <a:lvl1pPr algn="l" defTabSz="914400" eaLnBrk="1" hangingPunct="1" indent="0" latinLnBrk="0" marL="0" rtl="0">
                <a:lnSpc>
                  <a:spcPts val="14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kern="1200" sz="1000">
                  <a:solidFill>
                    <a:srgbClr val="888888"/>
                  </a:solidFill>
                  <a:latin charset="0" pitchFamily="34" typeface="Source Sans Pro Light"/>
                  <a:ea typeface="+mn-ea"/>
                  <a:cs typeface="+mn-cs"/>
                </a:defRPr>
              </a:lvl1pPr>
              <a:lvl2pPr algn="l" defTabSz="914400" eaLnBrk="1" hangingPunct="1" indent="0" latinLnBrk="0" marL="457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0" latinLnBrk="0" marL="914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0" latinLnBrk="0" marL="1371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0" latinLnBrk="0" marL="1828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z="1200">
                  <a:solidFill>
                    <a:schemeClr val="tx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b0503020204020204" pitchFamily="34" typeface="微软雅黑"/>
                </a:rPr>
                <a:t>在此录入图表的描述说明，在此录入上述图表的描述说明，在此录入上述图表的描述说明。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F675BA5-5D1E-4391-BA50-E92C6E8F6ACE}"/>
              </a:ext>
            </a:extLst>
          </p:cNvPr>
          <p:cNvGrpSpPr/>
          <p:nvPr/>
        </p:nvGrpSpPr>
        <p:grpSpPr>
          <a:xfrm>
            <a:off x="8042049" y="4410133"/>
            <a:ext cx="2548616" cy="856499"/>
            <a:chOff x="8080149" y="4344309"/>
            <a:chExt cx="2548616" cy="856499"/>
          </a:xfrm>
        </p:grpSpPr>
        <p:sp>
          <p:nvSpPr>
            <p:cNvPr id="36" name="Text Placeholder 5">
              <a:extLst>
                <a:ext uri="{FF2B5EF4-FFF2-40B4-BE49-F238E27FC236}">
                  <a16:creationId xmlns:a16="http://schemas.microsoft.com/office/drawing/2014/main" id="{12289603-C63B-474C-978A-6CA44DBB0807}"/>
                </a:ext>
              </a:extLst>
            </p:cNvPr>
            <p:cNvSpPr txBox="1"/>
            <p:nvPr/>
          </p:nvSpPr>
          <p:spPr>
            <a:xfrm>
              <a:off x="8080149" y="4344309"/>
              <a:ext cx="2330450" cy="362412"/>
            </a:xfrm>
            <a:prstGeom prst="rect">
              <a:avLst/>
            </a:prstGeom>
          </p:spPr>
          <p:txBody>
            <a:bodyPr anchor="ctr" bIns="45720" lIns="0" rIns="0" rtlCol="0" tIns="45720" vert="horz">
              <a:noAutofit/>
            </a:bodyPr>
            <a:lstStyle>
              <a:lvl1pPr algn="l" defTabSz="914400" eaLnBrk="1" hangingPunct="1" indent="0" latinLnBrk="0" marL="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kern="1200" sz="1800">
                  <a:solidFill>
                    <a:schemeClr val="bg1">
                      <a:lumMod val="50000"/>
                    </a:schemeClr>
                  </a:solidFill>
                  <a:latin charset="0" pitchFamily="34" typeface="Source Sans Pro Light"/>
                  <a:ea typeface="+mn-ea"/>
                  <a:cs typeface="+mn-cs"/>
                </a:defRPr>
              </a:lvl1pPr>
              <a:lvl2pPr algn="l" defTabSz="914400" eaLnBrk="1" hangingPunct="1" indent="0" latinLnBrk="0" marL="457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0" latinLnBrk="0" marL="914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0" latinLnBrk="0" marL="1371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0" latinLnBrk="0" marL="1828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altLang="en-US" lang="zh-CN">
                  <a:solidFill>
                    <a:schemeClr val="tx1"/>
                  </a:solidFill>
                  <a:latin charset="-122" panose="02000000000000000000" pitchFamily="2" typeface="方正粗谭黑简体"/>
                  <a:ea charset="-122" panose="02000000000000000000" pitchFamily="2" typeface="方正粗谭黑简体"/>
                </a:rPr>
                <a:t>添加标题</a:t>
              </a:r>
            </a:p>
          </p:txBody>
        </p:sp>
        <p:sp>
          <p:nvSpPr>
            <p:cNvPr id="37" name="Text Placeholder 6">
              <a:extLst>
                <a:ext uri="{FF2B5EF4-FFF2-40B4-BE49-F238E27FC236}">
                  <a16:creationId xmlns:a16="http://schemas.microsoft.com/office/drawing/2014/main" id="{D0ADE28C-7BCB-489A-9576-C41DA198C76E}"/>
                </a:ext>
              </a:extLst>
            </p:cNvPr>
            <p:cNvSpPr txBox="1"/>
            <p:nvPr/>
          </p:nvSpPr>
          <p:spPr>
            <a:xfrm>
              <a:off x="8080149" y="4735906"/>
              <a:ext cx="2548616" cy="464902"/>
            </a:xfrm>
            <a:prstGeom prst="rect">
              <a:avLst/>
            </a:prstGeom>
          </p:spPr>
          <p:txBody>
            <a:bodyPr anchor="ctr" bIns="45720" lIns="0" rIns="0" rtlCol="0" tIns="45720" vert="horz">
              <a:noAutofit/>
            </a:bodyPr>
            <a:lstStyle>
              <a:lvl1pPr algn="l" defTabSz="914400" eaLnBrk="1" hangingPunct="1" indent="0" latinLnBrk="0" marL="0" rtl="0">
                <a:lnSpc>
                  <a:spcPts val="14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kern="1200" sz="1000">
                  <a:solidFill>
                    <a:srgbClr val="888888"/>
                  </a:solidFill>
                  <a:latin charset="0" pitchFamily="34" typeface="Source Sans Pro Light"/>
                  <a:ea typeface="+mn-ea"/>
                  <a:cs typeface="+mn-cs"/>
                </a:defRPr>
              </a:lvl1pPr>
              <a:lvl2pPr algn="l" defTabSz="914400" eaLnBrk="1" hangingPunct="1" indent="0" latinLnBrk="0" marL="457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0" latinLnBrk="0" marL="914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0" latinLnBrk="0" marL="1371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0" latinLnBrk="0" marL="1828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z="1200">
                  <a:solidFill>
                    <a:schemeClr val="tx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b0503020204020204" pitchFamily="34" typeface="微软雅黑"/>
                </a:rPr>
                <a:t>在此录入图表的描述说明，在此录入上述图表的描述说明，在此录入上述图表的描述说明。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21B4DB2-CD19-42B7-9A65-49BB359A81FC}"/>
              </a:ext>
            </a:extLst>
          </p:cNvPr>
          <p:cNvGrpSpPr/>
          <p:nvPr/>
        </p:nvGrpSpPr>
        <p:grpSpPr>
          <a:xfrm>
            <a:off x="1517819" y="4410133"/>
            <a:ext cx="2548616" cy="874529"/>
            <a:chOff x="1594019" y="4363359"/>
            <a:chExt cx="2548616" cy="874529"/>
          </a:xfrm>
        </p:grpSpPr>
        <p:sp>
          <p:nvSpPr>
            <p:cNvPr id="39" name="Text Placeholder 5">
              <a:extLst>
                <a:ext uri="{FF2B5EF4-FFF2-40B4-BE49-F238E27FC236}">
                  <a16:creationId xmlns:a16="http://schemas.microsoft.com/office/drawing/2014/main" id="{576B105D-6DEC-47B9-A8DE-30C503A0900A}"/>
                </a:ext>
              </a:extLst>
            </p:cNvPr>
            <p:cNvSpPr txBox="1"/>
            <p:nvPr/>
          </p:nvSpPr>
          <p:spPr>
            <a:xfrm>
              <a:off x="1783215" y="4363359"/>
              <a:ext cx="2330450" cy="362412"/>
            </a:xfrm>
            <a:prstGeom prst="rect">
              <a:avLst/>
            </a:prstGeom>
          </p:spPr>
          <p:txBody>
            <a:bodyPr anchor="ctr" bIns="45720" lIns="0" rIns="0" rtlCol="0" tIns="45720" vert="horz">
              <a:noAutofit/>
            </a:bodyPr>
            <a:lstStyle>
              <a:lvl1pPr algn="l" defTabSz="914400" eaLnBrk="1" hangingPunct="1" indent="0" latinLnBrk="0" marL="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kern="1200" sz="1800">
                  <a:solidFill>
                    <a:schemeClr val="bg1">
                      <a:lumMod val="50000"/>
                    </a:schemeClr>
                  </a:solidFill>
                  <a:latin charset="0" pitchFamily="34" typeface="Source Sans Pro Light"/>
                  <a:ea typeface="+mn-ea"/>
                  <a:cs typeface="+mn-cs"/>
                </a:defRPr>
              </a:lvl1pPr>
              <a:lvl2pPr algn="l" defTabSz="914400" eaLnBrk="1" hangingPunct="1" indent="0" latinLnBrk="0" marL="457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0" latinLnBrk="0" marL="914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0" latinLnBrk="0" marL="1371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0" latinLnBrk="0" marL="1828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altLang="en-US" lang="zh-CN">
                  <a:solidFill>
                    <a:schemeClr val="tx1"/>
                  </a:solidFill>
                  <a:latin charset="-122" panose="02000000000000000000" pitchFamily="2" typeface="方正粗谭黑简体"/>
                  <a:ea charset="-122" panose="02000000000000000000" pitchFamily="2" typeface="方正粗谭黑简体"/>
                </a:rPr>
                <a:t>添加标题</a:t>
              </a:r>
            </a:p>
          </p:txBody>
        </p:sp>
        <p:sp>
          <p:nvSpPr>
            <p:cNvPr id="40" name="Text Placeholder 6">
              <a:extLst>
                <a:ext uri="{FF2B5EF4-FFF2-40B4-BE49-F238E27FC236}">
                  <a16:creationId xmlns:a16="http://schemas.microsoft.com/office/drawing/2014/main" id="{732822F3-AB15-4A0B-A682-0E04EB3720B6}"/>
                </a:ext>
              </a:extLst>
            </p:cNvPr>
            <p:cNvSpPr txBox="1"/>
            <p:nvPr/>
          </p:nvSpPr>
          <p:spPr>
            <a:xfrm>
              <a:off x="1594019" y="4772986"/>
              <a:ext cx="2548616" cy="464902"/>
            </a:xfrm>
            <a:prstGeom prst="rect">
              <a:avLst/>
            </a:prstGeom>
          </p:spPr>
          <p:txBody>
            <a:bodyPr anchor="ctr" bIns="45720" lIns="0" rIns="0" rtlCol="0" tIns="45720" vert="horz">
              <a:noAutofit/>
            </a:bodyPr>
            <a:lstStyle>
              <a:lvl1pPr algn="l" defTabSz="914400" eaLnBrk="1" hangingPunct="1" indent="0" latinLnBrk="0" marL="0" rtl="0">
                <a:lnSpc>
                  <a:spcPts val="1400"/>
                </a:lnSpc>
                <a:spcBef>
                  <a:spcPts val="1000"/>
                </a:spcBef>
                <a:buFont charset="0" panose="020b0604020202020204" pitchFamily="34" typeface="Arial"/>
                <a:buNone/>
                <a:defRPr b="0" baseline="0" kern="1200" sz="1000">
                  <a:solidFill>
                    <a:srgbClr val="888888"/>
                  </a:solidFill>
                  <a:latin charset="0" pitchFamily="34" typeface="Source Sans Pro Light"/>
                  <a:ea typeface="+mn-ea"/>
                  <a:cs typeface="+mn-cs"/>
                </a:defRPr>
              </a:lvl1pPr>
              <a:lvl2pPr algn="l" defTabSz="914400" eaLnBrk="1" hangingPunct="1" indent="0" latinLnBrk="0" marL="457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0" latinLnBrk="0" marL="914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0" latinLnBrk="0" marL="1371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0" latinLnBrk="0" marL="1828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None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z="1200">
                  <a:solidFill>
                    <a:schemeClr val="tx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b0503020204020204" pitchFamily="34" typeface="微软雅黑"/>
                </a:rPr>
                <a:t>在此录入图表的描述说明，在此录入上述图表的描述说明，在此录入上述图表的描述说明。</a:t>
              </a:r>
            </a:p>
          </p:txBody>
        </p:sp>
      </p:grpSp>
    </p:spTree>
    <p:extLst>
      <p:ext uri="{BB962C8B-B14F-4D97-AF65-F5344CB8AC3E}">
        <p14:creationId val="139430360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4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40">
            <a:extLst>
              <a:ext uri="{FF2B5EF4-FFF2-40B4-BE49-F238E27FC236}">
                <a16:creationId xmlns:a16="http://schemas.microsoft.com/office/drawing/2014/main" id="{7727A1AC-22C3-4DBF-B6CE-C9FF41DC5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363" y="1228787"/>
            <a:ext cx="1677987" cy="1628775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" name="矩形 41">
            <a:extLst>
              <a:ext uri="{FF2B5EF4-FFF2-40B4-BE49-F238E27FC236}">
                <a16:creationId xmlns:a16="http://schemas.microsoft.com/office/drawing/2014/main" id="{F3949CEE-9D0E-43A3-BA62-073507CE1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13" y="2921062"/>
            <a:ext cx="1677987" cy="1628775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4" name="矩形 42">
            <a:extLst>
              <a:ext uri="{FF2B5EF4-FFF2-40B4-BE49-F238E27FC236}">
                <a16:creationId xmlns:a16="http://schemas.microsoft.com/office/drawing/2014/main" id="{DFDB4E20-D741-434D-A629-949B81F63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363" y="4613337"/>
            <a:ext cx="1677987" cy="1628775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5" name="矩形 43">
            <a:extLst>
              <a:ext uri="{FF2B5EF4-FFF2-40B4-BE49-F238E27FC236}">
                <a16:creationId xmlns:a16="http://schemas.microsoft.com/office/drawing/2014/main" id="{3F5A68B5-29B4-4650-BD9D-C67F2C046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1228787"/>
            <a:ext cx="4672012" cy="5013325"/>
          </a:xfrm>
          <a:prstGeom prst="rect">
            <a:avLst/>
          </a:prstGeom>
          <a:blipFill dpi="0" rotWithShape="1">
            <a:blip r:embed="rId6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B71E3DF-FB2D-44F8-BFD4-125658C771E2}"/>
              </a:ext>
            </a:extLst>
          </p:cNvPr>
          <p:cNvGrpSpPr/>
          <p:nvPr/>
        </p:nvGrpSpPr>
        <p:grpSpPr>
          <a:xfrm>
            <a:off x="1065213" y="1228787"/>
            <a:ext cx="3532187" cy="1628775"/>
            <a:chOff x="1065213" y="1466912"/>
            <a:chExt cx="3532187" cy="1628775"/>
          </a:xfrm>
        </p:grpSpPr>
        <p:sp>
          <p:nvSpPr>
            <p:cNvPr id="7" name="矩形 37">
              <a:extLst>
                <a:ext uri="{FF2B5EF4-FFF2-40B4-BE49-F238E27FC236}">
                  <a16:creationId xmlns:a16="http://schemas.microsoft.com/office/drawing/2014/main" id="{09C20993-4041-4F33-8138-F280D0488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213" y="1466912"/>
              <a:ext cx="3532187" cy="1628775"/>
            </a:xfrm>
            <a:prstGeom prst="rect">
              <a:avLst/>
            </a:prstGeom>
            <a:solidFill>
              <a:srgbClr val="222830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F59A67B-CF41-4BF4-8EB8-32D999755D03}"/>
                </a:ext>
              </a:extLst>
            </p:cNvPr>
            <p:cNvGrpSpPr/>
            <p:nvPr/>
          </p:nvGrpSpPr>
          <p:grpSpPr>
            <a:xfrm>
              <a:off x="1549855" y="1804070"/>
              <a:ext cx="2548616" cy="847956"/>
              <a:chOff x="8118249" y="1639209"/>
              <a:chExt cx="2548616" cy="847956"/>
            </a:xfrm>
          </p:grpSpPr>
          <p:sp>
            <p:nvSpPr>
              <p:cNvPr id="9" name="Text Placeholder 5">
                <a:extLst>
                  <a:ext uri="{FF2B5EF4-FFF2-40B4-BE49-F238E27FC236}">
                    <a16:creationId xmlns:a16="http://schemas.microsoft.com/office/drawing/2014/main" id="{CEDE4007-8A02-473D-85CC-20305C909EA1}"/>
                  </a:ext>
                </a:extLst>
              </p:cNvPr>
              <p:cNvSpPr txBox="1"/>
              <p:nvPr/>
            </p:nvSpPr>
            <p:spPr>
              <a:xfrm>
                <a:off x="8118249" y="1639209"/>
                <a:ext cx="2330450" cy="362412"/>
              </a:xfrm>
              <a:prstGeom prst="rect">
                <a:avLst/>
              </a:prstGeom>
            </p:spPr>
            <p:txBody>
              <a:bodyPr anchor="ctr" bIns="45720" lIns="0" rIns="0" rtlCol="0" tIns="45720" vert="horz">
                <a:noAutofit/>
              </a:bodyPr>
              <a:lstStyle>
                <a:lvl1pPr algn="l" defTabSz="914400" eaLnBrk="1" hangingPunct="1" indent="0" latinLnBrk="0" marL="0" rtl="0"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None/>
                  <a:defRPr b="0" baseline="0" kern="1200" sz="1800">
                    <a:solidFill>
                      <a:schemeClr val="bg1">
                        <a:lumMod val="50000"/>
                      </a:schemeClr>
                    </a:solidFill>
                    <a:latin charset="0" pitchFamily="34" typeface="Source Sans Pro Light"/>
                    <a:ea typeface="+mn-ea"/>
                    <a:cs typeface="+mn-cs"/>
                  </a:defRPr>
                </a:lvl1pPr>
                <a:lvl2pPr algn="l" defTabSz="914400" eaLnBrk="1" hangingPunct="1" indent="0" latinLnBrk="0" marL="457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0" latinLnBrk="0" marL="9144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0" latinLnBrk="0" marL="1371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0" latinLnBrk="0" marL="1828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altLang="en-US" lang="zh-CN">
                    <a:solidFill>
                      <a:schemeClr val="bg1"/>
                    </a:solidFill>
                    <a:latin charset="-122" panose="02000000000000000000" pitchFamily="2" typeface="方正粗谭黑简体"/>
                    <a:ea charset="-122" panose="02000000000000000000" pitchFamily="2" typeface="方正粗谭黑简体"/>
                  </a:rPr>
                  <a:t>添加标题</a:t>
                </a:r>
              </a:p>
            </p:txBody>
          </p:sp>
          <p:sp>
            <p:nvSpPr>
              <p:cNvPr id="10" name="Text Placeholder 6">
                <a:extLst>
                  <a:ext uri="{FF2B5EF4-FFF2-40B4-BE49-F238E27FC236}">
                    <a16:creationId xmlns:a16="http://schemas.microsoft.com/office/drawing/2014/main" id="{987785B4-39A3-40B8-825F-EAA5A6BEF593}"/>
                  </a:ext>
                </a:extLst>
              </p:cNvPr>
              <p:cNvSpPr txBox="1"/>
              <p:nvPr/>
            </p:nvSpPr>
            <p:spPr>
              <a:xfrm>
                <a:off x="8118249" y="2022263"/>
                <a:ext cx="2548616" cy="464902"/>
              </a:xfrm>
              <a:prstGeom prst="rect">
                <a:avLst/>
              </a:prstGeom>
            </p:spPr>
            <p:txBody>
              <a:bodyPr anchor="ctr" bIns="45720" lIns="0" rIns="0" rtlCol="0" tIns="45720" vert="horz">
                <a:noAutofit/>
              </a:bodyPr>
              <a:lstStyle>
                <a:lvl1pPr algn="l" defTabSz="914400" eaLnBrk="1" hangingPunct="1" indent="0" latinLnBrk="0" marL="0" rtl="0">
                  <a:lnSpc>
                    <a:spcPts val="1400"/>
                  </a:lnSpc>
                  <a:spcBef>
                    <a:spcPts val="1000"/>
                  </a:spcBef>
                  <a:buFont charset="0" panose="020b0604020202020204" pitchFamily="34" typeface="Arial"/>
                  <a:buNone/>
                  <a:defRPr b="0" baseline="0" kern="1200" sz="1000">
                    <a:solidFill>
                      <a:srgbClr val="888888"/>
                    </a:solidFill>
                    <a:latin charset="0" pitchFamily="34" typeface="Source Sans Pro Light"/>
                    <a:ea typeface="+mn-ea"/>
                    <a:cs typeface="+mn-cs"/>
                  </a:defRPr>
                </a:lvl1pPr>
                <a:lvl2pPr algn="l" defTabSz="914400" eaLnBrk="1" hangingPunct="1" indent="0" latinLnBrk="0" marL="457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0" latinLnBrk="0" marL="9144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0" latinLnBrk="0" marL="1371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0" latinLnBrk="0" marL="1828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altLang="en-US" lang="zh-CN" sz="1200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  <a:sym charset="-122" panose="020b0503020204020204" pitchFamily="34" typeface="微软雅黑"/>
                  </a:rPr>
                  <a:t>在此录入图表的描述说明，在此录入上述图表的描述说明，在此录入上述图表的描述说明。</a:t>
                </a: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9704DA7-2F6C-4453-B454-86B918F735AF}"/>
              </a:ext>
            </a:extLst>
          </p:cNvPr>
          <p:cNvGrpSpPr/>
          <p:nvPr/>
        </p:nvGrpSpPr>
        <p:grpSpPr>
          <a:xfrm>
            <a:off x="2824163" y="2921062"/>
            <a:ext cx="3532187" cy="1628775"/>
            <a:chOff x="2824163" y="3159187"/>
            <a:chExt cx="3532187" cy="1628775"/>
          </a:xfrm>
          <a:solidFill>
            <a:srgbClr val="222830"/>
          </a:solidFill>
        </p:grpSpPr>
        <p:sp>
          <p:nvSpPr>
            <p:cNvPr id="12" name="矩形 38">
              <a:extLst>
                <a:ext uri="{FF2B5EF4-FFF2-40B4-BE49-F238E27FC236}">
                  <a16:creationId xmlns:a16="http://schemas.microsoft.com/office/drawing/2014/main" id="{7A3C6F81-D09E-4865-9463-711335DDA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4163" y="3159187"/>
              <a:ext cx="3532187" cy="1628775"/>
            </a:xfrm>
            <a:prstGeom prst="rect">
              <a:avLst/>
            </a:prstGeom>
            <a:grpFill/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0E263C1C-2FB3-4221-90F9-DBB6D8925334}"/>
                </a:ext>
              </a:extLst>
            </p:cNvPr>
            <p:cNvGrpSpPr/>
            <p:nvPr/>
          </p:nvGrpSpPr>
          <p:grpSpPr>
            <a:xfrm>
              <a:off x="3308805" y="3432845"/>
              <a:ext cx="2548616" cy="847956"/>
              <a:chOff x="8118249" y="1639209"/>
              <a:chExt cx="2548616" cy="847956"/>
            </a:xfrm>
            <a:grpFill/>
          </p:grpSpPr>
          <p:sp>
            <p:nvSpPr>
              <p:cNvPr id="14" name="Text Placeholder 5">
                <a:extLst>
                  <a:ext uri="{FF2B5EF4-FFF2-40B4-BE49-F238E27FC236}">
                    <a16:creationId xmlns:a16="http://schemas.microsoft.com/office/drawing/2014/main" id="{0F93678C-C912-4161-A1D4-C644110AEFFB}"/>
                  </a:ext>
                </a:extLst>
              </p:cNvPr>
              <p:cNvSpPr txBox="1"/>
              <p:nvPr/>
            </p:nvSpPr>
            <p:spPr>
              <a:xfrm>
                <a:off x="8118249" y="1639209"/>
                <a:ext cx="2330450" cy="362412"/>
              </a:xfrm>
              <a:prstGeom prst="rect">
                <a:avLst/>
              </a:prstGeom>
              <a:grpFill/>
            </p:spPr>
            <p:txBody>
              <a:bodyPr anchor="ctr" bIns="45720" lIns="0" rIns="0" rtlCol="0" tIns="45720" vert="horz">
                <a:noAutofit/>
              </a:bodyPr>
              <a:lstStyle>
                <a:lvl1pPr algn="l" defTabSz="914400" eaLnBrk="1" hangingPunct="1" indent="0" latinLnBrk="0" marL="0" rtl="0"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None/>
                  <a:defRPr b="0" baseline="0" kern="1200" sz="1800">
                    <a:solidFill>
                      <a:schemeClr val="bg1">
                        <a:lumMod val="50000"/>
                      </a:schemeClr>
                    </a:solidFill>
                    <a:latin charset="0" pitchFamily="34" typeface="Source Sans Pro Light"/>
                    <a:ea typeface="+mn-ea"/>
                    <a:cs typeface="+mn-cs"/>
                  </a:defRPr>
                </a:lvl1pPr>
                <a:lvl2pPr algn="l" defTabSz="914400" eaLnBrk="1" hangingPunct="1" indent="0" latinLnBrk="0" marL="457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0" latinLnBrk="0" marL="9144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0" latinLnBrk="0" marL="1371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0" latinLnBrk="0" marL="1828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altLang="en-US" lang="zh-CN">
                    <a:solidFill>
                      <a:schemeClr val="bg1"/>
                    </a:solidFill>
                    <a:latin charset="-122" panose="02000000000000000000" pitchFamily="2" typeface="方正粗谭黑简体"/>
                    <a:ea charset="-122" panose="02000000000000000000" pitchFamily="2" typeface="方正粗谭黑简体"/>
                  </a:rPr>
                  <a:t>添加标题</a:t>
                </a:r>
              </a:p>
            </p:txBody>
          </p:sp>
          <p:sp>
            <p:nvSpPr>
              <p:cNvPr id="15" name="Text Placeholder 6">
                <a:extLst>
                  <a:ext uri="{FF2B5EF4-FFF2-40B4-BE49-F238E27FC236}">
                    <a16:creationId xmlns:a16="http://schemas.microsoft.com/office/drawing/2014/main" id="{6F85C1B4-BF09-40F0-8EBD-78FF64812890}"/>
                  </a:ext>
                </a:extLst>
              </p:cNvPr>
              <p:cNvSpPr txBox="1"/>
              <p:nvPr/>
            </p:nvSpPr>
            <p:spPr>
              <a:xfrm>
                <a:off x="8118249" y="2022263"/>
                <a:ext cx="2548616" cy="464902"/>
              </a:xfrm>
              <a:prstGeom prst="rect">
                <a:avLst/>
              </a:prstGeom>
              <a:grpFill/>
            </p:spPr>
            <p:txBody>
              <a:bodyPr anchor="ctr" bIns="45720" lIns="0" rIns="0" rtlCol="0" tIns="45720" vert="horz">
                <a:noAutofit/>
              </a:bodyPr>
              <a:lstStyle>
                <a:lvl1pPr algn="l" defTabSz="914400" eaLnBrk="1" hangingPunct="1" indent="0" latinLnBrk="0" marL="0" rtl="0">
                  <a:lnSpc>
                    <a:spcPts val="1400"/>
                  </a:lnSpc>
                  <a:spcBef>
                    <a:spcPts val="1000"/>
                  </a:spcBef>
                  <a:buFont charset="0" panose="020b0604020202020204" pitchFamily="34" typeface="Arial"/>
                  <a:buNone/>
                  <a:defRPr b="0" baseline="0" kern="1200" sz="1000">
                    <a:solidFill>
                      <a:srgbClr val="888888"/>
                    </a:solidFill>
                    <a:latin charset="0" pitchFamily="34" typeface="Source Sans Pro Light"/>
                    <a:ea typeface="+mn-ea"/>
                    <a:cs typeface="+mn-cs"/>
                  </a:defRPr>
                </a:lvl1pPr>
                <a:lvl2pPr algn="l" defTabSz="914400" eaLnBrk="1" hangingPunct="1" indent="0" latinLnBrk="0" marL="457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0" latinLnBrk="0" marL="9144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0" latinLnBrk="0" marL="1371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0" latinLnBrk="0" marL="1828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altLang="en-US" lang="zh-CN" sz="1200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  <a:sym charset="-122" panose="020b0503020204020204" pitchFamily="34" typeface="微软雅黑"/>
                  </a:rPr>
                  <a:t>在此录入图表的描述说明，在此录入上述图表的描述说明，在此录入上述图表的描述说明。</a:t>
                </a: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D06DEB9-E066-48EE-802A-9C186CB9065D}"/>
              </a:ext>
            </a:extLst>
          </p:cNvPr>
          <p:cNvGrpSpPr/>
          <p:nvPr/>
        </p:nvGrpSpPr>
        <p:grpSpPr>
          <a:xfrm>
            <a:off x="1065213" y="4613337"/>
            <a:ext cx="3532187" cy="1628775"/>
            <a:chOff x="1065213" y="4851462"/>
            <a:chExt cx="3532187" cy="1628775"/>
          </a:xfrm>
          <a:solidFill>
            <a:srgbClr val="222830"/>
          </a:solidFill>
        </p:grpSpPr>
        <p:sp>
          <p:nvSpPr>
            <p:cNvPr id="17" name="矩形 39">
              <a:extLst>
                <a:ext uri="{FF2B5EF4-FFF2-40B4-BE49-F238E27FC236}">
                  <a16:creationId xmlns:a16="http://schemas.microsoft.com/office/drawing/2014/main" id="{6163B806-5E1F-4852-910D-396C7FABE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213" y="4851462"/>
              <a:ext cx="3532187" cy="1628775"/>
            </a:xfrm>
            <a:prstGeom prst="rect">
              <a:avLst/>
            </a:prstGeom>
            <a:grpFill/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DB1F6821-1129-4823-B698-EB240D91DC4F}"/>
                </a:ext>
              </a:extLst>
            </p:cNvPr>
            <p:cNvGrpSpPr/>
            <p:nvPr/>
          </p:nvGrpSpPr>
          <p:grpSpPr>
            <a:xfrm>
              <a:off x="1626971" y="5177062"/>
              <a:ext cx="2548616" cy="847956"/>
              <a:chOff x="8118249" y="1639209"/>
              <a:chExt cx="2548616" cy="847956"/>
            </a:xfrm>
            <a:grpFill/>
          </p:grpSpPr>
          <p:sp>
            <p:nvSpPr>
              <p:cNvPr id="19" name="Text Placeholder 5">
                <a:extLst>
                  <a:ext uri="{FF2B5EF4-FFF2-40B4-BE49-F238E27FC236}">
                    <a16:creationId xmlns:a16="http://schemas.microsoft.com/office/drawing/2014/main" id="{E0B6F7AC-48B8-476B-BE4C-A177ACA717B8}"/>
                  </a:ext>
                </a:extLst>
              </p:cNvPr>
              <p:cNvSpPr txBox="1"/>
              <p:nvPr/>
            </p:nvSpPr>
            <p:spPr>
              <a:xfrm>
                <a:off x="8118249" y="1639209"/>
                <a:ext cx="2330450" cy="362412"/>
              </a:xfrm>
              <a:prstGeom prst="rect">
                <a:avLst/>
              </a:prstGeom>
              <a:grpFill/>
            </p:spPr>
            <p:txBody>
              <a:bodyPr anchor="ctr" bIns="45720" lIns="0" rIns="0" rtlCol="0" tIns="45720" vert="horz">
                <a:noAutofit/>
              </a:bodyPr>
              <a:lstStyle>
                <a:lvl1pPr algn="l" defTabSz="914400" eaLnBrk="1" hangingPunct="1" indent="0" latinLnBrk="0" marL="0" rtl="0"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None/>
                  <a:defRPr b="0" baseline="0" kern="1200" sz="1800">
                    <a:solidFill>
                      <a:schemeClr val="bg1">
                        <a:lumMod val="50000"/>
                      </a:schemeClr>
                    </a:solidFill>
                    <a:latin charset="0" pitchFamily="34" typeface="Source Sans Pro Light"/>
                    <a:ea typeface="+mn-ea"/>
                    <a:cs typeface="+mn-cs"/>
                  </a:defRPr>
                </a:lvl1pPr>
                <a:lvl2pPr algn="l" defTabSz="914400" eaLnBrk="1" hangingPunct="1" indent="0" latinLnBrk="0" marL="457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0" latinLnBrk="0" marL="9144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0" latinLnBrk="0" marL="1371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0" latinLnBrk="0" marL="1828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altLang="en-US" lang="zh-CN">
                    <a:solidFill>
                      <a:schemeClr val="bg1"/>
                    </a:solidFill>
                    <a:latin charset="-122" panose="02000000000000000000" pitchFamily="2" typeface="方正粗谭黑简体"/>
                    <a:ea charset="-122" panose="02000000000000000000" pitchFamily="2" typeface="方正粗谭黑简体"/>
                  </a:rPr>
                  <a:t>添加标题</a:t>
                </a:r>
              </a:p>
            </p:txBody>
          </p:sp>
          <p:sp>
            <p:nvSpPr>
              <p:cNvPr id="20" name="Text Placeholder 6">
                <a:extLst>
                  <a:ext uri="{FF2B5EF4-FFF2-40B4-BE49-F238E27FC236}">
                    <a16:creationId xmlns:a16="http://schemas.microsoft.com/office/drawing/2014/main" id="{034FD498-A592-4D30-AB6C-714D3672F923}"/>
                  </a:ext>
                </a:extLst>
              </p:cNvPr>
              <p:cNvSpPr txBox="1"/>
              <p:nvPr/>
            </p:nvSpPr>
            <p:spPr>
              <a:xfrm>
                <a:off x="8118249" y="2022263"/>
                <a:ext cx="2548616" cy="464902"/>
              </a:xfrm>
              <a:prstGeom prst="rect">
                <a:avLst/>
              </a:prstGeom>
              <a:grpFill/>
            </p:spPr>
            <p:txBody>
              <a:bodyPr anchor="ctr" bIns="45720" lIns="0" rIns="0" rtlCol="0" tIns="45720" vert="horz">
                <a:noAutofit/>
              </a:bodyPr>
              <a:lstStyle>
                <a:lvl1pPr algn="l" defTabSz="914400" eaLnBrk="1" hangingPunct="1" indent="0" latinLnBrk="0" marL="0" rtl="0">
                  <a:lnSpc>
                    <a:spcPts val="1400"/>
                  </a:lnSpc>
                  <a:spcBef>
                    <a:spcPts val="1000"/>
                  </a:spcBef>
                  <a:buFont charset="0" panose="020b0604020202020204" pitchFamily="34" typeface="Arial"/>
                  <a:buNone/>
                  <a:defRPr b="0" baseline="0" kern="1200" sz="1000">
                    <a:solidFill>
                      <a:srgbClr val="888888"/>
                    </a:solidFill>
                    <a:latin charset="0" pitchFamily="34" typeface="Source Sans Pro Light"/>
                    <a:ea typeface="+mn-ea"/>
                    <a:cs typeface="+mn-cs"/>
                  </a:defRPr>
                </a:lvl1pPr>
                <a:lvl2pPr algn="l" defTabSz="914400" eaLnBrk="1" hangingPunct="1" indent="0" latinLnBrk="0" marL="457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0" latinLnBrk="0" marL="9144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0" latinLnBrk="0" marL="1371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0" latinLnBrk="0" marL="1828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None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altLang="en-US" lang="zh-CN" sz="1200">
                    <a:solidFill>
                      <a:schemeClr val="bg1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  <a:sym charset="-122" panose="020b0503020204020204" pitchFamily="34" typeface="微软雅黑"/>
                  </a:rPr>
                  <a:t>在此录入图表的描述说明，在此录入上述图表的描述说明，在此录入上述图表的描述说明。</a:t>
                </a:r>
              </a:p>
            </p:txBody>
          </p:sp>
        </p:grpSp>
      </p:grpSp>
    </p:spTree>
    <p:extLst>
      <p:ext uri="{BB962C8B-B14F-4D97-AF65-F5344CB8AC3E}">
        <p14:creationId val="304816214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1">
            <a:extLst>
              <a:ext uri="{FF2B5EF4-FFF2-40B4-BE49-F238E27FC236}">
                <a16:creationId xmlns:a16="http://schemas.microsoft.com/office/drawing/2014/main" id="{E842B284-C503-4A84-A130-28150F904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568" y="1906119"/>
            <a:ext cx="8208432" cy="4032249"/>
          </a:xfrm>
          <a:prstGeom prst="rect">
            <a:avLst/>
          </a:prstGeom>
          <a:solidFill>
            <a:srgbClr val="222830"/>
          </a:solid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descr="InstructionalTechnology" id="3" name="Rectangle 22">
            <a:extLst>
              <a:ext uri="{FF2B5EF4-FFF2-40B4-BE49-F238E27FC236}">
                <a16:creationId xmlns:a16="http://schemas.microsoft.com/office/drawing/2014/main" id="{E2F1BBA2-A6F3-448D-B14C-7A716F800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906119"/>
            <a:ext cx="3983567" cy="403224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645386"/>
            <a:endParaRPr altLang="en-US" b="1" lang="zh-CN" sz="2265">
              <a:solidFill>
                <a:srgbClr val="1F497D"/>
              </a:solidFill>
              <a:latin charset="-122" panose="02010601030101010101" pitchFamily="2" typeface="方正姚体"/>
              <a:ea charset="-122" panose="02010601030101010101" pitchFamily="2" typeface="方正姚体"/>
            </a:endParaRP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66589411-8568-4730-AA82-1B818BD60758}"/>
              </a:ext>
            </a:extLst>
          </p:cNvPr>
          <p:cNvGrpSpPr/>
          <p:nvPr/>
        </p:nvGrpSpPr>
        <p:grpSpPr>
          <a:xfrm>
            <a:off x="10409767" y="2494852"/>
            <a:ext cx="412751" cy="508000"/>
            <a:chExt cx="134" cy="163"/>
          </a:xfrm>
          <a:solidFill>
            <a:schemeClr val="bg1"/>
          </a:solidFill>
        </p:grpSpPr>
        <p:sp>
          <p:nvSpPr>
            <p:cNvPr id="5" name="Freeform 24">
              <a:extLst>
                <a:ext uri="{FF2B5EF4-FFF2-40B4-BE49-F238E27FC236}">
                  <a16:creationId xmlns:a16="http://schemas.microsoft.com/office/drawing/2014/main" id="{B45F5C8C-D2A7-4EA9-8F86-B368296B35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gdLst>
                <a:gd fmla="*/ 0 w 134" name="T0"/>
                <a:gd fmla="*/ 0 h 163" name="T1"/>
                <a:gd fmla="*/ 0 w 134" name="T2"/>
                <a:gd fmla="*/ 163 h 163" name="T3"/>
                <a:gd fmla="*/ 92 w 134" name="T4"/>
                <a:gd fmla="*/ 163 h 163" name="T5"/>
                <a:gd fmla="*/ 134 w 134" name="T6"/>
                <a:gd fmla="*/ 121 h 163" name="T7"/>
                <a:gd fmla="*/ 134 w 134" name="T8"/>
                <a:gd fmla="*/ 0 h 163" name="T9"/>
                <a:gd fmla="*/ 0 w 134" name="T10"/>
                <a:gd fmla="*/ 0 h 163" name="T11"/>
                <a:gd fmla="*/ 14 w 134" name="T12"/>
                <a:gd fmla="*/ 14 h 163" name="T13"/>
                <a:gd fmla="*/ 120 w 134" name="T14"/>
                <a:gd fmla="*/ 14 h 163" name="T15"/>
                <a:gd fmla="*/ 120 w 134" name="T16"/>
                <a:gd fmla="*/ 112 h 163" name="T17"/>
                <a:gd fmla="*/ 83 w 134" name="T18"/>
                <a:gd fmla="*/ 112 h 163" name="T19"/>
                <a:gd fmla="*/ 83 w 134" name="T20"/>
                <a:gd fmla="*/ 150 h 163" name="T21"/>
                <a:gd fmla="*/ 14 w 134" name="T22"/>
                <a:gd fmla="*/ 150 h 163" name="T23"/>
                <a:gd fmla="*/ 14 w 134" name="T24"/>
                <a:gd fmla="*/ 14 h 163" name="T25"/>
                <a:gd fmla="*/ 111 w 134" name="T26"/>
                <a:gd fmla="*/ 125 h 163" name="T27"/>
                <a:gd fmla="*/ 96 w 134" name="T28"/>
                <a:gd fmla="*/ 140 h 163" name="T29"/>
                <a:gd fmla="*/ 96 w 134" name="T30"/>
                <a:gd fmla="*/ 125 h 163" name="T31"/>
                <a:gd fmla="*/ 111 w 134" name="T32"/>
                <a:gd fmla="*/ 125 h 16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63" w="134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sz="2400">
                <a:solidFill>
                  <a:prstClr val="white"/>
                </a:solidFill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782C8591-697A-43DC-B371-AFFDE7DD5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26">
              <a:extLst>
                <a:ext uri="{FF2B5EF4-FFF2-40B4-BE49-F238E27FC236}">
                  <a16:creationId xmlns:a16="http://schemas.microsoft.com/office/drawing/2014/main" id="{29B03A96-C3F5-4D88-AB84-52BEE0DC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27">
            <a:extLst>
              <a:ext uri="{FF2B5EF4-FFF2-40B4-BE49-F238E27FC236}">
                <a16:creationId xmlns:a16="http://schemas.microsoft.com/office/drawing/2014/main" id="{419C48DF-47D8-47AC-A63C-690EB06DD46D}"/>
              </a:ext>
            </a:extLst>
          </p:cNvPr>
          <p:cNvGrpSpPr/>
          <p:nvPr/>
        </p:nvGrpSpPr>
        <p:grpSpPr>
          <a:xfrm>
            <a:off x="7893051" y="2501204"/>
            <a:ext cx="389467" cy="493183"/>
            <a:chExt cx="127" cy="163"/>
          </a:xfrm>
          <a:solidFill>
            <a:schemeClr val="bg1"/>
          </a:solidFill>
        </p:grpSpPr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A51FF8E0-7FB7-4B72-9D89-556A5527EB1B}"/>
                </a:ext>
              </a:extLst>
            </p:cNvPr>
            <p:cNvSpPr/>
            <p:nvPr/>
          </p:nvSpPr>
          <p:spPr bwMode="auto">
            <a:xfrm>
              <a:off x="0" y="0"/>
              <a:ext cx="127" cy="163"/>
            </a:xfrm>
            <a:custGeom>
              <a:gdLst>
                <a:gd fmla="*/ 28 w 124" name="T0"/>
                <a:gd fmla="*/ 146 h 159" name="T1"/>
                <a:gd fmla="*/ 14 w 124" name="T2"/>
                <a:gd fmla="*/ 146 h 159" name="T3"/>
                <a:gd fmla="*/ 14 w 124" name="T4"/>
                <a:gd fmla="*/ 13 h 159" name="T5"/>
                <a:gd fmla="*/ 117 w 124" name="T6"/>
                <a:gd fmla="*/ 13 h 159" name="T7"/>
                <a:gd fmla="*/ 124 w 124" name="T8"/>
                <a:gd fmla="*/ 7 h 159" name="T9"/>
                <a:gd fmla="*/ 117 w 124" name="T10"/>
                <a:gd fmla="*/ 0 h 159" name="T11"/>
                <a:gd fmla="*/ 7 w 124" name="T12"/>
                <a:gd fmla="*/ 0 h 159" name="T13"/>
                <a:gd fmla="*/ 0 w 124" name="T14"/>
                <a:gd fmla="*/ 7 h 159" name="T15"/>
                <a:gd fmla="*/ 0 w 124" name="T16"/>
                <a:gd fmla="*/ 152 h 159" name="T17"/>
                <a:gd fmla="*/ 7 w 124" name="T18"/>
                <a:gd fmla="*/ 159 h 159" name="T19"/>
                <a:gd fmla="*/ 28 w 124" name="T20"/>
                <a:gd fmla="*/ 159 h 159" name="T21"/>
                <a:gd fmla="*/ 35 w 124" name="T22"/>
                <a:gd fmla="*/ 152 h 159" name="T23"/>
                <a:gd fmla="*/ 28 w 124" name="T24"/>
                <a:gd fmla="*/ 146 h 15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59" w="124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sz="2400">
                <a:solidFill>
                  <a:prstClr val="white"/>
                </a:solidFill>
              </a:endParaRPr>
            </a:p>
          </p:txBody>
        </p:sp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id="{E710B436-A46D-4457-901E-0915A43460AE}"/>
                </a:ext>
              </a:extLst>
            </p:cNvPr>
            <p:cNvSpPr/>
            <p:nvPr/>
          </p:nvSpPr>
          <p:spPr bwMode="auto">
            <a:xfrm>
              <a:off x="80" y="95"/>
              <a:ext cx="47" cy="68"/>
            </a:xfrm>
            <a:custGeom>
              <a:gdLst>
                <a:gd fmla="*/ 39 w 46" name="T0"/>
                <a:gd fmla="*/ 0 h 66" name="T1"/>
                <a:gd fmla="*/ 32 w 46" name="T2"/>
                <a:gd fmla="*/ 7 h 66" name="T3"/>
                <a:gd fmla="*/ 32 w 46" name="T4"/>
                <a:gd fmla="*/ 53 h 66" name="T5"/>
                <a:gd fmla="*/ 7 w 46" name="T6"/>
                <a:gd fmla="*/ 53 h 66" name="T7"/>
                <a:gd fmla="*/ 0 w 46" name="T8"/>
                <a:gd fmla="*/ 59 h 66" name="T9"/>
                <a:gd fmla="*/ 7 w 46" name="T10"/>
                <a:gd fmla="*/ 66 h 66" name="T11"/>
                <a:gd fmla="*/ 39 w 46" name="T12"/>
                <a:gd fmla="*/ 66 h 66" name="T13"/>
                <a:gd fmla="*/ 44 w 46" name="T14"/>
                <a:gd fmla="*/ 64 h 66" name="T15"/>
                <a:gd fmla="*/ 46 w 46" name="T16"/>
                <a:gd fmla="*/ 59 h 66" name="T17"/>
                <a:gd fmla="*/ 46 w 46" name="T18"/>
                <a:gd fmla="*/ 7 h 66" name="T19"/>
                <a:gd fmla="*/ 39 w 46" name="T20"/>
                <a:gd fmla="*/ 0 h 6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6" w="4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sz="2400">
                <a:solidFill>
                  <a:prstClr val="white"/>
                </a:solidFill>
              </a:endParaRPr>
            </a:p>
          </p:txBody>
        </p:sp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C84744CD-56B0-44AD-B7D4-136B86B13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gdLst>
                <a:gd fmla="*/ 68 w 78" name="T0"/>
                <a:gd fmla="*/ 2 h 112" name="T1"/>
                <a:gd fmla="*/ 60 w 78" name="T2"/>
                <a:gd fmla="*/ 0 h 112" name="T3"/>
                <a:gd fmla="*/ 46 w 78" name="T4"/>
                <a:gd fmla="*/ 8 h 112" name="T5"/>
                <a:gd fmla="*/ 1 w 78" name="T6"/>
                <a:gd fmla="*/ 85 h 112" name="T7"/>
                <a:gd fmla="*/ 0 w 78" name="T8"/>
                <a:gd fmla="*/ 88 h 112" name="T9"/>
                <a:gd fmla="*/ 1 w 78" name="T10"/>
                <a:gd fmla="*/ 106 h 112" name="T11"/>
                <a:gd fmla="*/ 4 w 78" name="T12"/>
                <a:gd fmla="*/ 112 h 112" name="T13"/>
                <a:gd fmla="*/ 8 w 78" name="T14"/>
                <a:gd fmla="*/ 112 h 112" name="T15"/>
                <a:gd fmla="*/ 11 w 78" name="T16"/>
                <a:gd fmla="*/ 112 h 112" name="T17"/>
                <a:gd fmla="*/ 27 w 78" name="T18"/>
                <a:gd fmla="*/ 103 h 112" name="T19"/>
                <a:gd fmla="*/ 29 w 78" name="T20"/>
                <a:gd fmla="*/ 101 h 112" name="T21"/>
                <a:gd fmla="*/ 74 w 78" name="T22"/>
                <a:gd fmla="*/ 24 h 112" name="T23"/>
                <a:gd fmla="*/ 68 w 78" name="T24"/>
                <a:gd fmla="*/ 2 h 112" name="T25"/>
                <a:gd fmla="*/ 62 w 78" name="T26"/>
                <a:gd fmla="*/ 17 h 112" name="T27"/>
                <a:gd fmla="*/ 18 w 78" name="T28"/>
                <a:gd fmla="*/ 92 h 112" name="T29"/>
                <a:gd fmla="*/ 14 w 78" name="T30"/>
                <a:gd fmla="*/ 94 h 112" name="T31"/>
                <a:gd fmla="*/ 14 w 78" name="T32"/>
                <a:gd fmla="*/ 90 h 112" name="T33"/>
                <a:gd fmla="*/ 57 w 78" name="T34"/>
                <a:gd fmla="*/ 15 h 112" name="T35"/>
                <a:gd fmla="*/ 61 w 78" name="T36"/>
                <a:gd fmla="*/ 14 h 112" name="T37"/>
                <a:gd fmla="*/ 62 w 78" name="T38"/>
                <a:gd fmla="*/ 17 h 11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12" w="78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sz="2400">
                <a:solidFill>
                  <a:prstClr val="white"/>
                </a:solidFill>
              </a:endParaRPr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6A713457-130A-4834-87A0-1963BA57DD5C}"/>
                </a:ext>
              </a:extLst>
            </p:cNvPr>
            <p:cNvSpPr/>
            <p:nvPr/>
          </p:nvSpPr>
          <p:spPr bwMode="auto">
            <a:xfrm>
              <a:off x="24" y="46"/>
              <a:ext cx="49" cy="14"/>
            </a:xfrm>
            <a:custGeom>
              <a:gdLst>
                <a:gd fmla="*/ 48 w 48" name="T0"/>
                <a:gd fmla="*/ 7 h 14" name="T1"/>
                <a:gd fmla="*/ 42 w 48" name="T2"/>
                <a:gd fmla="*/ 0 h 14" name="T3"/>
                <a:gd fmla="*/ 7 w 48" name="T4"/>
                <a:gd fmla="*/ 0 h 14" name="T5"/>
                <a:gd fmla="*/ 0 w 48" name="T6"/>
                <a:gd fmla="*/ 7 h 14" name="T7"/>
                <a:gd fmla="*/ 7 w 48" name="T8"/>
                <a:gd fmla="*/ 14 h 14" name="T9"/>
                <a:gd fmla="*/ 42 w 48" name="T10"/>
                <a:gd fmla="*/ 14 h 14" name="T11"/>
                <a:gd fmla="*/ 48 w 48" name="T12"/>
                <a:gd fmla="*/ 7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48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sz="2400">
                <a:solidFill>
                  <a:prstClr val="white"/>
                </a:solidFill>
              </a:endParaRPr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03258FE7-5EC9-4E0F-B33A-07660A3A960E}"/>
                </a:ext>
              </a:extLst>
            </p:cNvPr>
            <p:cNvSpPr/>
            <p:nvPr/>
          </p:nvSpPr>
          <p:spPr bwMode="auto">
            <a:xfrm>
              <a:off x="24" y="73"/>
              <a:ext cx="32" cy="15"/>
            </a:xfrm>
            <a:custGeom>
              <a:gdLst>
                <a:gd fmla="*/ 7 w 31" name="T0"/>
                <a:gd fmla="*/ 0 h 14" name="T1"/>
                <a:gd fmla="*/ 0 w 31" name="T2"/>
                <a:gd fmla="*/ 7 h 14" name="T3"/>
                <a:gd fmla="*/ 7 w 31" name="T4"/>
                <a:gd fmla="*/ 14 h 14" name="T5"/>
                <a:gd fmla="*/ 24 w 31" name="T6"/>
                <a:gd fmla="*/ 14 h 14" name="T7"/>
                <a:gd fmla="*/ 31 w 31" name="T8"/>
                <a:gd fmla="*/ 7 h 14" name="T9"/>
                <a:gd fmla="*/ 24 w 31" name="T10"/>
                <a:gd fmla="*/ 0 h 14" name="T11"/>
                <a:gd fmla="*/ 7 w 31" name="T12"/>
                <a:gd fmla="*/ 0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31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sz="2400">
                <a:solidFill>
                  <a:prstClr val="white"/>
                </a:solidFill>
              </a:endParaRPr>
            </a:p>
          </p:txBody>
        </p:sp>
      </p:grpSp>
      <p:sp>
        <p:nvSpPr>
          <p:cNvPr id="14" name="Freeform 33">
            <a:extLst>
              <a:ext uri="{FF2B5EF4-FFF2-40B4-BE49-F238E27FC236}">
                <a16:creationId xmlns:a16="http://schemas.microsoft.com/office/drawing/2014/main" id="{C526563D-1EA1-49C2-816C-FA201AF58A45}"/>
              </a:ext>
            </a:extLst>
          </p:cNvPr>
          <p:cNvSpPr>
            <a:spLocks noEditPoints="1"/>
          </p:cNvSpPr>
          <p:nvPr/>
        </p:nvSpPr>
        <p:spPr bwMode="auto">
          <a:xfrm>
            <a:off x="5319185" y="2545653"/>
            <a:ext cx="594783" cy="404284"/>
          </a:xfrm>
          <a:custGeom>
            <a:gdLst>
              <a:gd fmla="*/ 154 w 160" name="T0"/>
              <a:gd fmla="*/ 12 h 109" name="T1"/>
              <a:gd fmla="*/ 139 w 160" name="T2"/>
              <a:gd fmla="*/ 6 h 109" name="T3"/>
              <a:gd fmla="*/ 123 w 160" name="T4"/>
              <a:gd fmla="*/ 12 h 109" name="T5"/>
              <a:gd fmla="*/ 117 w 160" name="T6"/>
              <a:gd fmla="*/ 27 h 109" name="T7"/>
              <a:gd fmla="*/ 119 w 160" name="T8"/>
              <a:gd fmla="*/ 36 h 109" name="T9"/>
              <a:gd fmla="*/ 93 w 160" name="T10"/>
              <a:gd fmla="*/ 60 h 109" name="T11"/>
              <a:gd fmla="*/ 79 w 160" name="T12"/>
              <a:gd fmla="*/ 56 h 109" name="T13"/>
              <a:gd fmla="*/ 66 w 160" name="T14"/>
              <a:gd fmla="*/ 59 h 109" name="T15"/>
              <a:gd fmla="*/ 47 w 160" name="T16"/>
              <a:gd fmla="*/ 37 h 109" name="T17"/>
              <a:gd fmla="*/ 43 w 160" name="T18"/>
              <a:gd fmla="*/ 7 h 109" name="T19"/>
              <a:gd fmla="*/ 25 w 160" name="T20"/>
              <a:gd fmla="*/ 0 h 109" name="T21"/>
              <a:gd fmla="*/ 8 w 160" name="T22"/>
              <a:gd fmla="*/ 7 h 109" name="T23"/>
              <a:gd fmla="*/ 0 w 160" name="T24"/>
              <a:gd fmla="*/ 24 h 109" name="T25"/>
              <a:gd fmla="*/ 8 w 160" name="T26"/>
              <a:gd fmla="*/ 42 h 109" name="T27"/>
              <a:gd fmla="*/ 25 w 160" name="T28"/>
              <a:gd fmla="*/ 49 h 109" name="T29"/>
              <a:gd fmla="*/ 37 w 160" name="T30"/>
              <a:gd fmla="*/ 46 h 109" name="T31"/>
              <a:gd fmla="*/ 56 w 160" name="T32"/>
              <a:gd fmla="*/ 69 h 109" name="T33"/>
              <a:gd fmla="*/ 60 w 160" name="T34"/>
              <a:gd fmla="*/ 102 h 109" name="T35"/>
              <a:gd fmla="*/ 79 w 160" name="T36"/>
              <a:gd fmla="*/ 109 h 109" name="T37"/>
              <a:gd fmla="*/ 98 w 160" name="T38"/>
              <a:gd fmla="*/ 102 h 109" name="T39"/>
              <a:gd fmla="*/ 102 w 160" name="T40"/>
              <a:gd fmla="*/ 69 h 109" name="T41"/>
              <a:gd fmla="*/ 129 w 160" name="T42"/>
              <a:gd fmla="*/ 46 h 109" name="T43"/>
              <a:gd fmla="*/ 139 w 160" name="T44"/>
              <a:gd fmla="*/ 49 h 109" name="T45"/>
              <a:gd fmla="*/ 154 w 160" name="T46"/>
              <a:gd fmla="*/ 43 h 109" name="T47"/>
              <a:gd fmla="*/ 160 w 160" name="T48"/>
              <a:gd fmla="*/ 27 h 109" name="T49"/>
              <a:gd fmla="*/ 154 w 160" name="T50"/>
              <a:gd fmla="*/ 12 h 109" name="T51"/>
              <a:gd fmla="*/ 17 w 160" name="T52"/>
              <a:gd fmla="*/ 32 h 109" name="T53"/>
              <a:gd fmla="*/ 14 w 160" name="T54"/>
              <a:gd fmla="*/ 24 h 109" name="T55"/>
              <a:gd fmla="*/ 17 w 160" name="T56"/>
              <a:gd fmla="*/ 17 h 109" name="T57"/>
              <a:gd fmla="*/ 25 w 160" name="T58"/>
              <a:gd fmla="*/ 13 h 109" name="T59"/>
              <a:gd fmla="*/ 33 w 160" name="T60"/>
              <a:gd fmla="*/ 17 h 109" name="T61"/>
              <a:gd fmla="*/ 33 w 160" name="T62"/>
              <a:gd fmla="*/ 32 h 109" name="T63"/>
              <a:gd fmla="*/ 17 w 160" name="T64"/>
              <a:gd fmla="*/ 32 h 109" name="T65"/>
              <a:gd fmla="*/ 144 w 160" name="T66"/>
              <a:gd fmla="*/ 33 h 109" name="T67"/>
              <a:gd fmla="*/ 133 w 160" name="T68"/>
              <a:gd fmla="*/ 33 h 109" name="T69"/>
              <a:gd fmla="*/ 131 w 160" name="T70"/>
              <a:gd fmla="*/ 27 h 109" name="T71"/>
              <a:gd fmla="*/ 133 w 160" name="T72"/>
              <a:gd fmla="*/ 22 h 109" name="T73"/>
              <a:gd fmla="*/ 139 w 160" name="T74"/>
              <a:gd fmla="*/ 20 h 109" name="T75"/>
              <a:gd fmla="*/ 144 w 160" name="T76"/>
              <a:gd fmla="*/ 22 h 109" name="T77"/>
              <a:gd fmla="*/ 146 w 160" name="T78"/>
              <a:gd fmla="*/ 27 h 109" name="T79"/>
              <a:gd fmla="*/ 144 w 160" name="T80"/>
              <a:gd fmla="*/ 33 h 109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109" w="160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 sz="2400">
              <a:solidFill>
                <a:prstClr val="white"/>
              </a:solidFill>
            </a:endParaRPr>
          </a:p>
        </p:txBody>
      </p:sp>
      <p:sp>
        <p:nvSpPr>
          <p:cNvPr id="15" name="Rectangle 34">
            <a:extLst>
              <a:ext uri="{FF2B5EF4-FFF2-40B4-BE49-F238E27FC236}">
                <a16:creationId xmlns:a16="http://schemas.microsoft.com/office/drawing/2014/main" id="{63317998-06B8-42ED-89BB-916B83D36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487" y="3134086"/>
            <a:ext cx="15544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anose="02000000000000000000" pitchFamily="2" typeface="方正粗谭黑简体"/>
                <a:ea charset="-122" panose="02000000000000000000" pitchFamily="2" typeface="方正粗谭黑简体"/>
              </a:rPr>
              <a:t>相关标题文字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FA5382F0-EF4F-4973-A04A-7E96C2F8E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336" y="3134086"/>
            <a:ext cx="15544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anose="02000000000000000000" pitchFamily="2" typeface="方正粗谭黑简体"/>
                <a:ea charset="-122" panose="02000000000000000000" pitchFamily="2" typeface="方正粗谭黑简体"/>
              </a:rPr>
              <a:t>相关标题文字</a:t>
            </a: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FF7A58E3-FD3E-498A-9697-C936BC3DB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668" y="3701352"/>
            <a:ext cx="1919817" cy="7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>
              <a:lnSpc>
                <a:spcPts val="1867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详写内容……点击输入本栏的具体文字，简明扼要的说明分项内容，此为概念图解</a:t>
            </a:r>
          </a:p>
        </p:txBody>
      </p:sp>
      <p:sp>
        <p:nvSpPr>
          <p:cNvPr id="18" name="Rectangle 37">
            <a:extLst>
              <a:ext uri="{FF2B5EF4-FFF2-40B4-BE49-F238E27FC236}">
                <a16:creationId xmlns:a16="http://schemas.microsoft.com/office/drawing/2014/main" id="{7C4CCCCA-7B01-4CD7-9B13-4D761D404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6818" y="3701352"/>
            <a:ext cx="1919816" cy="7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>
              <a:lnSpc>
                <a:spcPts val="1867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详写内容……点击输入本栏的具体文字，简明扼要的说明分项内容，此为概念图解</a:t>
            </a:r>
          </a:p>
        </p:txBody>
      </p:sp>
      <p:sp>
        <p:nvSpPr>
          <p:cNvPr id="19" name="Rectangle 38">
            <a:extLst>
              <a:ext uri="{FF2B5EF4-FFF2-40B4-BE49-F238E27FC236}">
                <a16:creationId xmlns:a16="http://schemas.microsoft.com/office/drawing/2014/main" id="{B8A1E5DE-55CF-44FB-84C5-5522DF1C5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203" y="3134086"/>
            <a:ext cx="15544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anose="02000000000000000000" pitchFamily="2" typeface="方正粗谭黑简体"/>
                <a:ea charset="-122" panose="02000000000000000000" pitchFamily="2" typeface="方正粗谭黑简体"/>
              </a:rPr>
              <a:t>相关标题文字</a:t>
            </a:r>
          </a:p>
        </p:txBody>
      </p:sp>
      <p:sp>
        <p:nvSpPr>
          <p:cNvPr id="20" name="Rectangle 39">
            <a:extLst>
              <a:ext uri="{FF2B5EF4-FFF2-40B4-BE49-F238E27FC236}">
                <a16:creationId xmlns:a16="http://schemas.microsoft.com/office/drawing/2014/main" id="{E2A31066-4E02-442A-A2E7-B2D7BEF43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1418" y="3701352"/>
            <a:ext cx="1919816" cy="7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>
              <a:lnSpc>
                <a:spcPts val="1867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详写内容……点击输入本栏的具体文字，简明扼要的说明分项内容，此为概念图解</a:t>
            </a:r>
          </a:p>
        </p:txBody>
      </p:sp>
      <p:sp>
        <p:nvSpPr>
          <p:cNvPr id="21" name="Line 40">
            <a:extLst>
              <a:ext uri="{FF2B5EF4-FFF2-40B4-BE49-F238E27FC236}">
                <a16:creationId xmlns:a16="http://schemas.microsoft.com/office/drawing/2014/main" id="{02B44E47-3FD2-47F9-89F4-5911FDACB3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8701" y="3606404"/>
            <a:ext cx="1536700" cy="0"/>
          </a:xfrm>
          <a:prstGeom prst="line">
            <a:avLst/>
          </a:prstGeom>
          <a:noFill/>
          <a:ln cmpd="sng" w="12700">
            <a:solidFill>
              <a:schemeClr val="bg1"/>
            </a:solidFill>
            <a:prstDash val="sysDash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 sz="2400">
              <a:solidFill>
                <a:prstClr val="white"/>
              </a:solidFill>
            </a:endParaRPr>
          </a:p>
        </p:txBody>
      </p:sp>
      <p:sp>
        <p:nvSpPr>
          <p:cNvPr id="22" name="Line 41">
            <a:extLst>
              <a:ext uri="{FF2B5EF4-FFF2-40B4-BE49-F238E27FC236}">
                <a16:creationId xmlns:a16="http://schemas.microsoft.com/office/drawing/2014/main" id="{87A03C07-0FEF-4126-9812-CC18FDC0B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6151" y="3606404"/>
            <a:ext cx="1536700" cy="0"/>
          </a:xfrm>
          <a:prstGeom prst="line">
            <a:avLst/>
          </a:prstGeom>
          <a:noFill/>
          <a:ln cmpd="sng" w="12700">
            <a:solidFill>
              <a:schemeClr val="bg1"/>
            </a:solidFill>
            <a:prstDash val="sysDash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 sz="2400">
              <a:solidFill>
                <a:prstClr val="white"/>
              </a:solidFill>
            </a:endParaRPr>
          </a:p>
        </p:txBody>
      </p:sp>
      <p:sp>
        <p:nvSpPr>
          <p:cNvPr id="23" name="Line 42">
            <a:extLst>
              <a:ext uri="{FF2B5EF4-FFF2-40B4-BE49-F238E27FC236}">
                <a16:creationId xmlns:a16="http://schemas.microsoft.com/office/drawing/2014/main" id="{13CF8114-8419-4165-B4BE-32F094118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9806518" y="3606404"/>
            <a:ext cx="1536700" cy="0"/>
          </a:xfrm>
          <a:prstGeom prst="line">
            <a:avLst/>
          </a:prstGeom>
          <a:noFill/>
          <a:ln cmpd="sng" w="12700">
            <a:solidFill>
              <a:schemeClr val="bg1"/>
            </a:solidFill>
            <a:prstDash val="sysDash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 sz="2400">
              <a:solidFill>
                <a:prstClr val="white"/>
              </a:solidFill>
            </a:endParaRPr>
          </a:p>
        </p:txBody>
      </p:sp>
      <p:sp>
        <p:nvSpPr>
          <p:cNvPr id="24" name="Rectangle 43">
            <a:extLst>
              <a:ext uri="{FF2B5EF4-FFF2-40B4-BE49-F238E27FC236}">
                <a16:creationId xmlns:a16="http://schemas.microsoft.com/office/drawing/2014/main" id="{950DF604-E802-4F8E-8F39-C17DCEFB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223" y="4678811"/>
            <a:ext cx="761032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详写内容……点击输入本栏的具体文字，简明扼要的说明分项内容，此为概念图解，简明扼要的说明分项内容，此为概念图解，简明扼要的说明分项内容，此为概念图解。</a:t>
            </a:r>
          </a:p>
        </p:txBody>
      </p:sp>
      <p:sp>
        <p:nvSpPr>
          <p:cNvPr id="25" name="Line 44">
            <a:extLst>
              <a:ext uri="{FF2B5EF4-FFF2-40B4-BE49-F238E27FC236}">
                <a16:creationId xmlns:a16="http://schemas.microsoft.com/office/drawing/2014/main" id="{7BC80A44-0A9F-4CE9-B2CA-A80E9A96B5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60117" y="2473686"/>
            <a:ext cx="0" cy="1824567"/>
          </a:xfrm>
          <a:prstGeom prst="line">
            <a:avLst/>
          </a:prstGeom>
          <a:noFill/>
          <a:ln cmpd="sng" w="6350">
            <a:solidFill>
              <a:srgbClr val="FFE9C9"/>
            </a:solidFill>
            <a:prstDash val="dash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 sz="2400">
              <a:solidFill>
                <a:prstClr val="white"/>
              </a:solidFill>
            </a:endParaRPr>
          </a:p>
        </p:txBody>
      </p:sp>
      <p:sp>
        <p:nvSpPr>
          <p:cNvPr id="26" name="Line 45">
            <a:extLst>
              <a:ext uri="{FF2B5EF4-FFF2-40B4-BE49-F238E27FC236}">
                <a16:creationId xmlns:a16="http://schemas.microsoft.com/office/drawing/2014/main" id="{20ECD70B-BDAB-4F22-9F20-3DFD50AF57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59900" y="2473686"/>
            <a:ext cx="0" cy="1824567"/>
          </a:xfrm>
          <a:prstGeom prst="line">
            <a:avLst/>
          </a:prstGeom>
          <a:noFill/>
          <a:ln cmpd="sng" w="6350">
            <a:solidFill>
              <a:srgbClr val="FFE9C9"/>
            </a:solidFill>
            <a:prstDash val="dash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val="108321562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6" presetSubtype="37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6" presetSubtype="37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6" presetSubtype="37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6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7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0983EB2-79ED-41A6-ADCE-69596D11D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A_文本框 2">
            <a:extLst>
              <a:ext uri="{FF2B5EF4-FFF2-40B4-BE49-F238E27FC236}">
                <a16:creationId xmlns:a16="http://schemas.microsoft.com/office/drawing/2014/main" id="{0EEE29B8-0F14-430F-A3A7-80C58BE0738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161236" y="2366566"/>
            <a:ext cx="475274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/>
            <a:r>
              <a:rPr altLang="zh-CN" lang="en-US" spc="300" sz="3600">
                <a:solidFill>
                  <a:srgbClr val="3C5F6B"/>
                </a:solidFill>
                <a:latin panose="020f0502020204030204" typeface="微软雅黑 Light"/>
                <a:ea charset="-122" panose="020b0502040204020203" pitchFamily="34" typeface="微软雅黑 Light"/>
                <a:cs typeface="+mn-ea"/>
                <a:sym typeface="+mn-lt"/>
              </a:rPr>
              <a:t>BUSINESS REPORT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8E7ED8-D18B-40C7-86BA-6B83304918C9}"/>
              </a:ext>
            </a:extLst>
          </p:cNvPr>
          <p:cNvSpPr txBox="1"/>
          <p:nvPr/>
        </p:nvSpPr>
        <p:spPr>
          <a:xfrm>
            <a:off x="6818027" y="4497007"/>
            <a:ext cx="343916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/>
            <a:r>
              <a:rPr altLang="en-US" lang="zh-CN" sz="1600">
                <a:solidFill>
                  <a:srgbClr val="3C5F6B"/>
                </a:solidFill>
                <a:latin panose="020f0502020204030204" typeface="微软雅黑 Light"/>
                <a:ea charset="-122" panose="020b0502040204020203" pitchFamily="34" typeface="微软雅黑 Light"/>
                <a:cs typeface="+mn-ea"/>
                <a:sym typeface="+mn-lt"/>
              </a:rPr>
              <a:t>汇报人：优页PPT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4322DEF-E3F5-4F76-A405-C3F81562B8C2}"/>
              </a:ext>
            </a:extLst>
          </p:cNvPr>
          <p:cNvSpPr/>
          <p:nvPr/>
        </p:nvSpPr>
        <p:spPr>
          <a:xfrm>
            <a:off x="6161238" y="4052265"/>
            <a:ext cx="4752741" cy="3352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400"/>
            <a:r>
              <a:rPr altLang="zh-CN" lang="en-US" sz="1600">
                <a:solidFill>
                  <a:srgbClr val="3C5F6B"/>
                </a:solidFill>
                <a:latin panose="020f0502020204030204" typeface="微软雅黑 Light"/>
                <a:ea charset="-122" panose="020b0502040204020203" pitchFamily="34" typeface="微软雅黑 Light"/>
                <a:cs typeface="+mn-ea"/>
                <a:sym typeface="+mn-lt"/>
              </a:rPr>
              <a:t>ADD YOUR TITLE HERE.ADD YOUR TITLE HERE.</a:t>
            </a:r>
          </a:p>
        </p:txBody>
      </p:sp>
      <p:sp>
        <p:nvSpPr>
          <p:cNvPr id="6" name="PA_文本框 4">
            <a:extLst>
              <a:ext uri="{FF2B5EF4-FFF2-40B4-BE49-F238E27FC236}">
                <a16:creationId xmlns:a16="http://schemas.microsoft.com/office/drawing/2014/main" id="{C75AD440-BDF2-4DFE-B39C-DE20D5B9A98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025456" y="2906710"/>
            <a:ext cx="702430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/>
            <a:r>
              <a:rPr altLang="en-US" b="1" lang="zh-CN" spc="600" sz="5400">
                <a:solidFill>
                  <a:srgbClr val="3C5F6B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谢谢观看</a:t>
            </a:r>
          </a:p>
        </p:txBody>
      </p:sp>
      <p:sp>
        <p:nvSpPr>
          <p:cNvPr id="7" name="PA_文本框 1">
            <a:extLst>
              <a:ext uri="{FF2B5EF4-FFF2-40B4-BE49-F238E27FC236}">
                <a16:creationId xmlns:a16="http://schemas.microsoft.com/office/drawing/2014/main" id="{7098F645-065B-4ED2-90E5-9ED420A5238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339263" y="1299444"/>
            <a:ext cx="239669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/>
            <a:r>
              <a:rPr altLang="zh-CN" b="1" lang="en-US" smtClean="0" spc="600" sz="4800">
                <a:solidFill>
                  <a:srgbClr val="3C5F6B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2018</a:t>
            </a:r>
          </a:p>
        </p:txBody>
      </p:sp>
    </p:spTree>
    <p:extLst>
      <p:ext uri="{BB962C8B-B14F-4D97-AF65-F5344CB8AC3E}">
        <p14:creationId val="256496429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A2C3902-66AA-4A84-8BCA-ED08EE1C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3505"/>
            <a:ext cx="12311016" cy="703150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51213E4-3F1E-4CD7-A1B7-B3487656F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656773" y="-368368"/>
            <a:ext cx="13368548" cy="7596482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6F55404E-355B-4930-BADB-CA195B143B3F}"/>
              </a:ext>
            </a:extLst>
          </p:cNvPr>
          <p:cNvSpPr>
            <a:spLocks noEditPoints="1"/>
          </p:cNvSpPr>
          <p:nvPr/>
        </p:nvSpPr>
        <p:spPr bwMode="auto">
          <a:xfrm>
            <a:off x="3176" y="-38100"/>
            <a:ext cx="2411413" cy="2803526"/>
          </a:xfrm>
          <a:custGeom>
            <a:gdLst>
              <a:gd fmla="*/ 771 w 1519" name="T0"/>
              <a:gd fmla="*/ 1673 h 1766" name="T1"/>
              <a:gd fmla="*/ 70 w 1519" name="T2"/>
              <a:gd fmla="*/ 1278 h 1766" name="T3"/>
              <a:gd fmla="*/ 70 w 1519" name="T4"/>
              <a:gd fmla="*/ 488 h 1766" name="T5"/>
              <a:gd fmla="*/ 771 w 1519" name="T6"/>
              <a:gd fmla="*/ 93 h 1766" name="T7"/>
              <a:gd fmla="*/ 1449 w 1519" name="T8"/>
              <a:gd fmla="*/ 488 h 1766" name="T9"/>
              <a:gd fmla="*/ 1449 w 1519" name="T10"/>
              <a:gd fmla="*/ 1278 h 1766" name="T11"/>
              <a:gd fmla="*/ 771 w 1519" name="T12"/>
              <a:gd fmla="*/ 1673 h 1766" name="T13"/>
              <a:gd fmla="*/ 771 w 1519" name="T14"/>
              <a:gd fmla="*/ 0 h 1766" name="T15"/>
              <a:gd fmla="*/ 0 w 1519" name="T16"/>
              <a:gd fmla="*/ 441 h 1766" name="T17"/>
              <a:gd fmla="*/ 0 w 1519" name="T18"/>
              <a:gd fmla="*/ 1325 h 1766" name="T19"/>
              <a:gd fmla="*/ 771 w 1519" name="T20"/>
              <a:gd fmla="*/ 1766 h 1766" name="T21"/>
              <a:gd fmla="*/ 1519 w 1519" name="T22"/>
              <a:gd fmla="*/ 1325 h 1766" name="T23"/>
              <a:gd fmla="*/ 1519 w 1519" name="T24"/>
              <a:gd fmla="*/ 441 h 1766" name="T25"/>
              <a:gd fmla="*/ 771 w 1519" name="T26"/>
              <a:gd fmla="*/ 0 h 176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766" w="1519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41A9DD-10E5-4BBC-B7D1-F9DDD35BB37C}"/>
              </a:ext>
            </a:extLst>
          </p:cNvPr>
          <p:cNvSpPr/>
          <p:nvPr/>
        </p:nvSpPr>
        <p:spPr>
          <a:xfrm>
            <a:off x="0" y="1863398"/>
            <a:ext cx="12311016" cy="2800591"/>
          </a:xfrm>
          <a:prstGeom prst="rect">
            <a:avLst/>
          </a:prstGeom>
          <a:solidFill>
            <a:srgbClr val="3C5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78DAEC2-AF65-4851-B087-85D73ACD3FF8}"/>
              </a:ext>
            </a:extLst>
          </p:cNvPr>
          <p:cNvSpPr>
            <a:spLocks noEditPoints="1"/>
          </p:cNvSpPr>
          <p:nvPr/>
        </p:nvSpPr>
        <p:spPr bwMode="auto">
          <a:xfrm>
            <a:off x="703121" y="2276389"/>
            <a:ext cx="1711468" cy="1989765"/>
          </a:xfrm>
          <a:custGeom>
            <a:gdLst>
              <a:gd fmla="*/ 771 w 1519" name="T0"/>
              <a:gd fmla="*/ 1673 h 1766" name="T1"/>
              <a:gd fmla="*/ 70 w 1519" name="T2"/>
              <a:gd fmla="*/ 1278 h 1766" name="T3"/>
              <a:gd fmla="*/ 70 w 1519" name="T4"/>
              <a:gd fmla="*/ 488 h 1766" name="T5"/>
              <a:gd fmla="*/ 771 w 1519" name="T6"/>
              <a:gd fmla="*/ 93 h 1766" name="T7"/>
              <a:gd fmla="*/ 1449 w 1519" name="T8"/>
              <a:gd fmla="*/ 488 h 1766" name="T9"/>
              <a:gd fmla="*/ 1449 w 1519" name="T10"/>
              <a:gd fmla="*/ 1278 h 1766" name="T11"/>
              <a:gd fmla="*/ 771 w 1519" name="T12"/>
              <a:gd fmla="*/ 1673 h 1766" name="T13"/>
              <a:gd fmla="*/ 771 w 1519" name="T14"/>
              <a:gd fmla="*/ 0 h 1766" name="T15"/>
              <a:gd fmla="*/ 0 w 1519" name="T16"/>
              <a:gd fmla="*/ 441 h 1766" name="T17"/>
              <a:gd fmla="*/ 0 w 1519" name="T18"/>
              <a:gd fmla="*/ 1325 h 1766" name="T19"/>
              <a:gd fmla="*/ 771 w 1519" name="T20"/>
              <a:gd fmla="*/ 1766 h 1766" name="T21"/>
              <a:gd fmla="*/ 1519 w 1519" name="T22"/>
              <a:gd fmla="*/ 1325 h 1766" name="T23"/>
              <a:gd fmla="*/ 1519 w 1519" name="T24"/>
              <a:gd fmla="*/ 441 h 1766" name="T25"/>
              <a:gd fmla="*/ 771 w 1519" name="T26"/>
              <a:gd fmla="*/ 0 h 176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766" w="1519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close/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4B5A6B0-518D-4643-9F21-19824E853472}"/>
              </a:ext>
            </a:extLst>
          </p:cNvPr>
          <p:cNvCxnSpPr/>
          <p:nvPr/>
        </p:nvCxnSpPr>
        <p:spPr>
          <a:xfrm>
            <a:off x="-31068" y="4470400"/>
            <a:ext cx="48913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D0EE3D8-C2B5-43F3-BDEA-0E8F4C7ABDBE}"/>
              </a:ext>
            </a:extLst>
          </p:cNvPr>
          <p:cNvCxnSpPr/>
          <p:nvPr/>
        </p:nvCxnSpPr>
        <p:spPr>
          <a:xfrm>
            <a:off x="7535184" y="2061029"/>
            <a:ext cx="48913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963C5F90-82F8-49FB-9F85-BC756F0292D0}"/>
              </a:ext>
            </a:extLst>
          </p:cNvPr>
          <p:cNvSpPr/>
          <p:nvPr/>
        </p:nvSpPr>
        <p:spPr>
          <a:xfrm>
            <a:off x="1211853" y="2516184"/>
            <a:ext cx="608330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8800">
                <a:solidFill>
                  <a:schemeClr val="bg1"/>
                </a:solidFill>
                <a:latin charset="0" panose="020b0806030902050204" pitchFamily="34" typeface="Impact"/>
              </a:rPr>
              <a:t>1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70A01EB-3B42-42F3-A31A-E685AF148B5F}"/>
              </a:ext>
            </a:extLst>
          </p:cNvPr>
          <p:cNvSpPr txBox="1"/>
          <p:nvPr/>
        </p:nvSpPr>
        <p:spPr>
          <a:xfrm>
            <a:off x="585175" y="3597863"/>
            <a:ext cx="1947360" cy="457200"/>
          </a:xfrm>
          <a:prstGeom prst="rect">
            <a:avLst/>
          </a:prstGeom>
          <a:solidFill>
            <a:srgbClr val="303C41"/>
          </a:solidFill>
        </p:spPr>
        <p:txBody>
          <a:bodyPr rtlCol="0" wrap="square">
            <a:spAutoFit/>
          </a:bodyPr>
          <a:lstStyle/>
          <a:p>
            <a:pPr algn="dist"/>
            <a:r>
              <a:rPr altLang="zh-CN" lang="en-US" sz="2400">
                <a:solidFill>
                  <a:schemeClr val="bg1"/>
                </a:solidFill>
              </a:rPr>
              <a:t>PART ONE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4D864A5-2CDA-4354-9DE3-0BF7B2DE4C52}"/>
              </a:ext>
            </a:extLst>
          </p:cNvPr>
          <p:cNvSpPr txBox="1"/>
          <p:nvPr/>
        </p:nvSpPr>
        <p:spPr>
          <a:xfrm>
            <a:off x="4701223" y="2597209"/>
            <a:ext cx="2621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团队介绍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D9D96C-E0F3-4EA4-A744-A48F22BF91B0}"/>
              </a:ext>
            </a:extLst>
          </p:cNvPr>
          <p:cNvSpPr txBox="1"/>
          <p:nvPr/>
        </p:nvSpPr>
        <p:spPr>
          <a:xfrm>
            <a:off x="4000898" y="3385266"/>
            <a:ext cx="405320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ENGLISH TITLE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BF15765-1915-4769-99B2-438E030D196C}"/>
              </a:ext>
            </a:extLst>
          </p:cNvPr>
          <p:cNvSpPr txBox="1"/>
          <p:nvPr/>
        </p:nvSpPr>
        <p:spPr>
          <a:xfrm>
            <a:off x="9206710" y="2521661"/>
            <a:ext cx="1840230" cy="13258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bg1"/>
                </a:solidFill>
              </a:rPr>
              <a:t>添加章节标题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bg1"/>
                </a:solidFill>
              </a:rPr>
              <a:t>添加章节标题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bg1"/>
                </a:solidFill>
              </a:rPr>
              <a:t>添加章节标题</a:t>
            </a:r>
          </a:p>
        </p:txBody>
      </p:sp>
    </p:spTree>
    <p:extLst>
      <p:ext uri="{BB962C8B-B14F-4D97-AF65-F5344CB8AC3E}">
        <p14:creationId val="188494864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9"/>
      <p:bldP grpId="0" spid="10"/>
      <p:bldP grpId="0" spid="11"/>
      <p:bldP grpId="0" spid="12"/>
      <p:bldP grpId="0" spid="1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C5A56A66-3DA7-420D-AE6B-2C2941BADF31}"/>
              </a:ext>
            </a:extLst>
          </p:cNvPr>
          <p:cNvSpPr>
            <a:spLocks noEditPoints="1"/>
          </p:cNvSpPr>
          <p:nvPr/>
        </p:nvSpPr>
        <p:spPr bwMode="auto">
          <a:xfrm>
            <a:off x="3176" y="-38100"/>
            <a:ext cx="2411413" cy="2803526"/>
          </a:xfrm>
          <a:custGeom>
            <a:gdLst>
              <a:gd fmla="*/ 771 w 1519" name="T0"/>
              <a:gd fmla="*/ 1673 h 1766" name="T1"/>
              <a:gd fmla="*/ 70 w 1519" name="T2"/>
              <a:gd fmla="*/ 1278 h 1766" name="T3"/>
              <a:gd fmla="*/ 70 w 1519" name="T4"/>
              <a:gd fmla="*/ 488 h 1766" name="T5"/>
              <a:gd fmla="*/ 771 w 1519" name="T6"/>
              <a:gd fmla="*/ 93 h 1766" name="T7"/>
              <a:gd fmla="*/ 1449 w 1519" name="T8"/>
              <a:gd fmla="*/ 488 h 1766" name="T9"/>
              <a:gd fmla="*/ 1449 w 1519" name="T10"/>
              <a:gd fmla="*/ 1278 h 1766" name="T11"/>
              <a:gd fmla="*/ 771 w 1519" name="T12"/>
              <a:gd fmla="*/ 1673 h 1766" name="T13"/>
              <a:gd fmla="*/ 771 w 1519" name="T14"/>
              <a:gd fmla="*/ 0 h 1766" name="T15"/>
              <a:gd fmla="*/ 0 w 1519" name="T16"/>
              <a:gd fmla="*/ 441 h 1766" name="T17"/>
              <a:gd fmla="*/ 0 w 1519" name="T18"/>
              <a:gd fmla="*/ 1325 h 1766" name="T19"/>
              <a:gd fmla="*/ 771 w 1519" name="T20"/>
              <a:gd fmla="*/ 1766 h 1766" name="T21"/>
              <a:gd fmla="*/ 1519 w 1519" name="T22"/>
              <a:gd fmla="*/ 1325 h 1766" name="T23"/>
              <a:gd fmla="*/ 1519 w 1519" name="T24"/>
              <a:gd fmla="*/ 441 h 1766" name="T25"/>
              <a:gd fmla="*/ 771 w 1519" name="T26"/>
              <a:gd fmla="*/ 0 h 176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766" w="1519">
                <a:moveTo>
                  <a:pt x="771" y="1673"/>
                </a:moveTo>
                <a:lnTo>
                  <a:pt x="70" y="1278"/>
                </a:lnTo>
                <a:lnTo>
                  <a:pt x="70" y="488"/>
                </a:lnTo>
                <a:lnTo>
                  <a:pt x="771" y="93"/>
                </a:lnTo>
                <a:lnTo>
                  <a:pt x="1449" y="488"/>
                </a:lnTo>
                <a:lnTo>
                  <a:pt x="1449" y="1278"/>
                </a:lnTo>
                <a:lnTo>
                  <a:pt x="771" y="1673"/>
                </a:lnTo>
                <a:moveTo>
                  <a:pt x="771" y="0"/>
                </a:moveTo>
                <a:lnTo>
                  <a:pt x="0" y="441"/>
                </a:lnTo>
                <a:lnTo>
                  <a:pt x="0" y="1325"/>
                </a:lnTo>
                <a:lnTo>
                  <a:pt x="771" y="1766"/>
                </a:lnTo>
                <a:lnTo>
                  <a:pt x="1519" y="1325"/>
                </a:lnTo>
                <a:lnTo>
                  <a:pt x="1519" y="441"/>
                </a:lnTo>
                <a:lnTo>
                  <a:pt x="77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15720BC8-CB08-4B8B-B45D-01D5050F2C6B}"/>
              </a:ext>
            </a:extLst>
          </p:cNvPr>
          <p:cNvSpPr/>
          <p:nvPr/>
        </p:nvSpPr>
        <p:spPr>
          <a:xfrm>
            <a:off x="10442104" y="6357256"/>
            <a:ext cx="3860800" cy="217715"/>
          </a:xfrm>
          <a:prstGeom prst="parallelogram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平行四边形 8">
            <a:extLst>
              <a:ext uri="{FF2B5EF4-FFF2-40B4-BE49-F238E27FC236}">
                <a16:creationId xmlns:a16="http://schemas.microsoft.com/office/drawing/2014/main" id="{5A594F63-57AB-485F-A8A4-A4C8403C215B}"/>
              </a:ext>
            </a:extLst>
          </p:cNvPr>
          <p:cNvSpPr/>
          <p:nvPr/>
        </p:nvSpPr>
        <p:spPr>
          <a:xfrm>
            <a:off x="11298447" y="6132544"/>
            <a:ext cx="2826655" cy="159398"/>
          </a:xfrm>
          <a:prstGeom prst="parallelogram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220C8D6-A77C-45BE-9C03-CA65B4A38DFC}"/>
              </a:ext>
            </a:extLst>
          </p:cNvPr>
          <p:cNvSpPr/>
          <p:nvPr/>
        </p:nvSpPr>
        <p:spPr>
          <a:xfrm>
            <a:off x="8386435" y="1547387"/>
            <a:ext cx="2995585" cy="2995585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99FCC6E-78C1-4693-B336-882F4380F120}"/>
              </a:ext>
            </a:extLst>
          </p:cNvPr>
          <p:cNvGrpSpPr/>
          <p:nvPr/>
        </p:nvGrpSpPr>
        <p:grpSpPr>
          <a:xfrm>
            <a:off x="1736916" y="1692673"/>
            <a:ext cx="505943" cy="514803"/>
            <a:chOff x="3627907" y="1980747"/>
            <a:chExt cx="1105193" cy="762453"/>
          </a:xfrm>
        </p:grpSpPr>
        <p:sp>
          <p:nvSpPr>
            <p:cNvPr id="12" name="燕尾形 19">
              <a:extLst>
                <a:ext uri="{FF2B5EF4-FFF2-40B4-BE49-F238E27FC236}">
                  <a16:creationId xmlns:a16="http://schemas.microsoft.com/office/drawing/2014/main" id="{9CD03BAA-CEEA-4D47-8C14-7F8FAA3F2DF3}"/>
                </a:ext>
              </a:extLst>
            </p:cNvPr>
            <p:cNvSpPr/>
            <p:nvPr/>
          </p:nvSpPr>
          <p:spPr>
            <a:xfrm>
              <a:off x="3627907" y="2000250"/>
              <a:ext cx="601193" cy="742950"/>
            </a:xfrm>
            <a:prstGeom prst="chevron">
              <a:avLst/>
            </a:prstGeom>
            <a:solidFill>
              <a:srgbClr val="585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3" name="燕尾形 20">
              <a:extLst>
                <a:ext uri="{FF2B5EF4-FFF2-40B4-BE49-F238E27FC236}">
                  <a16:creationId xmlns:a16="http://schemas.microsoft.com/office/drawing/2014/main" id="{8B9B498B-DC56-4555-B7B8-D1C2BC6E8AB0}"/>
                </a:ext>
              </a:extLst>
            </p:cNvPr>
            <p:cNvSpPr/>
            <p:nvPr/>
          </p:nvSpPr>
          <p:spPr>
            <a:xfrm>
              <a:off x="4131907" y="1980747"/>
              <a:ext cx="601193" cy="742950"/>
            </a:xfrm>
            <a:prstGeom prst="chevron">
              <a:avLst/>
            </a:prstGeom>
            <a:solidFill>
              <a:srgbClr val="585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9D764D98-0360-417A-AD53-4DA292D989CC}"/>
              </a:ext>
            </a:extLst>
          </p:cNvPr>
          <p:cNvSpPr txBox="1"/>
          <p:nvPr/>
        </p:nvSpPr>
        <p:spPr>
          <a:xfrm>
            <a:off x="2283582" y="1633492"/>
            <a:ext cx="328690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6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团队介绍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47F576A-C293-464C-AFD4-8200DCF01870}"/>
              </a:ext>
            </a:extLst>
          </p:cNvPr>
          <p:cNvSpPr/>
          <p:nvPr/>
        </p:nvSpPr>
        <p:spPr>
          <a:xfrm>
            <a:off x="1651163" y="2269158"/>
            <a:ext cx="5111849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0723B90-B8F3-4176-9B33-577FB913DA1A}"/>
              </a:ext>
            </a:extLst>
          </p:cNvPr>
          <p:cNvSpPr/>
          <p:nvPr/>
        </p:nvSpPr>
        <p:spPr>
          <a:xfrm>
            <a:off x="1761676" y="3615671"/>
            <a:ext cx="5317361" cy="1884218"/>
          </a:xfrm>
          <a:prstGeom prst="rect">
            <a:avLst/>
          </a:pr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5C0D96C-8FA2-4BF0-BA7E-4B03416F7C82}"/>
              </a:ext>
            </a:extLst>
          </p:cNvPr>
          <p:cNvSpPr/>
          <p:nvPr/>
        </p:nvSpPr>
        <p:spPr>
          <a:xfrm>
            <a:off x="2219341" y="3410396"/>
            <a:ext cx="429256" cy="429256"/>
          </a:xfrm>
          <a:prstGeom prst="ellipse">
            <a:avLst/>
          </a:prstGeom>
          <a:solidFill>
            <a:srgbClr val="585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/>
              <a:t>1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6073957-B46C-48C6-8957-84133BC3F119}"/>
              </a:ext>
            </a:extLst>
          </p:cNvPr>
          <p:cNvSpPr/>
          <p:nvPr/>
        </p:nvSpPr>
        <p:spPr>
          <a:xfrm>
            <a:off x="3548592" y="3410396"/>
            <a:ext cx="429256" cy="429256"/>
          </a:xfrm>
          <a:prstGeom prst="ellipse">
            <a:avLst/>
          </a:prstGeom>
          <a:solidFill>
            <a:srgbClr val="585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/>
              <a:t>2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A04F19FE-3066-4277-BF40-A747BBD0D49C}"/>
              </a:ext>
            </a:extLst>
          </p:cNvPr>
          <p:cNvSpPr/>
          <p:nvPr/>
        </p:nvSpPr>
        <p:spPr>
          <a:xfrm>
            <a:off x="4877843" y="3410396"/>
            <a:ext cx="429256" cy="429256"/>
          </a:xfrm>
          <a:prstGeom prst="ellipse">
            <a:avLst/>
          </a:prstGeom>
          <a:solidFill>
            <a:srgbClr val="585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/>
              <a:t>3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6EB49C20-DE72-436D-827A-A6CD023A3E1E}"/>
              </a:ext>
            </a:extLst>
          </p:cNvPr>
          <p:cNvSpPr/>
          <p:nvPr/>
        </p:nvSpPr>
        <p:spPr>
          <a:xfrm>
            <a:off x="6207288" y="3410396"/>
            <a:ext cx="429256" cy="429256"/>
          </a:xfrm>
          <a:prstGeom prst="ellipse">
            <a:avLst/>
          </a:prstGeom>
          <a:solidFill>
            <a:srgbClr val="585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/>
              <a:t>4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9EAD92B-4A1C-4F54-BF87-1963E426B183}"/>
              </a:ext>
            </a:extLst>
          </p:cNvPr>
          <p:cNvSpPr/>
          <p:nvPr/>
        </p:nvSpPr>
        <p:spPr>
          <a:xfrm>
            <a:off x="1967641" y="3989716"/>
            <a:ext cx="1163937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框架完整，您可以根据实际进行增添。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427FA83-8E3E-4C51-849C-913FE6820D15}"/>
              </a:ext>
            </a:extLst>
          </p:cNvPr>
          <p:cNvSpPr/>
          <p:nvPr/>
        </p:nvSpPr>
        <p:spPr>
          <a:xfrm>
            <a:off x="3181251" y="3989716"/>
            <a:ext cx="1163937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框架完整，您可以根据实际进行增添。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A64995E-9B52-4249-A869-EFF8443EAF10}"/>
              </a:ext>
            </a:extLst>
          </p:cNvPr>
          <p:cNvSpPr/>
          <p:nvPr/>
        </p:nvSpPr>
        <p:spPr>
          <a:xfrm>
            <a:off x="4525108" y="3989716"/>
            <a:ext cx="1163937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框架完整，您可以根据实际进行增添。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6865BD8-977D-4306-9BB4-0517C727EE2F}"/>
              </a:ext>
            </a:extLst>
          </p:cNvPr>
          <p:cNvSpPr/>
          <p:nvPr/>
        </p:nvSpPr>
        <p:spPr>
          <a:xfrm>
            <a:off x="5839947" y="3989716"/>
            <a:ext cx="1163937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框架完整，您可以根据实际进行增添。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2F622D1-4813-45D0-B6E1-E640C75A9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158" y="1588917"/>
            <a:ext cx="2914141" cy="2914141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20693FF9-7597-4DCD-AE8C-E6B8447F4015}"/>
              </a:ext>
            </a:extLst>
          </p:cNvPr>
          <p:cNvGrpSpPr/>
          <p:nvPr/>
        </p:nvGrpSpPr>
        <p:grpSpPr>
          <a:xfrm>
            <a:off x="8183031" y="3661228"/>
            <a:ext cx="2119086" cy="2119086"/>
            <a:chOff x="5036457" y="2369456"/>
            <a:chExt cx="2119086" cy="2119086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751AF74E-35F3-4396-B49B-2229087A6BAD}"/>
                </a:ext>
              </a:extLst>
            </p:cNvPr>
            <p:cNvSpPr/>
            <p:nvPr/>
          </p:nvSpPr>
          <p:spPr>
            <a:xfrm>
              <a:off x="5036457" y="2369456"/>
              <a:ext cx="2119086" cy="2119086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0E4C8FAC-788E-4A8D-9472-0F6017CC8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8362" y="2441362"/>
              <a:ext cx="1975275" cy="1975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37968240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60930598-4C30-4753-998D-3F5351F5471C}"/>
              </a:ext>
            </a:extLst>
          </p:cNvPr>
          <p:cNvSpPr/>
          <p:nvPr/>
        </p:nvSpPr>
        <p:spPr>
          <a:xfrm>
            <a:off x="9229864" y="2034329"/>
            <a:ext cx="1681073" cy="1681073"/>
          </a:xfrm>
          <a:prstGeom prst="ellipse">
            <a:avLst/>
          </a:prstGeom>
          <a:solidFill>
            <a:srgbClr val="22283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4313463A-1A29-483E-9EC9-E2392D9E49AE}"/>
              </a:ext>
            </a:extLst>
          </p:cNvPr>
          <p:cNvSpPr/>
          <p:nvPr/>
        </p:nvSpPr>
        <p:spPr>
          <a:xfrm>
            <a:off x="6581171" y="2026748"/>
            <a:ext cx="1681073" cy="1681073"/>
          </a:xfrm>
          <a:prstGeom prst="ellipse">
            <a:avLst/>
          </a:prstGeom>
          <a:solidFill>
            <a:srgbClr val="22283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90B638A-0FF4-4630-B623-BFEC2D9ACFDA}"/>
              </a:ext>
            </a:extLst>
          </p:cNvPr>
          <p:cNvSpPr/>
          <p:nvPr/>
        </p:nvSpPr>
        <p:spPr>
          <a:xfrm>
            <a:off x="3903340" y="1998173"/>
            <a:ext cx="1681073" cy="1681073"/>
          </a:xfrm>
          <a:prstGeom prst="ellipse">
            <a:avLst/>
          </a:prstGeom>
          <a:solidFill>
            <a:srgbClr val="22283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896FA44-2028-4F46-9C1D-A85AD27438B5}"/>
              </a:ext>
            </a:extLst>
          </p:cNvPr>
          <p:cNvSpPr/>
          <p:nvPr/>
        </p:nvSpPr>
        <p:spPr>
          <a:xfrm>
            <a:off x="1257062" y="2007054"/>
            <a:ext cx="1681073" cy="1681073"/>
          </a:xfrm>
          <a:prstGeom prst="ellipse">
            <a:avLst/>
          </a:prstGeom>
          <a:solidFill>
            <a:srgbClr val="22283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05808DF-6B84-40FD-8109-A4AC90EC6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947" y="2067185"/>
            <a:ext cx="1540088" cy="15495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B1730B-A813-4D11-AD02-DD0AC9876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910" y="2067185"/>
            <a:ext cx="1540088" cy="15495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48EF1BD-8A29-4543-A465-7BB8CA953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870" y="2092488"/>
            <a:ext cx="1549594" cy="15495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A585BEB-73A4-47F7-8AF1-3B69624018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8336" y="2117950"/>
            <a:ext cx="1524132" cy="152413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598C86D-717A-4CF4-A083-57C0582649EF}"/>
              </a:ext>
            </a:extLst>
          </p:cNvPr>
          <p:cNvSpPr/>
          <p:nvPr/>
        </p:nvSpPr>
        <p:spPr>
          <a:xfrm>
            <a:off x="873992" y="4315566"/>
            <a:ext cx="2544856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altLang="en-US" lang="zh-CN" sz="1400">
                <a:solidFill>
                  <a:srgbClr val="E7E6E6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单击此处添加您的文字内容。均可自由编辑替换和移动。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4B6074C-8D24-46A4-91B7-FB35A749FE56}"/>
              </a:ext>
            </a:extLst>
          </p:cNvPr>
          <p:cNvSpPr txBox="1"/>
          <p:nvPr/>
        </p:nvSpPr>
        <p:spPr>
          <a:xfrm>
            <a:off x="1229167" y="3915457"/>
            <a:ext cx="172564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/>
            <a:r>
              <a:rPr altLang="en-US" b="1" lang="zh-CN" sz="20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成员姓名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714AD14-9DD5-4740-B2DA-BE4818F70FDD}"/>
              </a:ext>
            </a:extLst>
          </p:cNvPr>
          <p:cNvSpPr txBox="1"/>
          <p:nvPr/>
        </p:nvSpPr>
        <p:spPr>
          <a:xfrm>
            <a:off x="3882882" y="3915457"/>
            <a:ext cx="172564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/>
            <a:r>
              <a:rPr altLang="en-US" b="1" lang="zh-CN" sz="20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成员姓名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BD546E9-9C4E-448F-B323-51CF672DBBFF}"/>
              </a:ext>
            </a:extLst>
          </p:cNvPr>
          <p:cNvSpPr txBox="1"/>
          <p:nvPr/>
        </p:nvSpPr>
        <p:spPr>
          <a:xfrm>
            <a:off x="6536596" y="3915457"/>
            <a:ext cx="172564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/>
            <a:r>
              <a:rPr altLang="en-US" b="1" lang="zh-CN" sz="20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成员姓名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2A35A9F-CF50-4115-8A5D-7DAE97546F53}"/>
              </a:ext>
            </a:extLst>
          </p:cNvPr>
          <p:cNvSpPr txBox="1"/>
          <p:nvPr/>
        </p:nvSpPr>
        <p:spPr>
          <a:xfrm>
            <a:off x="9207578" y="3915457"/>
            <a:ext cx="172564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/>
            <a:r>
              <a:rPr altLang="en-US" b="1" lang="zh-CN" sz="20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成员姓名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1359150-14F6-4B57-A059-F9FCF53FBC26}"/>
              </a:ext>
            </a:extLst>
          </p:cNvPr>
          <p:cNvSpPr/>
          <p:nvPr/>
        </p:nvSpPr>
        <p:spPr>
          <a:xfrm>
            <a:off x="3519074" y="4315566"/>
            <a:ext cx="2544856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altLang="en-US" lang="zh-CN" sz="1400">
                <a:solidFill>
                  <a:srgbClr val="E7E6E6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单击此处添加您的文字内容。均可自由编辑替换和移动。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F28EA08-F94B-457E-A458-86BBBB6EC97F}"/>
              </a:ext>
            </a:extLst>
          </p:cNvPr>
          <p:cNvSpPr/>
          <p:nvPr/>
        </p:nvSpPr>
        <p:spPr>
          <a:xfrm>
            <a:off x="6126991" y="4315566"/>
            <a:ext cx="2544856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altLang="en-US" lang="zh-CN" sz="1400">
                <a:solidFill>
                  <a:srgbClr val="E7E6E6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单击此处添加您的文字内容。均可自由编辑替换和移动。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1CD5334-C665-4315-9AED-DCFA924D0237}"/>
              </a:ext>
            </a:extLst>
          </p:cNvPr>
          <p:cNvSpPr/>
          <p:nvPr/>
        </p:nvSpPr>
        <p:spPr>
          <a:xfrm>
            <a:off x="8797972" y="4315566"/>
            <a:ext cx="2544856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altLang="en-US" lang="zh-CN" sz="1400">
                <a:solidFill>
                  <a:srgbClr val="E7E6E6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单击此处添加您的文字内容。均可自由编辑替换和移动。</a:t>
            </a:r>
          </a:p>
        </p:txBody>
      </p:sp>
    </p:spTree>
    <p:extLst>
      <p:ext uri="{BB962C8B-B14F-4D97-AF65-F5344CB8AC3E}">
        <p14:creationId val="212667756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0" name="肘形连接符 63">
            <a:extLst>
              <a:ext uri="{FF2B5EF4-FFF2-40B4-BE49-F238E27FC236}">
                <a16:creationId xmlns:a16="http://schemas.microsoft.com/office/drawing/2014/main" id="{D725C642-A738-47D5-A7CA-D320C8E1E3E5}"/>
              </a:ext>
            </a:extLst>
          </p:cNvPr>
          <p:cNvCxnSpPr>
            <a:endCxn id="22" idx="16"/>
          </p:cNvCxnSpPr>
          <p:nvPr/>
        </p:nvCxnSpPr>
        <p:spPr>
          <a:xfrm flipV="1" rot="10800000">
            <a:off x="2682134" y="1069126"/>
            <a:ext cx="2352511" cy="2298486"/>
          </a:xfrm>
          <a:prstGeom prst="bentConnector3">
            <a:avLst>
              <a:gd fmla="val 50000" name="adj1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781F970A-3F21-49CE-B4D8-9CA201CDC950}"/>
              </a:ext>
            </a:extLst>
          </p:cNvPr>
          <p:cNvSpPr/>
          <p:nvPr/>
        </p:nvSpPr>
        <p:spPr>
          <a:xfrm>
            <a:off x="5034643" y="830943"/>
            <a:ext cx="2122714" cy="522514"/>
          </a:xfrm>
          <a:prstGeom prst="rect">
            <a:avLst/>
          </a:prstGeom>
          <a:solidFill>
            <a:srgbClr val="37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Freeform 153">
            <a:extLst>
              <a:ext uri="{FF2B5EF4-FFF2-40B4-BE49-F238E27FC236}">
                <a16:creationId xmlns:a16="http://schemas.microsoft.com/office/drawing/2014/main" id="{6B8BDDCA-5FFA-4219-9BA3-8E01BBEC8089}"/>
              </a:ext>
            </a:extLst>
          </p:cNvPr>
          <p:cNvSpPr>
            <a:spLocks noEditPoints="1"/>
          </p:cNvSpPr>
          <p:nvPr/>
        </p:nvSpPr>
        <p:spPr bwMode="auto">
          <a:xfrm>
            <a:off x="2110311" y="3017228"/>
            <a:ext cx="704419" cy="700768"/>
          </a:xfrm>
          <a:custGeom>
            <a:gdLst>
              <a:gd fmla="*/ 43 w 85" name="T0"/>
              <a:gd fmla="*/ 0 h 84" name="T1"/>
              <a:gd fmla="*/ 73 w 85" name="T2"/>
              <a:gd fmla="*/ 12 h 84" name="T3"/>
              <a:gd fmla="*/ 85 w 85" name="T4"/>
              <a:gd fmla="*/ 42 h 84" name="T5"/>
              <a:gd fmla="*/ 73 w 85" name="T6"/>
              <a:gd fmla="*/ 72 h 84" name="T7"/>
              <a:gd fmla="*/ 43 w 85" name="T8"/>
              <a:gd fmla="*/ 84 h 84" name="T9"/>
              <a:gd fmla="*/ 13 w 85" name="T10"/>
              <a:gd fmla="*/ 72 h 84" name="T11"/>
              <a:gd fmla="*/ 0 w 85" name="T12"/>
              <a:gd fmla="*/ 42 h 84" name="T13"/>
              <a:gd fmla="*/ 13 w 85" name="T14"/>
              <a:gd fmla="*/ 12 h 84" name="T15"/>
              <a:gd fmla="*/ 43 w 85" name="T16"/>
              <a:gd fmla="*/ 0 h 84" name="T17"/>
              <a:gd fmla="*/ 62 w 85" name="T18"/>
              <a:gd fmla="*/ 23 h 84" name="T19"/>
              <a:gd fmla="*/ 43 w 85" name="T20"/>
              <a:gd fmla="*/ 15 h 84" name="T21"/>
              <a:gd fmla="*/ 24 w 85" name="T22"/>
              <a:gd fmla="*/ 23 h 84" name="T23"/>
              <a:gd fmla="*/ 16 w 85" name="T24"/>
              <a:gd fmla="*/ 42 h 84" name="T25"/>
              <a:gd fmla="*/ 24 w 85" name="T26"/>
              <a:gd fmla="*/ 61 h 84" name="T27"/>
              <a:gd fmla="*/ 43 w 85" name="T28"/>
              <a:gd fmla="*/ 69 h 84" name="T29"/>
              <a:gd fmla="*/ 62 w 85" name="T30"/>
              <a:gd fmla="*/ 61 h 84" name="T31"/>
              <a:gd fmla="*/ 69 w 85" name="T32"/>
              <a:gd fmla="*/ 42 h 84" name="T33"/>
              <a:gd fmla="*/ 62 w 85" name="T34"/>
              <a:gd fmla="*/ 23 h 84" name="T35"/>
              <a:gd fmla="*/ 35 w 85" name="T36"/>
              <a:gd fmla="*/ 23 h 84" name="T37"/>
              <a:gd fmla="*/ 22 w 85" name="T38"/>
              <a:gd fmla="*/ 36 h 84" name="T39"/>
              <a:gd fmla="*/ 44 w 85" name="T40"/>
              <a:gd fmla="*/ 31 h 84" name="T41"/>
              <a:gd fmla="*/ 35 w 85" name="T42"/>
              <a:gd fmla="*/ 23 h 84" name="T43"/>
              <a:gd fmla="*/ 22 w 85" name="T44"/>
              <a:gd fmla="*/ 39 h 84" name="T45"/>
              <a:gd fmla="*/ 28 w 85" name="T46"/>
              <a:gd fmla="*/ 57 h 84" name="T47"/>
              <a:gd fmla="*/ 34 w 85" name="T48"/>
              <a:gd fmla="*/ 36 h 84" name="T49"/>
              <a:gd fmla="*/ 22 w 85" name="T50"/>
              <a:gd fmla="*/ 39 h 84" name="T51"/>
              <a:gd fmla="*/ 30 w 85" name="T52"/>
              <a:gd fmla="*/ 59 h 84" name="T53"/>
              <a:gd fmla="*/ 48 w 85" name="T54"/>
              <a:gd fmla="*/ 63 h 84" name="T55"/>
              <a:gd fmla="*/ 34 w 85" name="T56"/>
              <a:gd fmla="*/ 47 h 84" name="T57"/>
              <a:gd fmla="*/ 30 w 85" name="T58"/>
              <a:gd fmla="*/ 59 h 84" name="T59"/>
              <a:gd fmla="*/ 51 w 85" name="T60"/>
              <a:gd fmla="*/ 61 h 84" name="T61"/>
              <a:gd fmla="*/ 63 w 85" name="T62"/>
              <a:gd fmla="*/ 48 h 84" name="T63"/>
              <a:gd fmla="*/ 42 w 85" name="T64"/>
              <a:gd fmla="*/ 53 h 84" name="T65"/>
              <a:gd fmla="*/ 51 w 85" name="T66"/>
              <a:gd fmla="*/ 61 h 84" name="T67"/>
              <a:gd fmla="*/ 64 w 85" name="T68"/>
              <a:gd fmla="*/ 45 h 84" name="T69"/>
              <a:gd fmla="*/ 58 w 85" name="T70"/>
              <a:gd fmla="*/ 27 h 84" name="T71"/>
              <a:gd fmla="*/ 52 w 85" name="T72"/>
              <a:gd fmla="*/ 48 h 84" name="T73"/>
              <a:gd fmla="*/ 64 w 85" name="T74"/>
              <a:gd fmla="*/ 45 h 84" name="T75"/>
              <a:gd fmla="*/ 55 w 85" name="T76"/>
              <a:gd fmla="*/ 25 h 84" name="T77"/>
              <a:gd fmla="*/ 38 w 85" name="T78"/>
              <a:gd fmla="*/ 22 h 84" name="T79"/>
              <a:gd fmla="*/ 53 w 85" name="T80"/>
              <a:gd fmla="*/ 36 h 84" name="T81"/>
              <a:gd fmla="*/ 55 w 85" name="T82"/>
              <a:gd fmla="*/ 25 h 84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84" w="85">
                <a:moveTo>
                  <a:pt x="43" y="0"/>
                </a:moveTo>
                <a:cubicBezTo>
                  <a:pt x="54" y="0"/>
                  <a:pt x="65" y="4"/>
                  <a:pt x="73" y="12"/>
                </a:cubicBezTo>
                <a:cubicBezTo>
                  <a:pt x="80" y="20"/>
                  <a:pt x="85" y="30"/>
                  <a:pt x="85" y="42"/>
                </a:cubicBezTo>
                <a:cubicBezTo>
                  <a:pt x="85" y="54"/>
                  <a:pt x="80" y="64"/>
                  <a:pt x="73" y="72"/>
                </a:cubicBezTo>
                <a:cubicBezTo>
                  <a:pt x="65" y="79"/>
                  <a:pt x="54" y="84"/>
                  <a:pt x="43" y="84"/>
                </a:cubicBezTo>
                <a:cubicBezTo>
                  <a:pt x="31" y="84"/>
                  <a:pt x="20" y="79"/>
                  <a:pt x="13" y="72"/>
                </a:cubicBezTo>
                <a:cubicBezTo>
                  <a:pt x="5" y="64"/>
                  <a:pt x="0" y="54"/>
                  <a:pt x="0" y="42"/>
                </a:cubicBezTo>
                <a:cubicBezTo>
                  <a:pt x="0" y="30"/>
                  <a:pt x="5" y="20"/>
                  <a:pt x="13" y="12"/>
                </a:cubicBezTo>
                <a:cubicBezTo>
                  <a:pt x="20" y="4"/>
                  <a:pt x="31" y="0"/>
                  <a:pt x="43" y="0"/>
                </a:cubicBezTo>
                <a:close/>
                <a:moveTo>
                  <a:pt x="62" y="23"/>
                </a:moveTo>
                <a:cubicBezTo>
                  <a:pt x="57" y="18"/>
                  <a:pt x="50" y="15"/>
                  <a:pt x="43" y="15"/>
                </a:cubicBezTo>
                <a:cubicBezTo>
                  <a:pt x="35" y="15"/>
                  <a:pt x="29" y="18"/>
                  <a:pt x="24" y="23"/>
                </a:cubicBezTo>
                <a:cubicBezTo>
                  <a:pt x="19" y="28"/>
                  <a:pt x="16" y="35"/>
                  <a:pt x="16" y="42"/>
                </a:cubicBezTo>
                <a:cubicBezTo>
                  <a:pt x="16" y="49"/>
                  <a:pt x="19" y="56"/>
                  <a:pt x="24" y="61"/>
                </a:cubicBezTo>
                <a:cubicBezTo>
                  <a:pt x="29" y="66"/>
                  <a:pt x="35" y="69"/>
                  <a:pt x="43" y="69"/>
                </a:cubicBezTo>
                <a:cubicBezTo>
                  <a:pt x="50" y="69"/>
                  <a:pt x="57" y="66"/>
                  <a:pt x="62" y="61"/>
                </a:cubicBezTo>
                <a:cubicBezTo>
                  <a:pt x="66" y="56"/>
                  <a:pt x="69" y="49"/>
                  <a:pt x="69" y="42"/>
                </a:cubicBezTo>
                <a:cubicBezTo>
                  <a:pt x="69" y="35"/>
                  <a:pt x="66" y="28"/>
                  <a:pt x="62" y="23"/>
                </a:cubicBezTo>
                <a:close/>
                <a:moveTo>
                  <a:pt x="35" y="23"/>
                </a:moveTo>
                <a:cubicBezTo>
                  <a:pt x="27" y="26"/>
                  <a:pt x="24" y="31"/>
                  <a:pt x="22" y="36"/>
                </a:cubicBezTo>
                <a:cubicBezTo>
                  <a:pt x="44" y="31"/>
                  <a:pt x="44" y="31"/>
                  <a:pt x="44" y="31"/>
                </a:cubicBezTo>
                <a:cubicBezTo>
                  <a:pt x="35" y="23"/>
                  <a:pt x="35" y="23"/>
                  <a:pt x="35" y="23"/>
                </a:cubicBezTo>
                <a:close/>
                <a:moveTo>
                  <a:pt x="22" y="39"/>
                </a:moveTo>
                <a:cubicBezTo>
                  <a:pt x="21" y="47"/>
                  <a:pt x="24" y="53"/>
                  <a:pt x="28" y="57"/>
                </a:cubicBezTo>
                <a:cubicBezTo>
                  <a:pt x="34" y="36"/>
                  <a:pt x="34" y="36"/>
                  <a:pt x="34" y="36"/>
                </a:cubicBezTo>
                <a:cubicBezTo>
                  <a:pt x="22" y="39"/>
                  <a:pt x="22" y="39"/>
                  <a:pt x="22" y="39"/>
                </a:cubicBezTo>
                <a:close/>
                <a:moveTo>
                  <a:pt x="30" y="59"/>
                </a:moveTo>
                <a:cubicBezTo>
                  <a:pt x="36" y="63"/>
                  <a:pt x="42" y="64"/>
                  <a:pt x="48" y="63"/>
                </a:cubicBezTo>
                <a:cubicBezTo>
                  <a:pt x="34" y="47"/>
                  <a:pt x="34" y="47"/>
                  <a:pt x="34" y="47"/>
                </a:cubicBezTo>
                <a:cubicBezTo>
                  <a:pt x="30" y="59"/>
                  <a:pt x="30" y="59"/>
                  <a:pt x="30" y="59"/>
                </a:cubicBezTo>
                <a:close/>
                <a:moveTo>
                  <a:pt x="51" y="61"/>
                </a:moveTo>
                <a:cubicBezTo>
                  <a:pt x="58" y="58"/>
                  <a:pt x="61" y="53"/>
                  <a:pt x="63" y="48"/>
                </a:cubicBezTo>
                <a:cubicBezTo>
                  <a:pt x="42" y="53"/>
                  <a:pt x="42" y="53"/>
                  <a:pt x="42" y="53"/>
                </a:cubicBezTo>
                <a:cubicBezTo>
                  <a:pt x="51" y="61"/>
                  <a:pt x="51" y="61"/>
                  <a:pt x="51" y="61"/>
                </a:cubicBezTo>
                <a:close/>
                <a:moveTo>
                  <a:pt x="64" y="45"/>
                </a:moveTo>
                <a:cubicBezTo>
                  <a:pt x="64" y="37"/>
                  <a:pt x="62" y="32"/>
                  <a:pt x="58" y="27"/>
                </a:cubicBezTo>
                <a:cubicBezTo>
                  <a:pt x="52" y="48"/>
                  <a:pt x="52" y="48"/>
                  <a:pt x="52" y="48"/>
                </a:cubicBezTo>
                <a:cubicBezTo>
                  <a:pt x="64" y="45"/>
                  <a:pt x="64" y="45"/>
                  <a:pt x="64" y="45"/>
                </a:cubicBezTo>
                <a:close/>
                <a:moveTo>
                  <a:pt x="55" y="25"/>
                </a:moveTo>
                <a:cubicBezTo>
                  <a:pt x="49" y="21"/>
                  <a:pt x="43" y="20"/>
                  <a:pt x="38" y="22"/>
                </a:cubicBezTo>
                <a:cubicBezTo>
                  <a:pt x="53" y="36"/>
                  <a:pt x="53" y="36"/>
                  <a:pt x="53" y="36"/>
                </a:cubicBezTo>
                <a:lnTo>
                  <a:pt x="55" y="25"/>
                </a:lnTo>
                <a:close/>
              </a:path>
            </a:pathLst>
          </a:custGeom>
          <a:solidFill>
            <a:srgbClr val="222830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0" lang="zh-CN" sz="15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Freeform 356">
            <a:extLst>
              <a:ext uri="{FF2B5EF4-FFF2-40B4-BE49-F238E27FC236}">
                <a16:creationId xmlns:a16="http://schemas.microsoft.com/office/drawing/2014/main" id="{4B855E63-CBC3-4239-98E6-9D7C32C13AB5}"/>
              </a:ext>
            </a:extLst>
          </p:cNvPr>
          <p:cNvSpPr>
            <a:spLocks noEditPoints="1"/>
          </p:cNvSpPr>
          <p:nvPr/>
        </p:nvSpPr>
        <p:spPr bwMode="auto">
          <a:xfrm>
            <a:off x="4529748" y="2921000"/>
            <a:ext cx="504895" cy="795732"/>
          </a:xfrm>
          <a:custGeom>
            <a:gdLst>
              <a:gd fmla="*/ 107 w 126" name="T0"/>
              <a:gd fmla="*/ 19 h 199" name="T1"/>
              <a:gd fmla="*/ 117 w 126" name="T2"/>
              <a:gd fmla="*/ 95 h 199" name="T3"/>
              <a:gd fmla="*/ 97 w 126" name="T4"/>
              <a:gd fmla="*/ 123 h 199" name="T5"/>
              <a:gd fmla="*/ 104 w 126" name="T6"/>
              <a:gd fmla="*/ 122 h 199" name="T7"/>
              <a:gd fmla="*/ 108 w 126" name="T8"/>
              <a:gd fmla="*/ 137 h 199" name="T9"/>
              <a:gd fmla="*/ 105 w 126" name="T10"/>
              <a:gd fmla="*/ 149 h 199" name="T11"/>
              <a:gd fmla="*/ 108 w 126" name="T12"/>
              <a:gd fmla="*/ 161 h 199" name="T13"/>
              <a:gd fmla="*/ 104 w 126" name="T14"/>
              <a:gd fmla="*/ 175 h 199" name="T15"/>
              <a:gd fmla="*/ 29 w 126" name="T16"/>
              <a:gd fmla="*/ 181 h 199" name="T17"/>
              <a:gd fmla="*/ 22 w 126" name="T18"/>
              <a:gd fmla="*/ 177 h 199" name="T19"/>
              <a:gd fmla="*/ 22 w 126" name="T20"/>
              <a:gd fmla="*/ 156 h 199" name="T21"/>
              <a:gd fmla="*/ 22 w 126" name="T22"/>
              <a:gd fmla="*/ 153 h 199" name="T23"/>
              <a:gd fmla="*/ 22 w 126" name="T24"/>
              <a:gd fmla="*/ 132 h 199" name="T25"/>
              <a:gd fmla="*/ 28 w 126" name="T26"/>
              <a:gd fmla="*/ 129 h 199" name="T27"/>
              <a:gd fmla="*/ 31 w 126" name="T28"/>
              <a:gd fmla="*/ 117 h 199" name="T29"/>
              <a:gd fmla="*/ 0 w 126" name="T30"/>
              <a:gd fmla="*/ 63 h 199" name="T31"/>
              <a:gd fmla="*/ 63 w 126" name="T32"/>
              <a:gd fmla="*/ 0 h 199" name="T33"/>
              <a:gd fmla="*/ 52 w 126" name="T34"/>
              <a:gd fmla="*/ 76 h 199" name="T35"/>
              <a:gd fmla="*/ 57 w 126" name="T36"/>
              <a:gd fmla="*/ 73 h 199" name="T37"/>
              <a:gd fmla="*/ 63 w 126" name="T38"/>
              <a:gd fmla="*/ 76 h 199" name="T39"/>
              <a:gd fmla="*/ 68 w 126" name="T40"/>
              <a:gd fmla="*/ 73 h 199" name="T41"/>
              <a:gd fmla="*/ 74 w 126" name="T42"/>
              <a:gd fmla="*/ 76 h 199" name="T43"/>
              <a:gd fmla="*/ 81 w 126" name="T44"/>
              <a:gd fmla="*/ 71 h 199" name="T45"/>
              <a:gd fmla="*/ 73 w 126" name="T46"/>
              <a:gd fmla="*/ 96 h 199" name="T47"/>
              <a:gd fmla="*/ 84 w 126" name="T48"/>
              <a:gd fmla="*/ 124 h 199" name="T49"/>
              <a:gd fmla="*/ 84 w 126" name="T50"/>
              <a:gd fmla="*/ 109 h 199" name="T51"/>
              <a:gd fmla="*/ 106 w 126" name="T52"/>
              <a:gd fmla="*/ 88 h 199" name="T53"/>
              <a:gd fmla="*/ 98 w 126" name="T54"/>
              <a:gd fmla="*/ 28 h 199" name="T55"/>
              <a:gd fmla="*/ 28 w 126" name="T56"/>
              <a:gd fmla="*/ 28 h 199" name="T57"/>
              <a:gd fmla="*/ 20 w 126" name="T58"/>
              <a:gd fmla="*/ 89 h 199" name="T59"/>
              <a:gd fmla="*/ 44 w 126" name="T60"/>
              <a:gd fmla="*/ 109 h 199" name="T61"/>
              <a:gd fmla="*/ 44 w 126" name="T62"/>
              <a:gd fmla="*/ 125 h 199" name="T63"/>
              <a:gd fmla="*/ 55 w 126" name="T64"/>
              <a:gd fmla="*/ 96 h 199" name="T65"/>
              <a:gd fmla="*/ 47 w 126" name="T66"/>
              <a:gd fmla="*/ 71 h 199" name="T67"/>
              <a:gd fmla="*/ 76 w 126" name="T68"/>
              <a:gd fmla="*/ 79 h 199" name="T69"/>
              <a:gd fmla="*/ 68 w 126" name="T70"/>
              <a:gd fmla="*/ 78 h 199" name="T71"/>
              <a:gd fmla="*/ 57 w 126" name="T72"/>
              <a:gd fmla="*/ 78 h 199" name="T73"/>
              <a:gd fmla="*/ 52 w 126" name="T74"/>
              <a:gd fmla="*/ 79 h 199" name="T75"/>
              <a:gd fmla="*/ 61 w 126" name="T76"/>
              <a:gd fmla="*/ 94 h 199" name="T77"/>
              <a:gd fmla="*/ 61 w 126" name="T78"/>
              <a:gd fmla="*/ 125 h 199" name="T79"/>
              <a:gd fmla="*/ 66 w 126" name="T80"/>
              <a:gd fmla="*/ 95 h 199" name="T81"/>
              <a:gd fmla="*/ 67 w 126" name="T82"/>
              <a:gd fmla="*/ 93 h 199" name="T83"/>
              <a:gd fmla="*/ 82 w 126" name="T84"/>
              <a:gd fmla="*/ 180 h 199" name="T85"/>
              <a:gd fmla="*/ 64 w 126" name="T86"/>
              <a:gd fmla="*/ 199 h 199" name="T87"/>
              <a:gd fmla="*/ 82 w 126" name="T88"/>
              <a:gd fmla="*/ 180 h 199" name="T89"/>
              <a:gd fmla="*/ 33 w 126" name="T90"/>
              <a:gd fmla="*/ 165 h 199" name="T91"/>
              <a:gd fmla="*/ 33 w 126" name="T92"/>
              <a:gd fmla="*/ 168 h 199" name="T93"/>
              <a:gd fmla="*/ 95 w 126" name="T94"/>
              <a:gd fmla="*/ 161 h 199" name="T95"/>
              <a:gd fmla="*/ 95 w 126" name="T96"/>
              <a:gd fmla="*/ 136 h 199" name="T97"/>
              <a:gd fmla="*/ 33 w 126" name="T98"/>
              <a:gd fmla="*/ 143 h 199" name="T99"/>
              <a:gd fmla="*/ 95 w 126" name="T100"/>
              <a:gd fmla="*/ 139 h 199" name="T101"/>
              <a:gd fmla="*/ 95 w 126" name="T102"/>
              <a:gd fmla="*/ 136 h 199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99" w="125">
                <a:moveTo>
                  <a:pt x="63" y="0"/>
                </a:moveTo>
                <a:cubicBezTo>
                  <a:pt x="80" y="0"/>
                  <a:pt x="96" y="7"/>
                  <a:pt x="107" y="19"/>
                </a:cubicBezTo>
                <a:cubicBezTo>
                  <a:pt x="119" y="30"/>
                  <a:pt x="126" y="46"/>
                  <a:pt x="126" y="63"/>
                </a:cubicBezTo>
                <a:cubicBezTo>
                  <a:pt x="126" y="75"/>
                  <a:pt x="123" y="86"/>
                  <a:pt x="117" y="95"/>
                </a:cubicBezTo>
                <a:cubicBezTo>
                  <a:pt x="112" y="104"/>
                  <a:pt x="105" y="111"/>
                  <a:pt x="97" y="116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106" y="126"/>
                  <a:pt x="106" y="126"/>
                  <a:pt x="106" y="126"/>
                </a:cubicBezTo>
                <a:cubicBezTo>
                  <a:pt x="107" y="130"/>
                  <a:pt x="108" y="134"/>
                  <a:pt x="108" y="137"/>
                </a:cubicBezTo>
                <a:cubicBezTo>
                  <a:pt x="108" y="141"/>
                  <a:pt x="107" y="144"/>
                  <a:pt x="106" y="148"/>
                </a:cubicBezTo>
                <a:cubicBezTo>
                  <a:pt x="105" y="149"/>
                  <a:pt x="105" y="149"/>
                  <a:pt x="105" y="149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7" y="154"/>
                  <a:pt x="108" y="157"/>
                  <a:pt x="108" y="161"/>
                </a:cubicBezTo>
                <a:cubicBezTo>
                  <a:pt x="108" y="164"/>
                  <a:pt x="107" y="168"/>
                  <a:pt x="106" y="171"/>
                </a:cubicBezTo>
                <a:cubicBezTo>
                  <a:pt x="104" y="175"/>
                  <a:pt x="104" y="175"/>
                  <a:pt x="104" y="175"/>
                </a:cubicBezTo>
                <a:cubicBezTo>
                  <a:pt x="100" y="175"/>
                  <a:pt x="100" y="175"/>
                  <a:pt x="100" y="175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21" y="174"/>
                  <a:pt x="20" y="171"/>
                  <a:pt x="20" y="167"/>
                </a:cubicBezTo>
                <a:cubicBezTo>
                  <a:pt x="20" y="164"/>
                  <a:pt x="21" y="160"/>
                  <a:pt x="22" y="156"/>
                </a:cubicBezTo>
                <a:cubicBezTo>
                  <a:pt x="23" y="155"/>
                  <a:pt x="23" y="155"/>
                  <a:pt x="23" y="155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1" y="150"/>
                  <a:pt x="20" y="147"/>
                  <a:pt x="20" y="144"/>
                </a:cubicBezTo>
                <a:cubicBezTo>
                  <a:pt x="20" y="140"/>
                  <a:pt x="21" y="136"/>
                  <a:pt x="22" y="132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2" y="112"/>
                  <a:pt x="15" y="104"/>
                  <a:pt x="9" y="96"/>
                </a:cubicBezTo>
                <a:cubicBezTo>
                  <a:pt x="3" y="86"/>
                  <a:pt x="0" y="75"/>
                  <a:pt x="0" y="63"/>
                </a:cubicBezTo>
                <a:cubicBezTo>
                  <a:pt x="0" y="46"/>
                  <a:pt x="7" y="30"/>
                  <a:pt x="19" y="19"/>
                </a:cubicBezTo>
                <a:cubicBezTo>
                  <a:pt x="30" y="7"/>
                  <a:pt x="46" y="0"/>
                  <a:pt x="63" y="0"/>
                </a:cubicBezTo>
                <a:close/>
                <a:moveTo>
                  <a:pt x="49" y="75"/>
                </a:moveTo>
                <a:cubicBezTo>
                  <a:pt x="50" y="76"/>
                  <a:pt x="51" y="76"/>
                  <a:pt x="52" y="76"/>
                </a:cubicBezTo>
                <a:cubicBezTo>
                  <a:pt x="54" y="76"/>
                  <a:pt x="55" y="75"/>
                  <a:pt x="56" y="74"/>
                </a:cubicBezTo>
                <a:cubicBezTo>
                  <a:pt x="57" y="73"/>
                  <a:pt x="57" y="73"/>
                  <a:pt x="57" y="73"/>
                </a:cubicBezTo>
                <a:cubicBezTo>
                  <a:pt x="58" y="74"/>
                  <a:pt x="58" y="74"/>
                  <a:pt x="58" y="74"/>
                </a:cubicBezTo>
                <a:cubicBezTo>
                  <a:pt x="60" y="76"/>
                  <a:pt x="61" y="76"/>
                  <a:pt x="63" y="76"/>
                </a:cubicBezTo>
                <a:cubicBezTo>
                  <a:pt x="64" y="76"/>
                  <a:pt x="65" y="76"/>
                  <a:pt x="67" y="74"/>
                </a:cubicBezTo>
                <a:cubicBezTo>
                  <a:pt x="68" y="73"/>
                  <a:pt x="68" y="73"/>
                  <a:pt x="68" y="73"/>
                </a:cubicBezTo>
                <a:cubicBezTo>
                  <a:pt x="69" y="74"/>
                  <a:pt x="69" y="74"/>
                  <a:pt x="69" y="74"/>
                </a:cubicBezTo>
                <a:cubicBezTo>
                  <a:pt x="71" y="76"/>
                  <a:pt x="72" y="76"/>
                  <a:pt x="74" y="76"/>
                </a:cubicBezTo>
                <a:cubicBezTo>
                  <a:pt x="76" y="76"/>
                  <a:pt x="77" y="75"/>
                  <a:pt x="79" y="75"/>
                </a:cubicBezTo>
                <a:cubicBezTo>
                  <a:pt x="81" y="71"/>
                  <a:pt x="81" y="71"/>
                  <a:pt x="81" y="71"/>
                </a:cubicBezTo>
                <a:cubicBezTo>
                  <a:pt x="87" y="74"/>
                  <a:pt x="87" y="74"/>
                  <a:pt x="87" y="74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95" y="102"/>
                  <a:pt x="101" y="96"/>
                  <a:pt x="106" y="88"/>
                </a:cubicBezTo>
                <a:cubicBezTo>
                  <a:pt x="110" y="81"/>
                  <a:pt x="113" y="72"/>
                  <a:pt x="113" y="63"/>
                </a:cubicBezTo>
                <a:cubicBezTo>
                  <a:pt x="113" y="49"/>
                  <a:pt x="107" y="37"/>
                  <a:pt x="98" y="28"/>
                </a:cubicBezTo>
                <a:cubicBezTo>
                  <a:pt x="89" y="19"/>
                  <a:pt x="77" y="13"/>
                  <a:pt x="63" y="13"/>
                </a:cubicBezTo>
                <a:cubicBezTo>
                  <a:pt x="49" y="13"/>
                  <a:pt x="37" y="19"/>
                  <a:pt x="28" y="28"/>
                </a:cubicBezTo>
                <a:cubicBezTo>
                  <a:pt x="19" y="37"/>
                  <a:pt x="13" y="49"/>
                  <a:pt x="13" y="63"/>
                </a:cubicBezTo>
                <a:cubicBezTo>
                  <a:pt x="13" y="73"/>
                  <a:pt x="16" y="81"/>
                  <a:pt x="20" y="89"/>
                </a:cubicBezTo>
                <a:cubicBezTo>
                  <a:pt x="25" y="97"/>
                  <a:pt x="32" y="103"/>
                  <a:pt x="40" y="107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25"/>
                  <a:pt x="44" y="125"/>
                  <a:pt x="44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96"/>
                  <a:pt x="55" y="96"/>
                  <a:pt x="55" y="96"/>
                </a:cubicBezTo>
                <a:cubicBezTo>
                  <a:pt x="41" y="74"/>
                  <a:pt x="41" y="74"/>
                  <a:pt x="41" y="74"/>
                </a:cubicBezTo>
                <a:cubicBezTo>
                  <a:pt x="47" y="71"/>
                  <a:pt x="47" y="71"/>
                  <a:pt x="47" y="71"/>
                </a:cubicBezTo>
                <a:cubicBezTo>
                  <a:pt x="49" y="75"/>
                  <a:pt x="49" y="75"/>
                  <a:pt x="49" y="75"/>
                </a:cubicBezTo>
                <a:close/>
                <a:moveTo>
                  <a:pt x="76" y="79"/>
                </a:moveTo>
                <a:cubicBezTo>
                  <a:pt x="75" y="79"/>
                  <a:pt x="75" y="79"/>
                  <a:pt x="74" y="79"/>
                </a:cubicBezTo>
                <a:cubicBezTo>
                  <a:pt x="72" y="80"/>
                  <a:pt x="70" y="79"/>
                  <a:pt x="68" y="78"/>
                </a:cubicBezTo>
                <a:cubicBezTo>
                  <a:pt x="66" y="79"/>
                  <a:pt x="65" y="80"/>
                  <a:pt x="63" y="80"/>
                </a:cubicBezTo>
                <a:cubicBezTo>
                  <a:pt x="61" y="80"/>
                  <a:pt x="59" y="79"/>
                  <a:pt x="57" y="78"/>
                </a:cubicBezTo>
                <a:cubicBezTo>
                  <a:pt x="56" y="79"/>
                  <a:pt x="54" y="79"/>
                  <a:pt x="52" y="79"/>
                </a:cubicBezTo>
                <a:cubicBezTo>
                  <a:pt x="52" y="79"/>
                  <a:pt x="52" y="79"/>
                  <a:pt x="52" y="79"/>
                </a:cubicBezTo>
                <a:cubicBezTo>
                  <a:pt x="61" y="93"/>
                  <a:pt x="61" y="93"/>
                  <a:pt x="61" y="93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6" y="95"/>
                  <a:pt x="66" y="95"/>
                  <a:pt x="66" y="95"/>
                </a:cubicBezTo>
                <a:cubicBezTo>
                  <a:pt x="66" y="94"/>
                  <a:pt x="66" y="94"/>
                  <a:pt x="66" y="94"/>
                </a:cubicBezTo>
                <a:cubicBezTo>
                  <a:pt x="67" y="93"/>
                  <a:pt x="67" y="93"/>
                  <a:pt x="67" y="93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82" y="180"/>
                </a:moveTo>
                <a:cubicBezTo>
                  <a:pt x="46" y="184"/>
                  <a:pt x="46" y="184"/>
                  <a:pt x="46" y="184"/>
                </a:cubicBezTo>
                <a:cubicBezTo>
                  <a:pt x="47" y="192"/>
                  <a:pt x="54" y="199"/>
                  <a:pt x="64" y="199"/>
                </a:cubicBezTo>
                <a:cubicBezTo>
                  <a:pt x="74" y="199"/>
                  <a:pt x="82" y="191"/>
                  <a:pt x="82" y="181"/>
                </a:cubicBezTo>
                <a:cubicBezTo>
                  <a:pt x="82" y="181"/>
                  <a:pt x="82" y="181"/>
                  <a:pt x="82" y="180"/>
                </a:cubicBezTo>
                <a:close/>
                <a:moveTo>
                  <a:pt x="95" y="159"/>
                </a:moveTo>
                <a:cubicBezTo>
                  <a:pt x="33" y="165"/>
                  <a:pt x="33" y="165"/>
                  <a:pt x="33" y="165"/>
                </a:cubicBezTo>
                <a:cubicBezTo>
                  <a:pt x="33" y="166"/>
                  <a:pt x="33" y="166"/>
                  <a:pt x="33" y="167"/>
                </a:cubicBezTo>
                <a:cubicBezTo>
                  <a:pt x="33" y="167"/>
                  <a:pt x="33" y="167"/>
                  <a:pt x="33" y="168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2"/>
                  <a:pt x="95" y="161"/>
                  <a:pt x="95" y="161"/>
                </a:cubicBezTo>
                <a:cubicBezTo>
                  <a:pt x="95" y="160"/>
                  <a:pt x="95" y="160"/>
                  <a:pt x="95" y="159"/>
                </a:cubicBezTo>
                <a:close/>
                <a:moveTo>
                  <a:pt x="95" y="136"/>
                </a:moveTo>
                <a:cubicBezTo>
                  <a:pt x="33" y="141"/>
                  <a:pt x="33" y="141"/>
                  <a:pt x="33" y="141"/>
                </a:cubicBezTo>
                <a:cubicBezTo>
                  <a:pt x="33" y="142"/>
                  <a:pt x="33" y="143"/>
                  <a:pt x="33" y="143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5" y="138"/>
                  <a:pt x="95" y="138"/>
                  <a:pt x="95" y="137"/>
                </a:cubicBezTo>
                <a:cubicBezTo>
                  <a:pt x="95" y="137"/>
                  <a:pt x="95" y="136"/>
                  <a:pt x="95" y="136"/>
                </a:cubicBezTo>
                <a:close/>
              </a:path>
            </a:pathLst>
          </a:custGeom>
          <a:solidFill>
            <a:srgbClr val="222830"/>
          </a:solidFill>
          <a:ln>
            <a:noFill/>
          </a:ln>
        </p:spPr>
        <p:txBody>
          <a:bodyPr bIns="40148" lIns="80296" rIns="80296" tIns="40148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0" lang="zh-CN" sz="15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KSO_Shape">
            <a:extLst>
              <a:ext uri="{FF2B5EF4-FFF2-40B4-BE49-F238E27FC236}">
                <a16:creationId xmlns:a16="http://schemas.microsoft.com/office/drawing/2014/main" id="{DE51E54B-6216-4C3E-B76A-80C0900681D4}"/>
              </a:ext>
            </a:extLst>
          </p:cNvPr>
          <p:cNvSpPr/>
          <p:nvPr/>
        </p:nvSpPr>
        <p:spPr>
          <a:xfrm>
            <a:off x="6749661" y="2997200"/>
            <a:ext cx="727242" cy="740824"/>
          </a:xfrm>
          <a:custGeom>
            <a:gdLst>
              <a:gd fmla="*/ 150612 w 405200" name="connsiteX0"/>
              <a:gd fmla="*/ 52389 h 413075" name="connsiteY0"/>
              <a:gd fmla="*/ 52389 w 405200" name="connsiteX1"/>
              <a:gd fmla="*/ 150612 h 413075" name="connsiteY1"/>
              <a:gd fmla="*/ 150612 w 405200" name="connsiteX2"/>
              <a:gd fmla="*/ 248836 h 413075" name="connsiteY2"/>
              <a:gd fmla="*/ 248836 w 405200" name="connsiteX3"/>
              <a:gd fmla="*/ 150612 h 413075" name="connsiteY3"/>
              <a:gd fmla="*/ 150612 w 405200" name="connsiteX4"/>
              <a:gd fmla="*/ 52389 h 413075" name="connsiteY4"/>
              <a:gd fmla="*/ 150612 w 405200" name="connsiteX5"/>
              <a:gd fmla="*/ 0 h 413075" name="connsiteY5"/>
              <a:gd fmla="*/ 301225 w 405200" name="connsiteX6"/>
              <a:gd fmla="*/ 150612 h 413075" name="connsiteY6"/>
              <a:gd fmla="*/ 276789 w 405200" name="connsiteX7"/>
              <a:gd fmla="*/ 232452 h 413075" name="connsiteY7"/>
              <a:gd fmla="*/ 279486 w 405200" name="connsiteX8"/>
              <a:gd fmla="*/ 234307 h 413075" name="connsiteY8"/>
              <a:gd fmla="*/ 395404 w 405200" name="connsiteX9"/>
              <a:gd fmla="*/ 354065 h 413075" name="connsiteY9"/>
              <a:gd fmla="*/ 394603 w 405200" name="connsiteX10"/>
              <a:gd fmla="*/ 403280 h 413075" name="connsiteY10"/>
              <a:gd fmla="*/ 345389 w 405200" name="connsiteX11"/>
              <a:gd fmla="*/ 402478 h 413075" name="connsiteY11"/>
              <a:gd fmla="*/ 229470 w 405200" name="connsiteX12"/>
              <a:gd fmla="*/ 282720 h 413075" name="connsiteY12"/>
              <a:gd fmla="*/ 227420 w 405200" name="connsiteX13"/>
              <a:gd fmla="*/ 279520 h 413075" name="connsiteY13"/>
              <a:gd fmla="*/ 150612 w 405200" name="connsiteX14"/>
              <a:gd fmla="*/ 301225 h 413075" name="connsiteY14"/>
              <a:gd fmla="*/ 0 w 405200" name="connsiteX15"/>
              <a:gd fmla="*/ 150612 h 413075" name="connsiteY15"/>
              <a:gd fmla="*/ 150612 w 405200" name="connsiteX16"/>
              <a:gd fmla="*/ 0 h 413075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413075" w="405200">
                <a:moveTo>
                  <a:pt x="150612" y="52389"/>
                </a:moveTo>
                <a:cubicBezTo>
                  <a:pt x="96365" y="52389"/>
                  <a:pt x="52389" y="96365"/>
                  <a:pt x="52389" y="150612"/>
                </a:cubicBezTo>
                <a:cubicBezTo>
                  <a:pt x="52389" y="204860"/>
                  <a:pt x="96365" y="248836"/>
                  <a:pt x="150612" y="248836"/>
                </a:cubicBezTo>
                <a:cubicBezTo>
                  <a:pt x="204860" y="248836"/>
                  <a:pt x="248836" y="204860"/>
                  <a:pt x="248836" y="150612"/>
                </a:cubicBezTo>
                <a:cubicBezTo>
                  <a:pt x="248836" y="96365"/>
                  <a:pt x="204860" y="52389"/>
                  <a:pt x="150612" y="52389"/>
                </a:cubicBezTo>
                <a:close/>
                <a:moveTo>
                  <a:pt x="150612" y="0"/>
                </a:moveTo>
                <a:cubicBezTo>
                  <a:pt x="233793" y="0"/>
                  <a:pt x="301225" y="67431"/>
                  <a:pt x="301225" y="150612"/>
                </a:cubicBezTo>
                <a:cubicBezTo>
                  <a:pt x="301225" y="180842"/>
                  <a:pt x="292319" y="208992"/>
                  <a:pt x="276789" y="232452"/>
                </a:cubicBezTo>
                <a:cubicBezTo>
                  <a:pt x="277931" y="232774"/>
                  <a:pt x="278722" y="233519"/>
                  <a:pt x="279486" y="234307"/>
                </a:cubicBezTo>
                <a:lnTo>
                  <a:pt x="395404" y="354065"/>
                </a:lnTo>
                <a:cubicBezTo>
                  <a:pt x="408773" y="367877"/>
                  <a:pt x="408414" y="389911"/>
                  <a:pt x="394603" y="403280"/>
                </a:cubicBezTo>
                <a:cubicBezTo>
                  <a:pt x="380791" y="416648"/>
                  <a:pt x="358757" y="416289"/>
                  <a:pt x="345389" y="402478"/>
                </a:cubicBezTo>
                <a:lnTo>
                  <a:pt x="229470" y="282720"/>
                </a:lnTo>
                <a:lnTo>
                  <a:pt x="227420" y="279520"/>
                </a:lnTo>
                <a:cubicBezTo>
                  <a:pt x="205163" y="293486"/>
                  <a:pt x="178791" y="301225"/>
                  <a:pt x="150612" y="301225"/>
                </a:cubicBezTo>
                <a:cubicBezTo>
                  <a:pt x="67431" y="301225"/>
                  <a:pt x="0" y="233793"/>
                  <a:pt x="0" y="150612"/>
                </a:cubicBezTo>
                <a:cubicBezTo>
                  <a:pt x="0" y="67431"/>
                  <a:pt x="67431" y="0"/>
                  <a:pt x="150612" y="0"/>
                </a:cubicBezTo>
                <a:close/>
              </a:path>
            </a:pathLst>
          </a:custGeom>
          <a:solidFill>
            <a:srgbClr val="22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umimoji="0" lang="zh-CN" sz="1580">
              <a:solidFill>
                <a:prstClr val="white"/>
              </a:solidFill>
            </a:endParaRPr>
          </a:p>
        </p:txBody>
      </p:sp>
      <p:sp>
        <p:nvSpPr>
          <p:cNvPr id="25" name="Freeform 26">
            <a:extLst>
              <a:ext uri="{FF2B5EF4-FFF2-40B4-BE49-F238E27FC236}">
                <a16:creationId xmlns:a16="http://schemas.microsoft.com/office/drawing/2014/main" id="{AA21CAF7-8A26-459A-A5D0-3C158E195FBC}"/>
              </a:ext>
            </a:extLst>
          </p:cNvPr>
          <p:cNvSpPr>
            <a:spLocks noEditPoints="1"/>
          </p:cNvSpPr>
          <p:nvPr/>
        </p:nvSpPr>
        <p:spPr bwMode="auto">
          <a:xfrm>
            <a:off x="9191921" y="2979128"/>
            <a:ext cx="632479" cy="730821"/>
          </a:xfrm>
          <a:custGeom>
            <a:gdLst>
              <a:gd fmla="*/ 1137 w 1137" name="T0"/>
              <a:gd fmla="*/ 1189 h 1313" name="T1"/>
              <a:gd fmla="*/ 802 w 1137" name="T2"/>
              <a:gd fmla="*/ 777 h 1313" name="T3"/>
              <a:gd fmla="*/ 655 w 1137" name="T4"/>
              <a:gd fmla="*/ 1245 h 1313" name="T5"/>
              <a:gd fmla="*/ 608 w 1137" name="T6"/>
              <a:gd fmla="*/ 958 h 1313" name="T7"/>
              <a:gd fmla="*/ 529 w 1137" name="T8"/>
              <a:gd fmla="*/ 958 h 1313" name="T9"/>
              <a:gd fmla="*/ 482 w 1137" name="T10"/>
              <a:gd fmla="*/ 1245 h 1313" name="T11"/>
              <a:gd fmla="*/ 335 w 1137" name="T12"/>
              <a:gd fmla="*/ 777 h 1313" name="T13"/>
              <a:gd fmla="*/ 0 w 1137" name="T14"/>
              <a:gd fmla="*/ 1189 h 1313" name="T15"/>
              <a:gd fmla="*/ 0 w 1137" name="T16"/>
              <a:gd fmla="*/ 1195 h 1313" name="T17"/>
              <a:gd fmla="*/ 0 w 1137" name="T18"/>
              <a:gd fmla="*/ 1198 h 1313" name="T19"/>
              <a:gd fmla="*/ 568 w 1137" name="T20"/>
              <a:gd fmla="*/ 1302 h 1313" name="T21"/>
              <a:gd fmla="*/ 1137 w 1137" name="T22"/>
              <a:gd fmla="*/ 1198 h 1313" name="T23"/>
              <a:gd fmla="*/ 1137 w 1137" name="T24"/>
              <a:gd fmla="*/ 1195 h 1313" name="T25"/>
              <a:gd fmla="*/ 1137 w 1137" name="T26"/>
              <a:gd fmla="*/ 1189 h 1313" name="T27"/>
              <a:gd fmla="*/ 598 w 1137" name="T28"/>
              <a:gd fmla="*/ 814 h 1313" name="T29"/>
              <a:gd fmla="*/ 539 w 1137" name="T30"/>
              <a:gd fmla="*/ 814 h 1313" name="T31"/>
              <a:gd fmla="*/ 523 w 1137" name="T32"/>
              <a:gd fmla="*/ 821 h 1313" name="T33"/>
              <a:gd fmla="*/ 500 w 1137" name="T34"/>
              <a:gd fmla="*/ 843 h 1313" name="T35"/>
              <a:gd fmla="*/ 496 w 1137" name="T36"/>
              <a:gd fmla="*/ 871 h 1313" name="T37"/>
              <a:gd fmla="*/ 525 w 1137" name="T38"/>
              <a:gd fmla="*/ 919 h 1313" name="T39"/>
              <a:gd fmla="*/ 544 w 1137" name="T40"/>
              <a:gd fmla="*/ 930 h 1313" name="T41"/>
              <a:gd fmla="*/ 593 w 1137" name="T42"/>
              <a:gd fmla="*/ 930 h 1313" name="T43"/>
              <a:gd fmla="*/ 612 w 1137" name="T44"/>
              <a:gd fmla="*/ 919 h 1313" name="T45"/>
              <a:gd fmla="*/ 641 w 1137" name="T46"/>
              <a:gd fmla="*/ 871 h 1313" name="T47"/>
              <a:gd fmla="*/ 637 w 1137" name="T48"/>
              <a:gd fmla="*/ 843 h 1313" name="T49"/>
              <a:gd fmla="*/ 614 w 1137" name="T50"/>
              <a:gd fmla="*/ 821 h 1313" name="T51"/>
              <a:gd fmla="*/ 598 w 1137" name="T52"/>
              <a:gd fmla="*/ 814 h 1313" name="T53"/>
              <a:gd fmla="*/ 568 w 1137" name="T54"/>
              <a:gd fmla="*/ 700 h 1313" name="T55"/>
              <a:gd fmla="*/ 822 w 1137" name="T56"/>
              <a:gd fmla="*/ 326 h 1313" name="T57"/>
              <a:gd fmla="*/ 568 w 1137" name="T58"/>
              <a:gd fmla="*/ 0 h 1313" name="T59"/>
              <a:gd fmla="*/ 315 w 1137" name="T60"/>
              <a:gd fmla="*/ 326 h 1313" name="T61"/>
              <a:gd fmla="*/ 568 w 1137" name="T62"/>
              <a:gd fmla="*/ 700 h 1313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313" w="1137">
                <a:moveTo>
                  <a:pt x="1137" y="1189"/>
                </a:moveTo>
                <a:cubicBezTo>
                  <a:pt x="1137" y="1017"/>
                  <a:pt x="1000" y="853"/>
                  <a:pt x="802" y="777"/>
                </a:cubicBezTo>
                <a:lnTo>
                  <a:pt x="655" y="1245"/>
                </a:lnTo>
                <a:lnTo>
                  <a:pt x="608" y="958"/>
                </a:lnTo>
                <a:lnTo>
                  <a:pt x="529" y="958"/>
                </a:lnTo>
                <a:lnTo>
                  <a:pt x="482" y="1245"/>
                </a:lnTo>
                <a:lnTo>
                  <a:pt x="335" y="777"/>
                </a:lnTo>
                <a:cubicBezTo>
                  <a:pt x="138" y="853"/>
                  <a:pt x="0" y="1017"/>
                  <a:pt x="0" y="1189"/>
                </a:cubicBezTo>
                <a:cubicBezTo>
                  <a:pt x="0" y="1191"/>
                  <a:pt x="0" y="1193"/>
                  <a:pt x="0" y="1195"/>
                </a:cubicBezTo>
                <a:cubicBezTo>
                  <a:pt x="0" y="1196"/>
                  <a:pt x="0" y="1197"/>
                  <a:pt x="0" y="1198"/>
                </a:cubicBezTo>
                <a:cubicBezTo>
                  <a:pt x="0" y="1313"/>
                  <a:pt x="119" y="1302"/>
                  <a:pt x="568" y="1302"/>
                </a:cubicBezTo>
                <a:cubicBezTo>
                  <a:pt x="1047" y="1302"/>
                  <a:pt x="1137" y="1313"/>
                  <a:pt x="1137" y="1198"/>
                </a:cubicBezTo>
                <a:cubicBezTo>
                  <a:pt x="1137" y="1197"/>
                  <a:pt x="1137" y="1196"/>
                  <a:pt x="1137" y="1195"/>
                </a:cubicBezTo>
                <a:cubicBezTo>
                  <a:pt x="1137" y="1193"/>
                  <a:pt x="1137" y="1191"/>
                  <a:pt x="1137" y="1189"/>
                </a:cubicBezTo>
                <a:close/>
                <a:moveTo>
                  <a:pt x="598" y="814"/>
                </a:moveTo>
                <a:lnTo>
                  <a:pt x="539" y="814"/>
                </a:lnTo>
                <a:cubicBezTo>
                  <a:pt x="533" y="814"/>
                  <a:pt x="527" y="816"/>
                  <a:pt x="523" y="821"/>
                </a:cubicBezTo>
                <a:lnTo>
                  <a:pt x="500" y="843"/>
                </a:lnTo>
                <a:cubicBezTo>
                  <a:pt x="493" y="851"/>
                  <a:pt x="491" y="862"/>
                  <a:pt x="496" y="871"/>
                </a:cubicBezTo>
                <a:lnTo>
                  <a:pt x="525" y="919"/>
                </a:lnTo>
                <a:cubicBezTo>
                  <a:pt x="529" y="926"/>
                  <a:pt x="536" y="930"/>
                  <a:pt x="544" y="930"/>
                </a:cubicBezTo>
                <a:lnTo>
                  <a:pt x="593" y="930"/>
                </a:lnTo>
                <a:cubicBezTo>
                  <a:pt x="601" y="930"/>
                  <a:pt x="608" y="926"/>
                  <a:pt x="612" y="919"/>
                </a:cubicBezTo>
                <a:lnTo>
                  <a:pt x="641" y="871"/>
                </a:lnTo>
                <a:cubicBezTo>
                  <a:pt x="646" y="862"/>
                  <a:pt x="644" y="851"/>
                  <a:pt x="637" y="843"/>
                </a:cubicBezTo>
                <a:lnTo>
                  <a:pt x="614" y="821"/>
                </a:lnTo>
                <a:cubicBezTo>
                  <a:pt x="610" y="816"/>
                  <a:pt x="604" y="814"/>
                  <a:pt x="598" y="814"/>
                </a:cubicBezTo>
                <a:close/>
                <a:moveTo>
                  <a:pt x="568" y="700"/>
                </a:moveTo>
                <a:cubicBezTo>
                  <a:pt x="708" y="700"/>
                  <a:pt x="822" y="506"/>
                  <a:pt x="822" y="326"/>
                </a:cubicBezTo>
                <a:cubicBezTo>
                  <a:pt x="822" y="146"/>
                  <a:pt x="708" y="0"/>
                  <a:pt x="568" y="0"/>
                </a:cubicBezTo>
                <a:cubicBezTo>
                  <a:pt x="429" y="0"/>
                  <a:pt x="315" y="146"/>
                  <a:pt x="315" y="326"/>
                </a:cubicBezTo>
                <a:cubicBezTo>
                  <a:pt x="315" y="506"/>
                  <a:pt x="429" y="700"/>
                  <a:pt x="568" y="700"/>
                </a:cubicBezTo>
                <a:close/>
              </a:path>
            </a:pathLst>
          </a:custGeom>
          <a:solidFill>
            <a:srgbClr val="222830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cxnSp>
        <p:nvCxnSpPr>
          <p:cNvPr id="26" name="肘形连接符 69">
            <a:extLst>
              <a:ext uri="{FF2B5EF4-FFF2-40B4-BE49-F238E27FC236}">
                <a16:creationId xmlns:a16="http://schemas.microsoft.com/office/drawing/2014/main" id="{FAC2F8E4-1A88-413C-84E1-428F18E1D927}"/>
              </a:ext>
            </a:extLst>
          </p:cNvPr>
          <p:cNvCxnSpPr/>
          <p:nvPr/>
        </p:nvCxnSpPr>
        <p:spPr>
          <a:xfrm rot="5400000">
            <a:off x="4503696" y="2088511"/>
            <a:ext cx="1965409" cy="495300"/>
          </a:xfrm>
          <a:prstGeom prst="bentConnector3">
            <a:avLst>
              <a:gd fmla="val 100402" name="adj1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连接符 70">
            <a:extLst>
              <a:ext uri="{FF2B5EF4-FFF2-40B4-BE49-F238E27FC236}">
                <a16:creationId xmlns:a16="http://schemas.microsoft.com/office/drawing/2014/main" id="{891049C0-2020-4898-AB3E-A3065C144237}"/>
              </a:ext>
            </a:extLst>
          </p:cNvPr>
          <p:cNvCxnSpPr/>
          <p:nvPr/>
        </p:nvCxnSpPr>
        <p:spPr>
          <a:xfrm flipH="1" rot="16200000">
            <a:off x="5503820" y="2183761"/>
            <a:ext cx="1965410" cy="304800"/>
          </a:xfrm>
          <a:prstGeom prst="bentConnector3">
            <a:avLst>
              <a:gd fmla="val 99917" name="adj1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55DFC8F9-8F77-4550-A572-527841C12419}"/>
              </a:ext>
            </a:extLst>
          </p:cNvPr>
          <p:cNvSpPr txBox="1"/>
          <p:nvPr/>
        </p:nvSpPr>
        <p:spPr>
          <a:xfrm>
            <a:off x="5516725" y="907534"/>
            <a:ext cx="11222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组织结构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9A6654F-DA47-4E8B-8923-F89E04C6E253}"/>
              </a:ext>
            </a:extLst>
          </p:cNvPr>
          <p:cNvSpPr txBox="1"/>
          <p:nvPr/>
        </p:nvSpPr>
        <p:spPr>
          <a:xfrm>
            <a:off x="8532759" y="4050183"/>
            <a:ext cx="180366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部门四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7925CB3-A3C4-4694-A5D2-2783986A6263}"/>
              </a:ext>
            </a:extLst>
          </p:cNvPr>
          <p:cNvSpPr/>
          <p:nvPr/>
        </p:nvSpPr>
        <p:spPr>
          <a:xfrm>
            <a:off x="8532759" y="4500044"/>
            <a:ext cx="1803667" cy="199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47E8A3C-C100-4AD2-B833-2B79F862CE78}"/>
              </a:ext>
            </a:extLst>
          </p:cNvPr>
          <p:cNvSpPr txBox="1"/>
          <p:nvPr/>
        </p:nvSpPr>
        <p:spPr>
          <a:xfrm>
            <a:off x="6356217" y="4050183"/>
            <a:ext cx="180366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部门三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5943C88-4718-4F28-A9B9-D0BDD466F8C7}"/>
              </a:ext>
            </a:extLst>
          </p:cNvPr>
          <p:cNvSpPr/>
          <p:nvPr/>
        </p:nvSpPr>
        <p:spPr>
          <a:xfrm>
            <a:off x="6356217" y="4500044"/>
            <a:ext cx="1803667" cy="199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49FFE33-8EAB-4AAC-B5D6-338B55F621E7}"/>
              </a:ext>
            </a:extLst>
          </p:cNvPr>
          <p:cNvSpPr txBox="1"/>
          <p:nvPr/>
        </p:nvSpPr>
        <p:spPr>
          <a:xfrm>
            <a:off x="3930384" y="4050183"/>
            <a:ext cx="180366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部门二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76919AB-7889-46BC-8D86-C81F66180658}"/>
              </a:ext>
            </a:extLst>
          </p:cNvPr>
          <p:cNvSpPr/>
          <p:nvPr/>
        </p:nvSpPr>
        <p:spPr>
          <a:xfrm>
            <a:off x="3930384" y="4500044"/>
            <a:ext cx="1803667" cy="199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6910129-95E1-405E-8CEC-EA89DB47C463}"/>
              </a:ext>
            </a:extLst>
          </p:cNvPr>
          <p:cNvSpPr txBox="1"/>
          <p:nvPr/>
        </p:nvSpPr>
        <p:spPr>
          <a:xfrm>
            <a:off x="1520363" y="4099934"/>
            <a:ext cx="180366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部门一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EA1CA3A4-8B9C-4CDF-AC18-658120815AB0}"/>
              </a:ext>
            </a:extLst>
          </p:cNvPr>
          <p:cNvSpPr/>
          <p:nvPr/>
        </p:nvSpPr>
        <p:spPr>
          <a:xfrm>
            <a:off x="1520363" y="4549795"/>
            <a:ext cx="1803667" cy="199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37" name="肘形连接符 80">
            <a:extLst>
              <a:ext uri="{FF2B5EF4-FFF2-40B4-BE49-F238E27FC236}">
                <a16:creationId xmlns:a16="http://schemas.microsoft.com/office/drawing/2014/main" id="{9240E083-4C7B-4179-92C4-55846FBFC264}"/>
              </a:ext>
            </a:extLst>
          </p:cNvPr>
          <p:cNvCxnSpPr>
            <a:stCxn id="21" idx="3"/>
          </p:cNvCxnSpPr>
          <p:nvPr/>
        </p:nvCxnSpPr>
        <p:spPr>
          <a:xfrm>
            <a:off x="7157357" y="1092200"/>
            <a:ext cx="1522186" cy="2226666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11D2C3A5-0A94-4224-BF40-F650290299FB}"/>
              </a:ext>
            </a:extLst>
          </p:cNvPr>
          <p:cNvCxnSpPr/>
          <p:nvPr/>
        </p:nvCxnSpPr>
        <p:spPr>
          <a:xfrm>
            <a:off x="8677275" y="3318866"/>
            <a:ext cx="5146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39732632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4"/>
      <p:bldP grpId="0" spid="25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763DE790-382A-492B-BE49-6E0EBC876F30}"/>
              </a:ext>
            </a:extLst>
          </p:cNvPr>
          <p:cNvSpPr/>
          <p:nvPr/>
        </p:nvSpPr>
        <p:spPr bwMode="auto">
          <a:xfrm rot="5400000">
            <a:off x="1655881" y="2159222"/>
            <a:ext cx="2263538" cy="2006156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222830"/>
          </a:solidFill>
          <a:ln w="38100">
            <a:solidFill>
              <a:schemeClr val="bg1"/>
            </a:solidFill>
          </a:ln>
          <a:effectLst>
            <a:outerShdw algn="tl" blurRad="127000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sym charset="0" panose="020b0604020202020204" pitchFamily="34" typeface="Arial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3165082C-DEF6-44F4-9530-0CE95DD3C073}"/>
              </a:ext>
            </a:extLst>
          </p:cNvPr>
          <p:cNvSpPr/>
          <p:nvPr/>
        </p:nvSpPr>
        <p:spPr bwMode="auto">
          <a:xfrm rot="5400000">
            <a:off x="4964231" y="2159222"/>
            <a:ext cx="2263538" cy="2006156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222830"/>
          </a:solidFill>
          <a:ln w="38100">
            <a:solidFill>
              <a:schemeClr val="bg1"/>
            </a:solidFill>
          </a:ln>
          <a:effectLst>
            <a:outerShdw algn="tl" blurRad="127000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sym charset="0" panose="020b0604020202020204" pitchFamily="34" typeface="Arial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73F02D0-951E-404E-A283-F063C607B19C}"/>
              </a:ext>
            </a:extLst>
          </p:cNvPr>
          <p:cNvSpPr/>
          <p:nvPr/>
        </p:nvSpPr>
        <p:spPr bwMode="auto">
          <a:xfrm rot="5400000">
            <a:off x="8272581" y="2159222"/>
            <a:ext cx="2263538" cy="2006156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222830"/>
          </a:solidFill>
          <a:ln w="38100">
            <a:solidFill>
              <a:schemeClr val="bg1"/>
            </a:solidFill>
          </a:ln>
          <a:effectLst>
            <a:outerShdw algn="tl" blurRad="127000" dir="2700000" dist="635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  <a:sym charset="0" panose="020b0604020202020204" pitchFamily="34" typeface="Arial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300890-CED2-4B6A-94A8-8F6FE4162ECD}"/>
              </a:ext>
            </a:extLst>
          </p:cNvPr>
          <p:cNvGrpSpPr/>
          <p:nvPr/>
        </p:nvGrpSpPr>
        <p:grpSpPr>
          <a:xfrm>
            <a:off x="3728840" y="2934600"/>
            <a:ext cx="1415916" cy="455399"/>
            <a:chOff x="3728840" y="2934600"/>
            <a:chExt cx="1415916" cy="455399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F359F69F-42E6-48D2-AC8A-08D85A99BF70}"/>
                </a:ext>
              </a:extLst>
            </p:cNvPr>
            <p:cNvCxnSpPr/>
            <p:nvPr/>
          </p:nvCxnSpPr>
          <p:spPr>
            <a:xfrm flipV="1">
              <a:off x="4663948" y="3162299"/>
              <a:ext cx="370411" cy="1"/>
            </a:xfrm>
            <a:prstGeom prst="line">
              <a:avLst/>
            </a:prstGeom>
            <a:ln>
              <a:solidFill>
                <a:srgbClr val="22283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1B6F9F32-BADE-433B-8EA7-906B62ED7164}"/>
                </a:ext>
              </a:extLst>
            </p:cNvPr>
            <p:cNvCxnSpPr/>
            <p:nvPr/>
          </p:nvCxnSpPr>
          <p:spPr>
            <a:xfrm flipV="1">
              <a:off x="3842225" y="3162299"/>
              <a:ext cx="370411" cy="1"/>
            </a:xfrm>
            <a:prstGeom prst="line">
              <a:avLst/>
            </a:prstGeom>
            <a:ln>
              <a:solidFill>
                <a:srgbClr val="22283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057DF367-135A-4C97-8657-25AEA93398D0}"/>
                </a:ext>
              </a:extLst>
            </p:cNvPr>
            <p:cNvGrpSpPr/>
            <p:nvPr/>
          </p:nvGrpSpPr>
          <p:grpSpPr>
            <a:xfrm>
              <a:off x="4214126" y="2934600"/>
              <a:ext cx="455399" cy="455399"/>
              <a:chOff x="4108450" y="2661285"/>
              <a:chExt cx="666750" cy="666750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76A556FC-717C-4916-84CA-959EF9FA0E3D}"/>
                  </a:ext>
                </a:extLst>
              </p:cNvPr>
              <p:cNvSpPr/>
              <p:nvPr/>
            </p:nvSpPr>
            <p:spPr>
              <a:xfrm>
                <a:off x="4108450" y="2661285"/>
                <a:ext cx="666750" cy="666750"/>
              </a:xfrm>
              <a:prstGeom prst="ellipse">
                <a:avLst/>
              </a:prstGeom>
              <a:noFill/>
              <a:ln w="9525">
                <a:solidFill>
                  <a:srgbClr val="22283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任意多边形 16">
                <a:extLst>
                  <a:ext uri="{FF2B5EF4-FFF2-40B4-BE49-F238E27FC236}">
                    <a16:creationId xmlns:a16="http://schemas.microsoft.com/office/drawing/2014/main" id="{B8D3D8D8-C1FE-4272-8165-C908E983F8BC}"/>
                  </a:ext>
                </a:extLst>
              </p:cNvPr>
              <p:cNvSpPr/>
              <p:nvPr/>
            </p:nvSpPr>
            <p:spPr>
              <a:xfrm rot="5400000">
                <a:off x="4219323" y="2803673"/>
                <a:ext cx="433864" cy="381974"/>
              </a:xfrm>
              <a:custGeom>
                <a:gdLst>
                  <a:gd fmla="*/ 760416 w 1727431" name="connsiteX0"/>
                  <a:gd fmla="*/ 1520832 h 1520832" name="connsiteY0"/>
                  <a:gd fmla="*/ 621863 w 1727431" name="connsiteX1"/>
                  <a:gd fmla="*/ 1463441 h 1520832" name="connsiteY1"/>
                  <a:gd fmla="*/ 57390 w 1727431" name="connsiteX2"/>
                  <a:gd fmla="*/ 898969 h 1520832" name="connsiteY2"/>
                  <a:gd fmla="*/ 0 w 1727431" name="connsiteX3"/>
                  <a:gd fmla="*/ 760416 h 1520832" name="connsiteY3"/>
                  <a:gd fmla="*/ 0 w 1727431" name="connsiteX4"/>
                  <a:gd fmla="*/ 760416 h 1520832" name="connsiteY4"/>
                  <a:gd fmla="*/ 0 w 1727431" name="connsiteX5"/>
                  <a:gd fmla="*/ 760415 h 1520832" name="connsiteY5"/>
                  <a:gd fmla="*/ 57390 w 1727431" name="connsiteX6"/>
                  <a:gd fmla="*/ 621863 h 1520832" name="connsiteY6"/>
                  <a:gd fmla="*/ 621863 w 1727431" name="connsiteX7"/>
                  <a:gd fmla="*/ 57390 h 1520832" name="connsiteY7"/>
                  <a:gd fmla="*/ 898969 w 1727431" name="connsiteX8"/>
                  <a:gd fmla="*/ 57390 h 1520832" name="connsiteY8"/>
                  <a:gd fmla="*/ 898969 w 1727431" name="connsiteX9"/>
                  <a:gd fmla="*/ 334495 h 1520832" name="connsiteY9"/>
                  <a:gd fmla="*/ 668991 w 1727431" name="connsiteX10"/>
                  <a:gd fmla="*/ 564473 h 1520832" name="connsiteY10"/>
                  <a:gd fmla="*/ 1531488 w 1727431" name="connsiteX11"/>
                  <a:gd fmla="*/ 564473 h 1520832" name="connsiteY11"/>
                  <a:gd fmla="*/ 1727431 w 1727431" name="connsiteX12"/>
                  <a:gd fmla="*/ 760416 h 1520832" name="connsiteY12"/>
                  <a:gd fmla="*/ 1531488 w 1727431" name="connsiteX13"/>
                  <a:gd fmla="*/ 956359 h 1520832" name="connsiteY13"/>
                  <a:gd fmla="*/ 668992 w 1727431" name="connsiteX14"/>
                  <a:gd fmla="*/ 956359 h 1520832" name="connsiteY14"/>
                  <a:gd fmla="*/ 898969 w 1727431" name="connsiteX15"/>
                  <a:gd fmla="*/ 1186336 h 1520832" name="connsiteY15"/>
                  <a:gd fmla="*/ 898969 w 1727431" name="connsiteX16"/>
                  <a:gd fmla="*/ 1463441 h 1520832" name="connsiteY16"/>
                  <a:gd fmla="*/ 760416 w 1727431" name="connsiteX17"/>
                  <a:gd fmla="*/ 1520832 h 1520832" name="connsiteY1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b="b" l="l" r="r" t="t"/>
                <a:pathLst>
                  <a:path h="1520832" w="1727431">
                    <a:moveTo>
                      <a:pt x="760416" y="1520832"/>
                    </a:moveTo>
                    <a:cubicBezTo>
                      <a:pt x="710270" y="1520832"/>
                      <a:pt x="660124" y="1501701"/>
                      <a:pt x="621863" y="1463441"/>
                    </a:cubicBezTo>
                    <a:lnTo>
                      <a:pt x="57390" y="898969"/>
                    </a:lnTo>
                    <a:cubicBezTo>
                      <a:pt x="19130" y="860708"/>
                      <a:pt x="0" y="810562"/>
                      <a:pt x="0" y="760416"/>
                    </a:cubicBezTo>
                    <a:lnTo>
                      <a:pt x="0" y="760416"/>
                    </a:lnTo>
                    <a:lnTo>
                      <a:pt x="0" y="760415"/>
                    </a:lnTo>
                    <a:cubicBezTo>
                      <a:pt x="0" y="710269"/>
                      <a:pt x="19130" y="660123"/>
                      <a:pt x="57390" y="621863"/>
                    </a:cubicBezTo>
                    <a:lnTo>
                      <a:pt x="621863" y="57390"/>
                    </a:lnTo>
                    <a:cubicBezTo>
                      <a:pt x="698384" y="-19131"/>
                      <a:pt x="822448" y="-19131"/>
                      <a:pt x="898969" y="57390"/>
                    </a:cubicBezTo>
                    <a:cubicBezTo>
                      <a:pt x="975489" y="133910"/>
                      <a:pt x="975489" y="257975"/>
                      <a:pt x="898969" y="334495"/>
                    </a:cubicBezTo>
                    <a:lnTo>
                      <a:pt x="668991" y="564473"/>
                    </a:lnTo>
                    <a:lnTo>
                      <a:pt x="1531488" y="564473"/>
                    </a:lnTo>
                    <a:cubicBezTo>
                      <a:pt x="1639704" y="564473"/>
                      <a:pt x="1727431" y="652200"/>
                      <a:pt x="1727431" y="760416"/>
                    </a:cubicBezTo>
                    <a:cubicBezTo>
                      <a:pt x="1727431" y="868632"/>
                      <a:pt x="1639704" y="956359"/>
                      <a:pt x="1531488" y="956359"/>
                    </a:cubicBezTo>
                    <a:lnTo>
                      <a:pt x="668992" y="956359"/>
                    </a:lnTo>
                    <a:lnTo>
                      <a:pt x="898969" y="1186336"/>
                    </a:lnTo>
                    <a:cubicBezTo>
                      <a:pt x="975489" y="1262856"/>
                      <a:pt x="975489" y="1386921"/>
                      <a:pt x="898969" y="1463441"/>
                    </a:cubicBezTo>
                    <a:cubicBezTo>
                      <a:pt x="860708" y="1501701"/>
                      <a:pt x="810562" y="1520832"/>
                      <a:pt x="760416" y="1520832"/>
                    </a:cubicBezTo>
                    <a:close/>
                  </a:path>
                </a:pathLst>
              </a:custGeom>
              <a:noFill/>
              <a:ln w="22225">
                <a:solidFill>
                  <a:srgbClr val="2228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64B8951-6B9E-47EA-926F-30640276801D}"/>
                </a:ext>
              </a:extLst>
            </p:cNvPr>
            <p:cNvSpPr/>
            <p:nvPr/>
          </p:nvSpPr>
          <p:spPr>
            <a:xfrm>
              <a:off x="3728840" y="3105175"/>
              <a:ext cx="114250" cy="11425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2228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029CCB0-D278-4F92-A9C7-3D0EEA8D3946}"/>
                </a:ext>
              </a:extLst>
            </p:cNvPr>
            <p:cNvSpPr/>
            <p:nvPr/>
          </p:nvSpPr>
          <p:spPr>
            <a:xfrm>
              <a:off x="5030506" y="3105175"/>
              <a:ext cx="114250" cy="11425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2228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42BA6BD-E7D8-4D84-99A1-B7F82E01C29A}"/>
              </a:ext>
            </a:extLst>
          </p:cNvPr>
          <p:cNvGrpSpPr/>
          <p:nvPr/>
        </p:nvGrpSpPr>
        <p:grpSpPr>
          <a:xfrm>
            <a:off x="7043109" y="2934600"/>
            <a:ext cx="1414131" cy="455399"/>
            <a:chOff x="7043109" y="2934600"/>
            <a:chExt cx="1414131" cy="455399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54B5585E-AC5B-475B-ADA1-64134BD313E5}"/>
                </a:ext>
              </a:extLst>
            </p:cNvPr>
            <p:cNvCxnSpPr/>
            <p:nvPr/>
          </p:nvCxnSpPr>
          <p:spPr>
            <a:xfrm flipV="1">
              <a:off x="7975493" y="3162299"/>
              <a:ext cx="370411" cy="1"/>
            </a:xfrm>
            <a:prstGeom prst="line">
              <a:avLst/>
            </a:prstGeom>
            <a:ln>
              <a:solidFill>
                <a:srgbClr val="22283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89DE13DD-B965-47BB-A104-9BA507616CFC}"/>
                </a:ext>
              </a:extLst>
            </p:cNvPr>
            <p:cNvCxnSpPr/>
            <p:nvPr/>
          </p:nvCxnSpPr>
          <p:spPr>
            <a:xfrm flipV="1">
              <a:off x="7153770" y="3162299"/>
              <a:ext cx="370411" cy="1"/>
            </a:xfrm>
            <a:prstGeom prst="line">
              <a:avLst/>
            </a:prstGeom>
            <a:ln>
              <a:solidFill>
                <a:srgbClr val="22283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C6B2C38C-3423-43D1-9765-E5E917184D09}"/>
                </a:ext>
              </a:extLst>
            </p:cNvPr>
            <p:cNvGrpSpPr/>
            <p:nvPr/>
          </p:nvGrpSpPr>
          <p:grpSpPr>
            <a:xfrm>
              <a:off x="7522475" y="2934600"/>
              <a:ext cx="455399" cy="455399"/>
              <a:chOff x="4108450" y="2661285"/>
              <a:chExt cx="666750" cy="666750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2865D419-85AE-4D65-8156-1D25632AAF30}"/>
                  </a:ext>
                </a:extLst>
              </p:cNvPr>
              <p:cNvSpPr/>
              <p:nvPr/>
            </p:nvSpPr>
            <p:spPr>
              <a:xfrm>
                <a:off x="4108450" y="2661285"/>
                <a:ext cx="666750" cy="666750"/>
              </a:xfrm>
              <a:prstGeom prst="ellipse">
                <a:avLst/>
              </a:prstGeom>
              <a:noFill/>
              <a:ln w="9525">
                <a:solidFill>
                  <a:srgbClr val="22283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" name="任意多边形 24">
                <a:extLst>
                  <a:ext uri="{FF2B5EF4-FFF2-40B4-BE49-F238E27FC236}">
                    <a16:creationId xmlns:a16="http://schemas.microsoft.com/office/drawing/2014/main" id="{F04633FB-3EC0-4EC5-8660-7A521BC7A9DF}"/>
                  </a:ext>
                </a:extLst>
              </p:cNvPr>
              <p:cNvSpPr/>
              <p:nvPr/>
            </p:nvSpPr>
            <p:spPr>
              <a:xfrm rot="5400000">
                <a:off x="4219323" y="2803673"/>
                <a:ext cx="433864" cy="381974"/>
              </a:xfrm>
              <a:custGeom>
                <a:gdLst>
                  <a:gd fmla="*/ 760416 w 1727431" name="connsiteX0"/>
                  <a:gd fmla="*/ 1520832 h 1520832" name="connsiteY0"/>
                  <a:gd fmla="*/ 621863 w 1727431" name="connsiteX1"/>
                  <a:gd fmla="*/ 1463441 h 1520832" name="connsiteY1"/>
                  <a:gd fmla="*/ 57390 w 1727431" name="connsiteX2"/>
                  <a:gd fmla="*/ 898969 h 1520832" name="connsiteY2"/>
                  <a:gd fmla="*/ 0 w 1727431" name="connsiteX3"/>
                  <a:gd fmla="*/ 760416 h 1520832" name="connsiteY3"/>
                  <a:gd fmla="*/ 0 w 1727431" name="connsiteX4"/>
                  <a:gd fmla="*/ 760416 h 1520832" name="connsiteY4"/>
                  <a:gd fmla="*/ 0 w 1727431" name="connsiteX5"/>
                  <a:gd fmla="*/ 760415 h 1520832" name="connsiteY5"/>
                  <a:gd fmla="*/ 57390 w 1727431" name="connsiteX6"/>
                  <a:gd fmla="*/ 621863 h 1520832" name="connsiteY6"/>
                  <a:gd fmla="*/ 621863 w 1727431" name="connsiteX7"/>
                  <a:gd fmla="*/ 57390 h 1520832" name="connsiteY7"/>
                  <a:gd fmla="*/ 898969 w 1727431" name="connsiteX8"/>
                  <a:gd fmla="*/ 57390 h 1520832" name="connsiteY8"/>
                  <a:gd fmla="*/ 898969 w 1727431" name="connsiteX9"/>
                  <a:gd fmla="*/ 334495 h 1520832" name="connsiteY9"/>
                  <a:gd fmla="*/ 668991 w 1727431" name="connsiteX10"/>
                  <a:gd fmla="*/ 564473 h 1520832" name="connsiteY10"/>
                  <a:gd fmla="*/ 1531488 w 1727431" name="connsiteX11"/>
                  <a:gd fmla="*/ 564473 h 1520832" name="connsiteY11"/>
                  <a:gd fmla="*/ 1727431 w 1727431" name="connsiteX12"/>
                  <a:gd fmla="*/ 760416 h 1520832" name="connsiteY12"/>
                  <a:gd fmla="*/ 1531488 w 1727431" name="connsiteX13"/>
                  <a:gd fmla="*/ 956359 h 1520832" name="connsiteY13"/>
                  <a:gd fmla="*/ 668992 w 1727431" name="connsiteX14"/>
                  <a:gd fmla="*/ 956359 h 1520832" name="connsiteY14"/>
                  <a:gd fmla="*/ 898969 w 1727431" name="connsiteX15"/>
                  <a:gd fmla="*/ 1186336 h 1520832" name="connsiteY15"/>
                  <a:gd fmla="*/ 898969 w 1727431" name="connsiteX16"/>
                  <a:gd fmla="*/ 1463441 h 1520832" name="connsiteY16"/>
                  <a:gd fmla="*/ 760416 w 1727431" name="connsiteX17"/>
                  <a:gd fmla="*/ 1520832 h 1520832" name="connsiteY1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b="b" l="l" r="r" t="t"/>
                <a:pathLst>
                  <a:path h="1520832" w="1727431">
                    <a:moveTo>
                      <a:pt x="760416" y="1520832"/>
                    </a:moveTo>
                    <a:cubicBezTo>
                      <a:pt x="710270" y="1520832"/>
                      <a:pt x="660124" y="1501701"/>
                      <a:pt x="621863" y="1463441"/>
                    </a:cubicBezTo>
                    <a:lnTo>
                      <a:pt x="57390" y="898969"/>
                    </a:lnTo>
                    <a:cubicBezTo>
                      <a:pt x="19130" y="860708"/>
                      <a:pt x="0" y="810562"/>
                      <a:pt x="0" y="760416"/>
                    </a:cubicBezTo>
                    <a:lnTo>
                      <a:pt x="0" y="760416"/>
                    </a:lnTo>
                    <a:lnTo>
                      <a:pt x="0" y="760415"/>
                    </a:lnTo>
                    <a:cubicBezTo>
                      <a:pt x="0" y="710269"/>
                      <a:pt x="19130" y="660123"/>
                      <a:pt x="57390" y="621863"/>
                    </a:cubicBezTo>
                    <a:lnTo>
                      <a:pt x="621863" y="57390"/>
                    </a:lnTo>
                    <a:cubicBezTo>
                      <a:pt x="698384" y="-19131"/>
                      <a:pt x="822448" y="-19131"/>
                      <a:pt x="898969" y="57390"/>
                    </a:cubicBezTo>
                    <a:cubicBezTo>
                      <a:pt x="975489" y="133910"/>
                      <a:pt x="975489" y="257975"/>
                      <a:pt x="898969" y="334495"/>
                    </a:cubicBezTo>
                    <a:lnTo>
                      <a:pt x="668991" y="564473"/>
                    </a:lnTo>
                    <a:lnTo>
                      <a:pt x="1531488" y="564473"/>
                    </a:lnTo>
                    <a:cubicBezTo>
                      <a:pt x="1639704" y="564473"/>
                      <a:pt x="1727431" y="652200"/>
                      <a:pt x="1727431" y="760416"/>
                    </a:cubicBezTo>
                    <a:cubicBezTo>
                      <a:pt x="1727431" y="868632"/>
                      <a:pt x="1639704" y="956359"/>
                      <a:pt x="1531488" y="956359"/>
                    </a:cubicBezTo>
                    <a:lnTo>
                      <a:pt x="668992" y="956359"/>
                    </a:lnTo>
                    <a:lnTo>
                      <a:pt x="898969" y="1186336"/>
                    </a:lnTo>
                    <a:cubicBezTo>
                      <a:pt x="975489" y="1262856"/>
                      <a:pt x="975489" y="1386921"/>
                      <a:pt x="898969" y="1463441"/>
                    </a:cubicBezTo>
                    <a:cubicBezTo>
                      <a:pt x="860708" y="1501701"/>
                      <a:pt x="810562" y="1520832"/>
                      <a:pt x="760416" y="1520832"/>
                    </a:cubicBezTo>
                    <a:close/>
                  </a:path>
                </a:pathLst>
              </a:custGeom>
              <a:noFill/>
              <a:ln w="22225">
                <a:solidFill>
                  <a:srgbClr val="2228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CC1E96D6-2F52-4D48-B5D9-44DE895AF3C3}"/>
                </a:ext>
              </a:extLst>
            </p:cNvPr>
            <p:cNvSpPr/>
            <p:nvPr/>
          </p:nvSpPr>
          <p:spPr>
            <a:xfrm>
              <a:off x="7043109" y="3105175"/>
              <a:ext cx="114250" cy="11425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2228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9586F4C5-880A-4E9E-87AB-18D34162F4B7}"/>
                </a:ext>
              </a:extLst>
            </p:cNvPr>
            <p:cNvSpPr/>
            <p:nvPr/>
          </p:nvSpPr>
          <p:spPr>
            <a:xfrm>
              <a:off x="8342990" y="3105175"/>
              <a:ext cx="114250" cy="11425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2228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45252B8C-D852-4EAC-9F7F-2E21B6A5BA61}"/>
              </a:ext>
            </a:extLst>
          </p:cNvPr>
          <p:cNvSpPr txBox="1"/>
          <p:nvPr/>
        </p:nvSpPr>
        <p:spPr>
          <a:xfrm>
            <a:off x="2054196" y="2777578"/>
            <a:ext cx="1478435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400">
                <a:solidFill>
                  <a:schemeClr val="bg1"/>
                </a:solidFill>
                <a:latin charset="0" panose="020b0806030902050204" pitchFamily="34" typeface="Impact"/>
              </a:rPr>
              <a:t>25%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20E7475-F746-4391-8B9C-44B9D1CAB739}"/>
              </a:ext>
            </a:extLst>
          </p:cNvPr>
          <p:cNvSpPr txBox="1"/>
          <p:nvPr/>
        </p:nvSpPr>
        <p:spPr>
          <a:xfrm>
            <a:off x="5342685" y="2777578"/>
            <a:ext cx="1478435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400">
                <a:solidFill>
                  <a:schemeClr val="bg1"/>
                </a:solidFill>
                <a:latin charset="0" panose="020b0806030902050204" pitchFamily="34" typeface="Impact"/>
              </a:rPr>
              <a:t>35%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9F80516-C269-4296-AF43-685B2F855EF4}"/>
              </a:ext>
            </a:extLst>
          </p:cNvPr>
          <p:cNvSpPr txBox="1"/>
          <p:nvPr/>
        </p:nvSpPr>
        <p:spPr>
          <a:xfrm>
            <a:off x="8647078" y="2777578"/>
            <a:ext cx="1478435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400">
                <a:solidFill>
                  <a:schemeClr val="bg1"/>
                </a:solidFill>
                <a:latin charset="0" panose="020b0806030902050204" pitchFamily="34" typeface="Impact"/>
              </a:rPr>
              <a:t>40%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E5106D5-6E66-4096-BE6E-6E44F7340BB6}"/>
              </a:ext>
            </a:extLst>
          </p:cNvPr>
          <p:cNvGrpSpPr/>
          <p:nvPr/>
        </p:nvGrpSpPr>
        <p:grpSpPr>
          <a:xfrm>
            <a:off x="1499008" y="4621663"/>
            <a:ext cx="2577284" cy="1079095"/>
            <a:chOff x="818915" y="4132192"/>
            <a:chExt cx="2577284" cy="1079095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9DD03E3C-A776-4ABB-A675-BB8F7DDBFFA3}"/>
                </a:ext>
              </a:extLst>
            </p:cNvPr>
            <p:cNvSpPr txBox="1"/>
            <p:nvPr/>
          </p:nvSpPr>
          <p:spPr bwMode="auto">
            <a:xfrm>
              <a:off x="818915" y="4509557"/>
              <a:ext cx="2577284" cy="6949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altLang="en-US" lang="zh-CN" spc="100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E2778578-1587-465B-ACA8-282DB267AEF0}"/>
                </a:ext>
              </a:extLst>
            </p:cNvPr>
            <p:cNvSpPr txBox="1"/>
            <p:nvPr/>
          </p:nvSpPr>
          <p:spPr bwMode="auto">
            <a:xfrm>
              <a:off x="904378" y="4132192"/>
              <a:ext cx="2406358" cy="396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altLang="en-US" lang="zh-CN" spc="100" sz="2000">
                  <a:latin charset="-122" panose="02000000000000000000" pitchFamily="2" typeface="方正粗谭黑简体"/>
                  <a:ea charset="-122" panose="02000000000000000000" pitchFamily="2" typeface="方正粗谭黑简体"/>
                </a:rPr>
                <a:t>在此添加标题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5149877-C1A3-4C8C-B750-A330CC866516}"/>
              </a:ext>
            </a:extLst>
          </p:cNvPr>
          <p:cNvGrpSpPr/>
          <p:nvPr/>
        </p:nvGrpSpPr>
        <p:grpSpPr>
          <a:xfrm>
            <a:off x="4807358" y="4621663"/>
            <a:ext cx="2577284" cy="1079095"/>
            <a:chOff x="818915" y="4132192"/>
            <a:chExt cx="2577284" cy="1079095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1A3C11F6-1266-434E-8636-47F1E0849128}"/>
                </a:ext>
              </a:extLst>
            </p:cNvPr>
            <p:cNvSpPr txBox="1"/>
            <p:nvPr/>
          </p:nvSpPr>
          <p:spPr bwMode="auto">
            <a:xfrm>
              <a:off x="818915" y="4509557"/>
              <a:ext cx="2577284" cy="6949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altLang="en-US" lang="zh-CN" spc="100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6333901B-7F9E-43A4-81E4-086ED135E9E9}"/>
                </a:ext>
              </a:extLst>
            </p:cNvPr>
            <p:cNvSpPr txBox="1"/>
            <p:nvPr/>
          </p:nvSpPr>
          <p:spPr bwMode="auto">
            <a:xfrm>
              <a:off x="904378" y="4132192"/>
              <a:ext cx="2406358" cy="396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altLang="en-US" lang="zh-CN" spc="100" sz="2000">
                  <a:latin charset="-122" panose="02000000000000000000" pitchFamily="2" typeface="方正粗谭黑简体"/>
                  <a:ea charset="-122" panose="02000000000000000000" pitchFamily="2" typeface="方正粗谭黑简体"/>
                </a:rPr>
                <a:t>在此添加标题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752ADDBB-F7F0-4DA7-BD43-B64E8EC678E3}"/>
              </a:ext>
            </a:extLst>
          </p:cNvPr>
          <p:cNvGrpSpPr/>
          <p:nvPr/>
        </p:nvGrpSpPr>
        <p:grpSpPr>
          <a:xfrm>
            <a:off x="8115708" y="4621663"/>
            <a:ext cx="2577284" cy="1079095"/>
            <a:chOff x="818915" y="4132192"/>
            <a:chExt cx="2577284" cy="107909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365F236E-79EF-429A-B765-5321CE9B4DC5}"/>
                </a:ext>
              </a:extLst>
            </p:cNvPr>
            <p:cNvSpPr txBox="1"/>
            <p:nvPr/>
          </p:nvSpPr>
          <p:spPr bwMode="auto">
            <a:xfrm>
              <a:off x="818916" y="4509557"/>
              <a:ext cx="2577284" cy="6949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altLang="en-US" lang="zh-CN" spc="100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A41B8C28-09AB-4249-9CDB-DB4C9478E81C}"/>
                </a:ext>
              </a:extLst>
            </p:cNvPr>
            <p:cNvSpPr txBox="1"/>
            <p:nvPr/>
          </p:nvSpPr>
          <p:spPr bwMode="auto">
            <a:xfrm>
              <a:off x="904377" y="4132192"/>
              <a:ext cx="2406358" cy="396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altLang="en-US" lang="zh-CN" spc="100" sz="2000">
                  <a:latin charset="-122" panose="02000000000000000000" pitchFamily="2" typeface="方正粗谭黑简体"/>
                  <a:ea charset="-122" panose="02000000000000000000" pitchFamily="2" typeface="方正粗谭黑简体"/>
                </a:rPr>
                <a:t>在此添加标题</a:t>
              </a:r>
            </a:p>
          </p:txBody>
        </p:sp>
      </p:grpSp>
    </p:spTree>
    <p:extLst>
      <p:ext uri="{BB962C8B-B14F-4D97-AF65-F5344CB8AC3E}">
        <p14:creationId val="289773746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3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id="5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7"/>
      <p:bldP grpId="0" spid="34"/>
      <p:bldP grpId="0" spid="35"/>
      <p:bldP grpId="0" spid="3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581245A-48A2-4FF3-9F8C-2E8376D4F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30960"/>
            <a:ext cx="4718785" cy="323088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C3E4587-F56A-4705-BCFF-4EB79E0559EE}"/>
              </a:ext>
            </a:extLst>
          </p:cNvPr>
          <p:cNvSpPr/>
          <p:nvPr/>
        </p:nvSpPr>
        <p:spPr>
          <a:xfrm>
            <a:off x="4718784" y="1330960"/>
            <a:ext cx="7473216" cy="3230880"/>
          </a:xfrm>
          <a:prstGeom prst="rect">
            <a:avLst/>
          </a:prstGeom>
          <a:solidFill>
            <a:srgbClr val="58595B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2AC2B21-0030-42D0-85A2-2986DE9427D5}"/>
              </a:ext>
            </a:extLst>
          </p:cNvPr>
          <p:cNvSpPr/>
          <p:nvPr/>
        </p:nvSpPr>
        <p:spPr>
          <a:xfrm>
            <a:off x="5147653" y="3370590"/>
            <a:ext cx="6465227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altLang="en-US" lang="zh-CN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4D96997-0207-4393-BA2C-4DA0504F9A09}"/>
              </a:ext>
            </a:extLst>
          </p:cNvPr>
          <p:cNvGrpSpPr/>
          <p:nvPr/>
        </p:nvGrpSpPr>
        <p:grpSpPr>
          <a:xfrm>
            <a:off x="-2" y="4561840"/>
            <a:ext cx="12192001" cy="71120"/>
            <a:chOff x="-1" y="4561840"/>
            <a:chExt cx="10485124" cy="101600"/>
          </a:xfrm>
          <a:solidFill>
            <a:srgbClr val="222830"/>
          </a:solidFill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C49FDE5-4EE6-48A8-9B7D-5DDB6AB7F70A}"/>
                </a:ext>
              </a:extLst>
            </p:cNvPr>
            <p:cNvSpPr/>
            <p:nvPr/>
          </p:nvSpPr>
          <p:spPr>
            <a:xfrm>
              <a:off x="-1" y="4561840"/>
              <a:ext cx="2621281" cy="101600"/>
            </a:xfrm>
            <a:prstGeom prst="rect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E2C87CA-9A38-4049-AD78-4E16BDDCBD9E}"/>
                </a:ext>
              </a:extLst>
            </p:cNvPr>
            <p:cNvSpPr/>
            <p:nvPr/>
          </p:nvSpPr>
          <p:spPr>
            <a:xfrm>
              <a:off x="2621280" y="4561840"/>
              <a:ext cx="2621281" cy="101600"/>
            </a:xfrm>
            <a:prstGeom prst="rect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CEF0521-90A7-4766-94B5-16E2687FAC55}"/>
                </a:ext>
              </a:extLst>
            </p:cNvPr>
            <p:cNvSpPr/>
            <p:nvPr/>
          </p:nvSpPr>
          <p:spPr>
            <a:xfrm>
              <a:off x="5242561" y="4561840"/>
              <a:ext cx="2621281" cy="101600"/>
            </a:xfrm>
            <a:prstGeom prst="rect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2F42E97-D7CB-4EAD-B730-8E63704F0C98}"/>
                </a:ext>
              </a:extLst>
            </p:cNvPr>
            <p:cNvSpPr/>
            <p:nvPr/>
          </p:nvSpPr>
          <p:spPr>
            <a:xfrm>
              <a:off x="7863842" y="4561840"/>
              <a:ext cx="2621281" cy="101600"/>
            </a:xfrm>
            <a:prstGeom prst="rect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82764564-14AB-4C7E-A757-9C66B4835D7D}"/>
              </a:ext>
            </a:extLst>
          </p:cNvPr>
          <p:cNvSpPr/>
          <p:nvPr/>
        </p:nvSpPr>
        <p:spPr>
          <a:xfrm>
            <a:off x="5147652" y="2908925"/>
            <a:ext cx="20116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altLang="en-US" b="1" lang="zh-CN" sz="2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32688D9-8944-4BF8-AB00-47B190FEE792}"/>
              </a:ext>
            </a:extLst>
          </p:cNvPr>
          <p:cNvSpPr/>
          <p:nvPr/>
        </p:nvSpPr>
        <p:spPr>
          <a:xfrm>
            <a:off x="1523998" y="5392837"/>
            <a:ext cx="8856891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altLang="en-US" lang="zh-CN" sz="16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单击此处添加您的文字内容。本模板的所有素材和逻辑图表，均可自由编辑替换和移动。作品中目录框架完整，您可以根据实际进行增添。</a:t>
            </a:r>
          </a:p>
        </p:txBody>
      </p:sp>
    </p:spTree>
    <p:extLst>
      <p:ext uri="{BB962C8B-B14F-4D97-AF65-F5344CB8AC3E}">
        <p14:creationId val="256236958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10"/>
      <p:bldP grpId="0" spid="1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8688C5D-74F2-48C1-9EBE-1B1AC0EDE80B}"/>
              </a:ext>
            </a:extLst>
          </p:cNvPr>
          <p:cNvGrpSpPr/>
          <p:nvPr/>
        </p:nvGrpSpPr>
        <p:grpSpPr>
          <a:xfrm>
            <a:off x="6868160" y="1971266"/>
            <a:ext cx="4410075" cy="3574316"/>
            <a:chOff x="6713538" y="1987550"/>
            <a:chExt cx="3995737" cy="3238500"/>
          </a:xfrm>
        </p:grpSpPr>
        <p:sp>
          <p:nvSpPr>
            <p:cNvPr id="3" name="Oval 5">
              <a:extLst>
                <a:ext uri="{FF2B5EF4-FFF2-40B4-BE49-F238E27FC236}">
                  <a16:creationId xmlns:a16="http://schemas.microsoft.com/office/drawing/2014/main" id="{F0FA54FA-D4BC-44CE-9049-E9B4540F7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3538" y="1987550"/>
              <a:ext cx="3238500" cy="32385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</a:endParaRPr>
            </a:p>
          </p:txBody>
        </p:sp>
        <p:sp>
          <p:nvSpPr>
            <p:cNvPr id="4" name="Oval 6">
              <a:extLst>
                <a:ext uri="{FF2B5EF4-FFF2-40B4-BE49-F238E27FC236}">
                  <a16:creationId xmlns:a16="http://schemas.microsoft.com/office/drawing/2014/main" id="{F4382B2C-16C8-47AC-9F40-4C2478B81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7225" y="2317750"/>
              <a:ext cx="2651125" cy="2651125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</a:endParaRPr>
            </a:p>
          </p:txBody>
        </p:sp>
        <p:sp>
          <p:nvSpPr>
            <p:cNvPr id="5" name="Oval 7">
              <a:extLst>
                <a:ext uri="{FF2B5EF4-FFF2-40B4-BE49-F238E27FC236}">
                  <a16:creationId xmlns:a16="http://schemas.microsoft.com/office/drawing/2014/main" id="{D9C9E23C-78CC-4264-824F-3A27D2B32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913" y="2576513"/>
              <a:ext cx="2062162" cy="2060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</a:endParaRPr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B4511383-E11C-4199-981B-E2CD02C8A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6188" y="2870200"/>
              <a:ext cx="1471612" cy="1473200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</a:endParaRP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C4C742B8-730E-4A28-8B10-CF3C136A3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1463" y="3165475"/>
              <a:ext cx="882650" cy="8826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BEEED94C-3030-4ADB-BFAD-95E306A3B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2125" y="3360738"/>
              <a:ext cx="441325" cy="441325"/>
            </a:xfrm>
            <a:prstGeom prst="ellipse">
              <a:avLst/>
            </a:prstGeom>
            <a:solidFill>
              <a:srgbClr val="22283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6680D1D5-03B7-4BD8-8943-9F2EC547BB2C}"/>
                </a:ext>
              </a:extLst>
            </p:cNvPr>
            <p:cNvSpPr/>
            <p:nvPr/>
          </p:nvSpPr>
          <p:spPr bwMode="auto">
            <a:xfrm>
              <a:off x="9318625" y="2219325"/>
              <a:ext cx="1035050" cy="938213"/>
            </a:xfrm>
            <a:custGeom>
              <a:gdLst>
                <a:gd fmla="*/ 0 w 652" name="T0"/>
                <a:gd fmla="*/ 591 h 591" name="T1"/>
                <a:gd fmla="*/ 100 w 652" name="T2"/>
                <a:gd fmla="*/ 243 h 591" name="T3"/>
                <a:gd fmla="*/ 652 w 652" name="T4"/>
                <a:gd fmla="*/ 0 h 591" name="T5"/>
                <a:gd fmla="*/ 552 w 652" name="T6"/>
                <a:gd fmla="*/ 348 h 591" name="T7"/>
                <a:gd fmla="*/ 0 w 652" name="T8"/>
                <a:gd fmla="*/ 591 h 5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1" w="652">
                  <a:moveTo>
                    <a:pt x="0" y="591"/>
                  </a:moveTo>
                  <a:lnTo>
                    <a:pt x="100" y="243"/>
                  </a:lnTo>
                  <a:lnTo>
                    <a:pt x="652" y="0"/>
                  </a:lnTo>
                  <a:lnTo>
                    <a:pt x="552" y="348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F17BE6A8-8924-4395-9D8B-EB081D54B882}"/>
                </a:ext>
              </a:extLst>
            </p:cNvPr>
            <p:cNvSpPr/>
            <p:nvPr/>
          </p:nvSpPr>
          <p:spPr bwMode="auto">
            <a:xfrm>
              <a:off x="9318625" y="2771775"/>
              <a:ext cx="1390650" cy="641350"/>
            </a:xfrm>
            <a:custGeom>
              <a:gdLst>
                <a:gd fmla="*/ 0 w 876" name="T0"/>
                <a:gd fmla="*/ 243 h 404" name="T1"/>
                <a:gd fmla="*/ 325 w 876" name="T2"/>
                <a:gd fmla="*/ 404 h 404" name="T3"/>
                <a:gd fmla="*/ 876 w 876" name="T4"/>
                <a:gd fmla="*/ 161 h 404" name="T5"/>
                <a:gd fmla="*/ 552 w 876" name="T6"/>
                <a:gd fmla="*/ 0 h 404" name="T7"/>
                <a:gd fmla="*/ 0 w 876" name="T8"/>
                <a:gd fmla="*/ 243 h 4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3" w="876">
                  <a:moveTo>
                    <a:pt x="0" y="243"/>
                  </a:moveTo>
                  <a:lnTo>
                    <a:pt x="325" y="404"/>
                  </a:lnTo>
                  <a:lnTo>
                    <a:pt x="876" y="161"/>
                  </a:lnTo>
                  <a:lnTo>
                    <a:pt x="552" y="0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41399AE5-75D1-4686-892F-0F8582107809}"/>
                </a:ext>
              </a:extLst>
            </p:cNvPr>
            <p:cNvSpPr/>
            <p:nvPr/>
          </p:nvSpPr>
          <p:spPr bwMode="auto">
            <a:xfrm>
              <a:off x="8243888" y="2632075"/>
              <a:ext cx="2146300" cy="1063625"/>
            </a:xfrm>
            <a:custGeom>
              <a:gdLst>
                <a:gd fmla="*/ 3683 w 3725" name="T0"/>
                <a:gd fmla="*/ 142 h 1846" name="T1"/>
                <a:gd fmla="*/ 3582 w 3725" name="T2"/>
                <a:gd fmla="*/ 394 h 1846" name="T3"/>
                <a:gd fmla="*/ 294 w 3725" name="T4"/>
                <a:gd fmla="*/ 1804 h 1846" name="T5"/>
                <a:gd fmla="*/ 42 w 3725" name="T6"/>
                <a:gd fmla="*/ 1703 h 1846" name="T7"/>
                <a:gd fmla="*/ 42 w 3725" name="T8"/>
                <a:gd fmla="*/ 1703 h 1846" name="T9"/>
                <a:gd fmla="*/ 143 w 3725" name="T10"/>
                <a:gd fmla="*/ 1451 h 1846" name="T11"/>
                <a:gd fmla="*/ 3431 w 3725" name="T12"/>
                <a:gd fmla="*/ 42 h 1846" name="T13"/>
                <a:gd fmla="*/ 3683 w 3725" name="T14"/>
                <a:gd fmla="*/ 142 h 184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46" w="3724">
                  <a:moveTo>
                    <a:pt x="3683" y="142"/>
                  </a:moveTo>
                  <a:cubicBezTo>
                    <a:pt x="3725" y="240"/>
                    <a:pt x="3680" y="352"/>
                    <a:pt x="3582" y="394"/>
                  </a:cubicBezTo>
                  <a:cubicBezTo>
                    <a:pt x="294" y="1804"/>
                    <a:pt x="294" y="1804"/>
                    <a:pt x="294" y="1804"/>
                  </a:cubicBezTo>
                  <a:cubicBezTo>
                    <a:pt x="196" y="1846"/>
                    <a:pt x="84" y="1800"/>
                    <a:pt x="42" y="1703"/>
                  </a:cubicBezTo>
                  <a:cubicBezTo>
                    <a:pt x="42" y="1703"/>
                    <a:pt x="42" y="1703"/>
                    <a:pt x="42" y="1703"/>
                  </a:cubicBezTo>
                  <a:cubicBezTo>
                    <a:pt x="0" y="1606"/>
                    <a:pt x="45" y="1493"/>
                    <a:pt x="143" y="1451"/>
                  </a:cubicBezTo>
                  <a:cubicBezTo>
                    <a:pt x="3431" y="42"/>
                    <a:pt x="3431" y="42"/>
                    <a:pt x="3431" y="42"/>
                  </a:cubicBezTo>
                  <a:cubicBezTo>
                    <a:pt x="3529" y="0"/>
                    <a:pt x="3641" y="45"/>
                    <a:pt x="3683" y="142"/>
                  </a:cubicBezTo>
                  <a:close/>
                </a:path>
              </a:pathLst>
            </a:custGeom>
            <a:solidFill>
              <a:sysClr lastClr="000000" val="windowText">
                <a:lumMod val="65000"/>
                <a:lumOff val="35000"/>
              </a:sys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等线"/>
              </a:endParaRPr>
            </a:p>
          </p:txBody>
        </p:sp>
      </p:grpSp>
      <p:sp>
        <p:nvSpPr>
          <p:cNvPr id="12" name="椭圆 11">
            <a:extLst>
              <a:ext uri="{FF2B5EF4-FFF2-40B4-BE49-F238E27FC236}">
                <a16:creationId xmlns:a16="http://schemas.microsoft.com/office/drawing/2014/main" id="{36CDDD68-E52D-4390-A9B0-3841EDED5036}"/>
              </a:ext>
            </a:extLst>
          </p:cNvPr>
          <p:cNvSpPr/>
          <p:nvPr/>
        </p:nvSpPr>
        <p:spPr>
          <a:xfrm>
            <a:off x="610695" y="2504889"/>
            <a:ext cx="296333" cy="296333"/>
          </a:xfrm>
          <a:prstGeom prst="ellipse">
            <a:avLst/>
          </a:prstGeom>
          <a:solidFill>
            <a:srgbClr val="22283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9209288-8C17-4386-B6DE-632BBFB42786}"/>
              </a:ext>
            </a:extLst>
          </p:cNvPr>
          <p:cNvSpPr/>
          <p:nvPr/>
        </p:nvSpPr>
        <p:spPr>
          <a:xfrm>
            <a:off x="1065836" y="2360667"/>
            <a:ext cx="5558779" cy="725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2D79CAA-F921-401C-BA8D-EDF37D82B0B4}"/>
              </a:ext>
            </a:extLst>
          </p:cNvPr>
          <p:cNvSpPr/>
          <p:nvPr/>
        </p:nvSpPr>
        <p:spPr>
          <a:xfrm>
            <a:off x="610695" y="3663361"/>
            <a:ext cx="296333" cy="296333"/>
          </a:xfrm>
          <a:prstGeom prst="ellipse">
            <a:avLst/>
          </a:prstGeom>
          <a:solidFill>
            <a:srgbClr val="22283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E9B1A05-1F8E-45E7-930C-9B1811713BFB}"/>
              </a:ext>
            </a:extLst>
          </p:cNvPr>
          <p:cNvSpPr/>
          <p:nvPr/>
        </p:nvSpPr>
        <p:spPr>
          <a:xfrm>
            <a:off x="1065836" y="3519139"/>
            <a:ext cx="5558779" cy="725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07BB5893-7E93-4533-AE2C-04932DFCBB3C}"/>
              </a:ext>
            </a:extLst>
          </p:cNvPr>
          <p:cNvSpPr/>
          <p:nvPr/>
        </p:nvSpPr>
        <p:spPr>
          <a:xfrm>
            <a:off x="610695" y="4821833"/>
            <a:ext cx="296333" cy="296333"/>
          </a:xfrm>
          <a:prstGeom prst="ellipse">
            <a:avLst/>
          </a:prstGeom>
          <a:solidFill>
            <a:srgbClr val="22283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8C5AB63-474C-4FF4-92E6-C6FD4D8770BE}"/>
              </a:ext>
            </a:extLst>
          </p:cNvPr>
          <p:cNvSpPr/>
          <p:nvPr/>
        </p:nvSpPr>
        <p:spPr>
          <a:xfrm>
            <a:off x="1065836" y="4677611"/>
            <a:ext cx="5476430" cy="725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404164536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宽屏</PresentationFormat>
  <Paragraphs>213</Paragraphs>
  <Slides>26</Slides>
  <Notes>26</Notes>
  <TotalTime>36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0">
      <vt:lpstr>Arial</vt:lpstr>
      <vt:lpstr>Calibri Light</vt:lpstr>
      <vt:lpstr>Calibri</vt:lpstr>
      <vt:lpstr>微软雅黑</vt:lpstr>
      <vt:lpstr>等线 Light</vt:lpstr>
      <vt:lpstr>等线</vt:lpstr>
      <vt:lpstr>微软雅黑 Light</vt:lpstr>
      <vt:lpstr>Impact</vt:lpstr>
      <vt:lpstr>方正粗谭黑简体</vt:lpstr>
      <vt:lpstr>宋体</vt:lpstr>
      <vt:lpstr>Source Sans Pro Light</vt:lpstr>
      <vt:lpstr>Helvetica</vt:lpstr>
      <vt:lpstr>方正姚体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2017-08-18T03:02:00Z</dcterms:created>
  <cp:lastModifiedBy>优品PPT</cp:lastModifiedBy>
  <dcterms:modified xsi:type="dcterms:W3CDTF">2021-08-20T11:00:03Z</dcterms:modified>
  <cp:revision>26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2052-10.1.0.6748</vt:lpwstr>
  </property>
</Properties>
</file>